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A5B66-BD99-4167-8ABB-C5A2481F7ED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972E-FE70-43DD-80CE-C72399C1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9478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9885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C66-3949-4146-90D0-6DD86306B3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84BF-DCB9-4F19-BF01-0E9E431D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C66-3949-4146-90D0-6DD86306B3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84BF-DCB9-4F19-BF01-0E9E431D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C66-3949-4146-90D0-6DD86306B3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84BF-DCB9-4F19-BF01-0E9E431D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C66-3949-4146-90D0-6DD86306B3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84BF-DCB9-4F19-BF01-0E9E431D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9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C66-3949-4146-90D0-6DD86306B3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84BF-DCB9-4F19-BF01-0E9E431D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7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C66-3949-4146-90D0-6DD86306B3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84BF-DCB9-4F19-BF01-0E9E431D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0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C66-3949-4146-90D0-6DD86306B3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84BF-DCB9-4F19-BF01-0E9E431D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C66-3949-4146-90D0-6DD86306B3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84BF-DCB9-4F19-BF01-0E9E431D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C66-3949-4146-90D0-6DD86306B3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84BF-DCB9-4F19-BF01-0E9E431D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C66-3949-4146-90D0-6DD86306B3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84BF-DCB9-4F19-BF01-0E9E431D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C66-3949-4146-90D0-6DD86306B3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84BF-DCB9-4F19-BF01-0E9E431D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5C66-3949-4146-90D0-6DD86306B3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84BF-DCB9-4F19-BF01-0E9E431D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21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7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7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application systems (</a:t>
            </a:r>
            <a:r>
              <a:rPr lang="en-GB" smtClean="0"/>
              <a:t>sometimes called COTS </a:t>
            </a:r>
            <a:r>
              <a:rPr lang="en-GB" dirty="0"/>
              <a:t>-</a:t>
            </a:r>
            <a:r>
              <a:rPr lang="en-GB" smtClean="0"/>
              <a:t>Commercial</a:t>
            </a:r>
            <a:r>
              <a:rPr lang="en-GB" dirty="0" smtClean="0"/>
              <a:t>-off-the-shelf</a:t>
            </a:r>
            <a:r>
              <a:rPr lang="en-GB" smtClean="0"/>
              <a:t>) systems).</a:t>
            </a:r>
            <a:endParaRPr lang="en-GB" dirty="0" smtClean="0"/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3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51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5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1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1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structured set of activities required to develop a </a:t>
            </a:r>
            <a:br>
              <a:rPr lang="en-GB" dirty="0" smtClean="0"/>
            </a:br>
            <a:r>
              <a:rPr lang="en-GB" dirty="0" smtClean="0"/>
              <a:t>software system. </a:t>
            </a:r>
          </a:p>
          <a:p>
            <a:r>
              <a:rPr lang="en-GB" dirty="0" smtClean="0"/>
              <a:t>Many different software processes but all involve:</a:t>
            </a:r>
          </a:p>
          <a:p>
            <a:pPr lvl="1"/>
            <a:r>
              <a:rPr lang="en-GB" dirty="0" smtClean="0"/>
              <a:t>Specification – defining what the system should do;</a:t>
            </a:r>
          </a:p>
          <a:p>
            <a:pPr lvl="1"/>
            <a:r>
              <a:rPr lang="en-GB" dirty="0" smtClean="0"/>
              <a:t>Design and implementation – defining the organization of the system and implementing the system;</a:t>
            </a:r>
          </a:p>
          <a:p>
            <a:pPr lvl="1"/>
            <a:r>
              <a:rPr lang="en-GB" dirty="0" smtClean="0"/>
              <a:t>Validation – checking that it does what the customer wants;</a:t>
            </a:r>
          </a:p>
          <a:p>
            <a:pPr lvl="1"/>
            <a:r>
              <a:rPr lang="en-GB" dirty="0" smtClean="0"/>
              <a:t>Evolution – changing the system in response to changing customer needs.</a:t>
            </a:r>
          </a:p>
          <a:p>
            <a:r>
              <a:rPr lang="en-GB" dirty="0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4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prototype is an initial version of a system used to demonstrate concepts and try out design options.</a:t>
            </a:r>
          </a:p>
          <a:p>
            <a:r>
              <a:rPr lang="en-US" smtClean="0"/>
              <a:t>A prototype can be used in:</a:t>
            </a:r>
          </a:p>
          <a:p>
            <a:pPr lvl="1"/>
            <a:r>
              <a:rPr lang="en-US" smtClean="0"/>
              <a:t>The requirements engineering process to help with requirements elicitation and validation;</a:t>
            </a:r>
          </a:p>
          <a:p>
            <a:pPr lvl="1"/>
            <a:r>
              <a:rPr lang="en-US" smtClean="0"/>
              <a:t>In design processes to explore options and develop a UI design;</a:t>
            </a:r>
          </a:p>
          <a:p>
            <a:pPr lvl="1"/>
            <a:r>
              <a:rPr lang="en-US" smtClean="0"/>
              <a:t>In the testing process to run back-to-back tests.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6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1800" y="1600201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8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7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5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4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53" y="1931943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92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0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1282</Words>
  <Application>Microsoft Office PowerPoint</Application>
  <PresentationFormat>Widescreen</PresentationFormat>
  <Paragraphs>163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Introduction to Software Engineering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Reuse-oriented software engineering</vt:lpstr>
      <vt:lpstr>Advantages and disadvantages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Incremental delivery advantages</vt:lpstr>
      <vt:lpstr>Incremental delivery problems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Rehmat</dc:creator>
  <cp:lastModifiedBy>Sara Rehmat</cp:lastModifiedBy>
  <cp:revision>2</cp:revision>
  <dcterms:created xsi:type="dcterms:W3CDTF">2021-03-19T09:32:27Z</dcterms:created>
  <dcterms:modified xsi:type="dcterms:W3CDTF">2021-03-19T09:38:38Z</dcterms:modified>
</cp:coreProperties>
</file>