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Foundation Of Muslim Society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6405"/>
            <a:ext cx="9144000" cy="1001395"/>
          </a:xfrm>
        </p:spPr>
        <p:txBody>
          <a:bodyPr/>
          <a:lstStyle/>
          <a:p>
            <a:r>
              <a:rPr lang="en-US" b="1">
                <a:sym typeface="+mn-ea"/>
              </a:rPr>
              <a:t>By: Anwar ul haq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535"/>
            <a:ext cx="10515600" cy="908685"/>
          </a:xfrm>
        </p:spPr>
        <p:txBody>
          <a:bodyPr/>
          <a:p>
            <a:r>
              <a:rPr lang="en-US" b="1" u="sng"/>
              <a:t>Equality: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235"/>
            <a:ext cx="10515600" cy="1668780"/>
          </a:xfrm>
        </p:spPr>
        <p:txBody>
          <a:bodyPr/>
          <a:p>
            <a:r>
              <a:rPr lang="en-US"/>
              <a:t>Equality Refers to equal opportunity and the same level of support for all segments of the society (Subsidy to all people).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727075" y="2251710"/>
            <a:ext cx="10515600" cy="908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/>
              <a:t>Equity:</a:t>
            </a:r>
            <a:endParaRPr lang="en-US" b="1" u="sng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38200" y="3250565"/>
            <a:ext cx="10693400" cy="2443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Equity goes a step further and referes offering varying level of support depending upon need to achieve greater fairness of outcomes.</a:t>
            </a:r>
            <a:endParaRPr lang="en-US"/>
          </a:p>
          <a:p>
            <a:r>
              <a:rPr lang="en-US"/>
              <a:t>(Polices/reservation/quotas for certain marginalized section of society).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Brotherhood &amp; Unity: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Regarding brotherhood Quran says:</a:t>
            </a:r>
            <a:endParaRPr lang="en-US"/>
          </a:p>
          <a:p>
            <a:r>
              <a:rPr lang="en-US"/>
              <a:t>Greet yourself (Al Nur 24:61)</a:t>
            </a:r>
            <a:endParaRPr lang="en-US"/>
          </a:p>
          <a:p>
            <a:r>
              <a:rPr lang="en-US"/>
              <a:t>Do not defame yourself (Al-Hujarat 49:11)</a:t>
            </a:r>
            <a:endParaRPr lang="en-US"/>
          </a:p>
          <a:p>
            <a:r>
              <a:rPr lang="en-US"/>
              <a:t>Do not kill yourself (Al-Nisa 4:29) </a:t>
            </a:r>
            <a:endParaRPr lang="en-US"/>
          </a:p>
          <a:p>
            <a:r>
              <a:rPr lang="en-US"/>
              <a:t>The mominoon are but a single brotrhood.(49:10)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Sympathy: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feel of being sorry for somebody to show that you understand and feel sorry about sombody problems.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WPS Presentation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Foundation Of Muslim Society</vt:lpstr>
      <vt:lpstr>Equality:</vt:lpstr>
      <vt:lpstr>Brotherhood &amp; Unity: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Of Muslim Society</dc:title>
  <dc:creator/>
  <cp:lastModifiedBy>ACS</cp:lastModifiedBy>
  <cp:revision>2</cp:revision>
  <dcterms:created xsi:type="dcterms:W3CDTF">2020-08-27T08:32:00Z</dcterms:created>
  <dcterms:modified xsi:type="dcterms:W3CDTF">2020-08-27T15:34:23Z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