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76A24-E7AC-459C-9360-517C5866835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090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9E078-E18F-454F-882A-71ACF078C34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37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99B4F-4D53-4756-A179-DD34D825FDD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092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36B2-3416-42AE-8BEB-E819E718932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184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1FD0-5350-497D-9065-5803433F363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74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B5845-F333-4D69-ACBA-747C098D98B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41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F7E4-4E65-468F-BE8E-E97F7B01439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2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B05CF-2927-47B2-82AD-61F2CFC2EBF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3751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CEF1-26A0-42D1-B731-51C61974EC8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236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E31CB-9F09-47C1-A2F5-068CD69D82F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4542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8A0E-A235-4C62-A8CC-E9156F9A192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FB36B8-C59F-4568-B2C0-63AF41B0E6E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184775" cy="544512"/>
          </a:xfrm>
          <a:noFill/>
        </p:spPr>
        <p:txBody>
          <a:bodyPr/>
          <a:lstStyle/>
          <a:p>
            <a:pPr algn="l" eaLnBrk="1" hangingPunct="1"/>
            <a:r>
              <a:rPr lang="es-UY" altLang="en-US" b="1" dirty="0" smtClean="0">
                <a:solidFill>
                  <a:schemeClr val="bg1"/>
                </a:solidFill>
              </a:rPr>
              <a:t>Variables and </a:t>
            </a:r>
            <a:r>
              <a:rPr lang="en-US" altLang="en-US" b="1" dirty="0" smtClean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2051" name="Rectangle 119"/>
          <p:cNvSpPr>
            <a:spLocks noChangeArrowheads="1"/>
          </p:cNvSpPr>
          <p:nvPr/>
        </p:nvSpPr>
        <p:spPr bwMode="auto">
          <a:xfrm>
            <a:off x="5220072" y="5861496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UY" altLang="en-US" b="1" dirty="0" smtClean="0">
                <a:solidFill>
                  <a:schemeClr val="bg1"/>
                </a:solidFill>
              </a:rPr>
              <a:t>Dr. M</a:t>
            </a:r>
            <a:r>
              <a:rPr lang="es-UY" altLang="en-US" b="1" dirty="0" smtClean="0">
                <a:solidFill>
                  <a:schemeClr val="bg1"/>
                </a:solidFill>
              </a:rPr>
              <a:t>. Taimoor </a:t>
            </a:r>
            <a:r>
              <a:rPr lang="es-UY" altLang="en-US" b="1" dirty="0" err="1" smtClean="0">
                <a:solidFill>
                  <a:schemeClr val="bg1"/>
                </a:solidFill>
              </a:rPr>
              <a:t>Khan</a:t>
            </a:r>
            <a:endParaRPr lang="es-UY" altLang="en-US" b="1" dirty="0" smtClean="0">
              <a:solidFill>
                <a:schemeClr val="bg1"/>
              </a:solidFill>
            </a:endParaRPr>
          </a:p>
          <a:p>
            <a:pPr algn="r" eaLnBrk="1" hangingPunct="1"/>
            <a:r>
              <a:rPr lang="es-UY" altLang="en-US" b="1" smtClean="0">
                <a:solidFill>
                  <a:schemeClr val="bg1"/>
                </a:solidFill>
              </a:rPr>
              <a:t>Asst</a:t>
            </a:r>
            <a:r>
              <a:rPr lang="es-UY" altLang="en-US" b="1" dirty="0" smtClean="0">
                <a:solidFill>
                  <a:schemeClr val="bg1"/>
                </a:solidFill>
              </a:rPr>
              <a:t>. </a:t>
            </a:r>
            <a:r>
              <a:rPr lang="es-UY" altLang="en-US" b="1" dirty="0" err="1" smtClean="0">
                <a:solidFill>
                  <a:schemeClr val="bg1"/>
                </a:solidFill>
              </a:rPr>
              <a:t>Professor</a:t>
            </a:r>
            <a:endParaRPr lang="es-UY" altLang="en-US" b="1" dirty="0" smtClean="0">
              <a:solidFill>
                <a:schemeClr val="bg1"/>
              </a:solidFill>
            </a:endParaRPr>
          </a:p>
          <a:p>
            <a:pPr algn="r" eaLnBrk="1" hangingPunct="1"/>
            <a:r>
              <a:rPr lang="es-UY" altLang="en-US" b="1" dirty="0" smtClean="0">
                <a:solidFill>
                  <a:schemeClr val="bg1"/>
                </a:solidFill>
              </a:rPr>
              <a:t>taimoor.khan@nu.edu.pk</a:t>
            </a:r>
            <a:endParaRPr lang="es-E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Type Conversion / Mixed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 = 7;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float length = 4.5;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double  sum = height + length; </a:t>
            </a:r>
          </a:p>
          <a:p>
            <a:pPr>
              <a:buNone/>
            </a:pPr>
            <a:r>
              <a:rPr lang="en-US" dirty="0" smtClean="0"/>
              <a:t>	return 0;</a:t>
            </a:r>
            <a:endParaRPr lang="en-US" dirty="0"/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/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float var1 = 5.7;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var1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(var1);</a:t>
            </a:r>
          </a:p>
          <a:p>
            <a:pPr>
              <a:buNone/>
            </a:pPr>
            <a:r>
              <a:rPr lang="en-US" dirty="0" smtClean="0"/>
              <a:t>	//or you can also use var1 = (</a:t>
            </a:r>
            <a:r>
              <a:rPr lang="en-US" dirty="0" err="1" smtClean="0"/>
              <a:t>int</a:t>
            </a:r>
            <a:r>
              <a:rPr lang="en-US" dirty="0" smtClean="0"/>
              <a:t>)var1;</a:t>
            </a:r>
          </a:p>
          <a:p>
            <a:pPr>
              <a:buNone/>
            </a:pPr>
            <a:r>
              <a:rPr lang="en-US" dirty="0" smtClean="0"/>
              <a:t>	return 0;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 = 5;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= 6;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 += 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% b;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=, +=, -=, *=, /=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/ Decrement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a++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++a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a--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--a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Prefix, postfix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6;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(a &lt;= b);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&lt;, &gt;, ==, !=, &lt;= &gt;=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var1 = 5;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var2 = 6;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if(var1&gt;3 &amp;&amp; var1&gt;var2)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“var1 is a high number”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&amp;&amp;, ||,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		!, ++, --</a:t>
            </a:r>
          </a:p>
          <a:p>
            <a:r>
              <a:rPr lang="en-US" dirty="0" smtClean="0"/>
              <a:t>Arithmetic Binary       *, /, %, +, -</a:t>
            </a:r>
          </a:p>
          <a:p>
            <a:r>
              <a:rPr lang="en-US" dirty="0" smtClean="0"/>
              <a:t>Relational 	&lt;,&gt;,&lt;=,&gt;=,==,!=</a:t>
            </a:r>
          </a:p>
          <a:p>
            <a:r>
              <a:rPr lang="en-US" dirty="0" smtClean="0"/>
              <a:t>Logical		&amp;&amp;, ||</a:t>
            </a:r>
          </a:p>
          <a:p>
            <a:r>
              <a:rPr lang="en-US" dirty="0" smtClean="0"/>
              <a:t>Conditional	?:</a:t>
            </a:r>
          </a:p>
          <a:p>
            <a:r>
              <a:rPr lang="en-US" dirty="0" smtClean="0"/>
              <a:t>Assignment	=, +=, -=, *=, /=, %=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Float</a:t>
            </a:r>
          </a:p>
          <a:p>
            <a:r>
              <a:rPr lang="en-US" altLang="en-US" smtClean="0"/>
              <a:t>Double</a:t>
            </a:r>
          </a:p>
          <a:p>
            <a:r>
              <a:rPr lang="en-US" altLang="en-US" smtClean="0"/>
              <a:t>Char</a:t>
            </a:r>
          </a:p>
          <a:p>
            <a:r>
              <a:rPr lang="en-US" altLang="en-US" smtClean="0"/>
              <a:t>Short</a:t>
            </a:r>
          </a:p>
          <a:p>
            <a:r>
              <a:rPr lang="en-US" altLang="en-US" smtClean="0"/>
              <a:t>long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490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Using namespace std;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var1;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var2, var3;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var1 = 5;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var4 = 10;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var1 + var4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Variable names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Type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Declaration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Initialization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Arithmetic's / Comparisons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 smtClean="0"/>
              <a:t>End line manipulator</a:t>
            </a:r>
          </a:p>
        </p:txBody>
      </p:sp>
    </p:spTree>
    <p:extLst>
      <p:ext uri="{BB962C8B-B14F-4D97-AF65-F5344CB8AC3E}">
        <p14:creationId xmlns:p14="http://schemas.microsoft.com/office/powerpoint/2010/main" val="1571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Static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 = 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% b;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halfValue</a:t>
            </a:r>
            <a:r>
              <a:rPr lang="en-US" dirty="0" smtClean="0">
                <a:solidFill>
                  <a:srgbClr val="FF0000"/>
                </a:solidFill>
              </a:rPr>
              <a:t> = a/2;</a:t>
            </a:r>
          </a:p>
          <a:p>
            <a:pPr>
              <a:buNone/>
            </a:pPr>
            <a:r>
              <a:rPr lang="en-US" dirty="0" smtClean="0"/>
              <a:t>	return 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a + </a:t>
            </a:r>
            <a:r>
              <a:rPr lang="en-US" dirty="0" err="1" smtClean="0"/>
              <a:t>halfValue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% b;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Using namespace std;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score;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“Please enter the score value\n”;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cin</a:t>
            </a:r>
            <a:r>
              <a:rPr lang="en-US" dirty="0" smtClean="0">
                <a:solidFill>
                  <a:srgbClr val="FF0000"/>
                </a:solidFill>
              </a:rPr>
              <a:t> &gt;&gt; score;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“Score is: \t” &lt;&lt; score;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0;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Extraction operation / get from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Using namespace std;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6;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a % b;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0;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+, -, %, *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Escape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Using namespace std;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 Things are \a getting  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 better in </a:t>
            </a:r>
            <a:r>
              <a:rPr lang="en-US" dirty="0" smtClean="0">
                <a:solidFill>
                  <a:srgbClr val="FF0000"/>
                </a:solidFill>
              </a:rPr>
              <a:t>\t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”;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0;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\a beep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\b backspace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\n new line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\t tab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\\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\’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\” etc</a:t>
            </a:r>
          </a:p>
        </p:txBody>
      </p:sp>
    </p:spTree>
    <p:extLst>
      <p:ext uri="{BB962C8B-B14F-4D97-AF65-F5344CB8AC3E}">
        <p14:creationId xmlns:p14="http://schemas.microsoft.com/office/powerpoint/2010/main" val="2379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210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Variables and Operators</vt:lpstr>
      <vt:lpstr>Data Types</vt:lpstr>
      <vt:lpstr>Variables</vt:lpstr>
      <vt:lpstr>Scope of variables</vt:lpstr>
      <vt:lpstr>Global Variable</vt:lpstr>
      <vt:lpstr>Static Local Variables</vt:lpstr>
      <vt:lpstr>Input Stream</vt:lpstr>
      <vt:lpstr>Arithmetic Operations</vt:lpstr>
      <vt:lpstr>Escape Characters</vt:lpstr>
      <vt:lpstr>Implicit Type Conversion / Mixed Expression</vt:lpstr>
      <vt:lpstr>Type Conversion / Type Casting</vt:lpstr>
      <vt:lpstr>Assignment Operators</vt:lpstr>
      <vt:lpstr>Increment / Decrement Operator</vt:lpstr>
      <vt:lpstr>Relational Operators</vt:lpstr>
      <vt:lpstr>Logical Operators</vt:lpstr>
      <vt:lpstr>Operator Precedence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Dr. Taimoor Khan</cp:lastModifiedBy>
  <cp:revision>643</cp:revision>
  <dcterms:created xsi:type="dcterms:W3CDTF">2010-05-23T14:28:12Z</dcterms:created>
  <dcterms:modified xsi:type="dcterms:W3CDTF">2021-03-07T17:08:55Z</dcterms:modified>
</cp:coreProperties>
</file>