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83" r:id="rId4"/>
    <p:sldId id="290" r:id="rId5"/>
    <p:sldId id="257" r:id="rId6"/>
    <p:sldId id="263" r:id="rId7"/>
    <p:sldId id="259" r:id="rId8"/>
    <p:sldId id="258" r:id="rId9"/>
    <p:sldId id="260" r:id="rId10"/>
    <p:sldId id="271" r:id="rId11"/>
    <p:sldId id="286" r:id="rId12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88A64-D281-301A-2FAB-C59DA9CC070F}" v="272" dt="2024-05-26T15:38:49.081"/>
  </p1510:revLst>
</p1510:revInfo>
</file>

<file path=ppt/tableStyles.xml><?xml version="1.0" encoding="utf-8"?>
<a:tblStyleLst xmlns:a="http://schemas.openxmlformats.org/drawingml/2006/main" def="{1461B17B-0B1A-441E-A454-88DF71AC6B0B}">
  <a:tblStyle styleId="{1461B17B-0B1A-441E-A454-88DF71AC6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259" autoAdjust="0"/>
  </p:normalViewPr>
  <p:slideViewPr>
    <p:cSldViewPr snapToGrid="0">
      <p:cViewPr varScale="1">
        <p:scale>
          <a:sx n="95" d="100"/>
          <a:sy n="95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notesMaster" Target="notesMasters/notesMaster1.xml" Id="rId13" /><Relationship Type="http://schemas.openxmlformats.org/officeDocument/2006/relationships/font" Target="fonts/font5.fntdata" Id="rId18" /><Relationship Type="http://schemas.openxmlformats.org/officeDocument/2006/relationships/presProps" Target="presProps.xml" Id="rId26" /><Relationship Type="http://schemas.openxmlformats.org/officeDocument/2006/relationships/slide" Target="slides/slide1.xml" Id="rId3" /><Relationship Type="http://schemas.openxmlformats.org/officeDocument/2006/relationships/font" Target="fonts/font8.fntdata" Id="rId21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font" Target="fonts/font4.fntdata" Id="rId17" /><Relationship Type="http://schemas.openxmlformats.org/officeDocument/2006/relationships/font" Target="fonts/font12.fntdata" Id="rId25" /><Relationship Type="http://schemas.openxmlformats.org/officeDocument/2006/relationships/slideMaster" Target="slideMasters/slideMaster2.xml" Id="rId2" /><Relationship Type="http://schemas.openxmlformats.org/officeDocument/2006/relationships/font" Target="fonts/font3.fntdata" Id="rId16" /><Relationship Type="http://schemas.openxmlformats.org/officeDocument/2006/relationships/font" Target="fonts/font7.fntdata" Id="rId20" /><Relationship Type="http://schemas.openxmlformats.org/officeDocument/2006/relationships/tableStyles" Target="tableStyles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font" Target="fonts/font11.fntdata" Id="rId24" /><Relationship Type="http://schemas.openxmlformats.org/officeDocument/2006/relationships/slide" Target="slides/slide3.xml" Id="rId5" /><Relationship Type="http://schemas.openxmlformats.org/officeDocument/2006/relationships/font" Target="fonts/font2.fntdata" Id="rId15" /><Relationship Type="http://schemas.openxmlformats.org/officeDocument/2006/relationships/font" Target="fonts/font10.fntdata" Id="rId23" /><Relationship Type="http://schemas.openxmlformats.org/officeDocument/2006/relationships/theme" Target="theme/theme1.xml" Id="rId28" /><Relationship Type="http://schemas.openxmlformats.org/officeDocument/2006/relationships/slide" Target="slides/slide8.xml" Id="rId10" /><Relationship Type="http://schemas.openxmlformats.org/officeDocument/2006/relationships/font" Target="fonts/font6.fntdata" Id="rId19" /><Relationship Type="http://schemas.microsoft.com/office/2015/10/relationships/revisionInfo" Target="revisionInfo.xml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font" Target="fonts/font1.fntdata" Id="rId14" /><Relationship Type="http://schemas.openxmlformats.org/officeDocument/2006/relationships/font" Target="fonts/font9.fntdata" Id="rId22" /><Relationship Type="http://schemas.openxmlformats.org/officeDocument/2006/relationships/viewProps" Target="viewProps.xml" Id="rId27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6CDEE-647F-4566-A178-AF7F989EAE9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6EBE6FB-2D5E-45D8-BDA3-9DEF59CC22A8}">
      <dgm:prSet phldrT="[Texto]"/>
      <dgm:spPr/>
      <dgm:t>
        <a:bodyPr/>
        <a:lstStyle/>
        <a:p>
          <a:r>
            <a:rPr lang="pt-BR" dirty="0"/>
            <a:t>João Pedro Carvalho</a:t>
          </a:r>
        </a:p>
      </dgm:t>
    </dgm:pt>
    <dgm:pt modelId="{D4E744E5-FF89-438C-BBD3-27E2180992B1}" type="sibTrans" cxnId="{A47D31B7-FBAF-42F2-92DE-F1FAE1CD66A8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1FBC8E82-A2BA-13CD-1DEC-2BB8CB27CEFE}"/>
              </a:ext>
            </a:extLst>
          </dgm14:cNvPr>
        </a:ext>
      </dgm:extLst>
    </dgm:pt>
    <dgm:pt modelId="{06D847AE-2F96-49CE-B7FB-41D5736A5905}" type="parTrans" cxnId="{A47D31B7-FBAF-42F2-92DE-F1FAE1CD66A8}">
      <dgm:prSet/>
      <dgm:spPr/>
      <dgm:t>
        <a:bodyPr/>
        <a:lstStyle/>
        <a:p>
          <a:endParaRPr lang="pt-BR"/>
        </a:p>
      </dgm:t>
    </dgm:pt>
    <dgm:pt modelId="{DF4FE2CA-E5AD-49DD-97D1-10D009041406}" type="pres">
      <dgm:prSet presAssocID="{A776CDEE-647F-4566-A178-AF7F989EAE96}" presName="Name0" presStyleCnt="0">
        <dgm:presLayoutVars>
          <dgm:chMax val="7"/>
          <dgm:chPref val="7"/>
          <dgm:dir/>
        </dgm:presLayoutVars>
      </dgm:prSet>
      <dgm:spPr/>
    </dgm:pt>
    <dgm:pt modelId="{AE338297-14F8-4003-A70D-58BAD7AC6F81}" type="pres">
      <dgm:prSet presAssocID="{A776CDEE-647F-4566-A178-AF7F989EAE96}" presName="Name1" presStyleCnt="0"/>
      <dgm:spPr/>
    </dgm:pt>
    <dgm:pt modelId="{0D8E4586-D816-4D5B-B301-6CB9FE3F400C}" type="pres">
      <dgm:prSet presAssocID="{D4E744E5-FF89-438C-BBD3-27E2180992B1}" presName="picture_1" presStyleCnt="0"/>
      <dgm:spPr/>
    </dgm:pt>
    <dgm:pt modelId="{98B28448-DDA7-4F5C-A310-9A46DCE3CFFE}" type="pres">
      <dgm:prSet presAssocID="{D4E744E5-FF89-438C-BBD3-27E2180992B1}" presName="pictureRepeatNode" presStyleLbl="alignImgPlace1" presStyleIdx="0" presStyleCnt="1" custScaleX="115332" custScaleY="117912" custLinFactNeighborX="-34730" custLinFactNeighborY="30032"/>
      <dgm:spPr/>
    </dgm:pt>
    <dgm:pt modelId="{F5A38523-1F2F-43F1-8F89-8A035E11B951}" type="pres">
      <dgm:prSet presAssocID="{E6EBE6FB-2D5E-45D8-BDA3-9DEF59CC22A8}" presName="text_1" presStyleLbl="node1" presStyleIdx="0" presStyleCnt="0" custScaleX="305245" custLinFactY="-100000" custLinFactNeighborX="63583" custLinFactNeighborY="-197318">
        <dgm:presLayoutVars>
          <dgm:bulletEnabled val="1"/>
        </dgm:presLayoutVars>
      </dgm:prSet>
      <dgm:spPr/>
    </dgm:pt>
  </dgm:ptLst>
  <dgm:cxnLst>
    <dgm:cxn modelId="{2F2D9542-8591-4EAF-A53E-D3CD20D989AB}" type="presOf" srcId="{E6EBE6FB-2D5E-45D8-BDA3-9DEF59CC22A8}" destId="{F5A38523-1F2F-43F1-8F89-8A035E11B951}" srcOrd="0" destOrd="0" presId="urn:microsoft.com/office/officeart/2008/layout/CircularPictureCallout"/>
    <dgm:cxn modelId="{4C8FAA73-E4D0-4071-9E97-40AD46DBA9CF}" type="presOf" srcId="{A776CDEE-647F-4566-A178-AF7F989EAE96}" destId="{DF4FE2CA-E5AD-49DD-97D1-10D009041406}" srcOrd="0" destOrd="0" presId="urn:microsoft.com/office/officeart/2008/layout/CircularPictureCallout"/>
    <dgm:cxn modelId="{A47D31B7-FBAF-42F2-92DE-F1FAE1CD66A8}" srcId="{A776CDEE-647F-4566-A178-AF7F989EAE96}" destId="{E6EBE6FB-2D5E-45D8-BDA3-9DEF59CC22A8}" srcOrd="0" destOrd="0" parTransId="{06D847AE-2F96-49CE-B7FB-41D5736A5905}" sibTransId="{D4E744E5-FF89-438C-BBD3-27E2180992B1}"/>
    <dgm:cxn modelId="{330AC9CC-5A2A-4E41-AA78-270DD064DC61}" type="presOf" srcId="{D4E744E5-FF89-438C-BBD3-27E2180992B1}" destId="{98B28448-DDA7-4F5C-A310-9A46DCE3CFFE}" srcOrd="0" destOrd="0" presId="urn:microsoft.com/office/officeart/2008/layout/CircularPictureCallout"/>
    <dgm:cxn modelId="{94DA919C-7AB1-43F5-9CE9-D813F2B98366}" type="presParOf" srcId="{DF4FE2CA-E5AD-49DD-97D1-10D009041406}" destId="{AE338297-14F8-4003-A70D-58BAD7AC6F81}" srcOrd="0" destOrd="0" presId="urn:microsoft.com/office/officeart/2008/layout/CircularPictureCallout"/>
    <dgm:cxn modelId="{04ADEFDA-54F8-4C2A-9596-7F65E0B86091}" type="presParOf" srcId="{AE338297-14F8-4003-A70D-58BAD7AC6F81}" destId="{0D8E4586-D816-4D5B-B301-6CB9FE3F400C}" srcOrd="0" destOrd="0" presId="urn:microsoft.com/office/officeart/2008/layout/CircularPictureCallout"/>
    <dgm:cxn modelId="{933E12EF-5AD9-4313-A3C3-19F8C557137B}" type="presParOf" srcId="{0D8E4586-D816-4D5B-B301-6CB9FE3F400C}" destId="{98B28448-DDA7-4F5C-A310-9A46DCE3CFFE}" srcOrd="0" destOrd="0" presId="urn:microsoft.com/office/officeart/2008/layout/CircularPictureCallout"/>
    <dgm:cxn modelId="{0BACC3E2-2AD7-4CEE-B327-14D0DFBE0BA7}" type="presParOf" srcId="{AE338297-14F8-4003-A70D-58BAD7AC6F81}" destId="{F5A38523-1F2F-43F1-8F89-8A035E11B95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5DBDF-048F-4D67-9544-37A37CA00C0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2FF0F24-5084-4290-BCD4-F1C2AD87EB4C}">
      <dgm:prSet phldrT="[Texto]" phldr="1"/>
      <dgm:spPr/>
      <dgm:t>
        <a:bodyPr/>
        <a:lstStyle/>
        <a:p>
          <a:endParaRPr lang="pt-BR" dirty="0"/>
        </a:p>
      </dgm:t>
    </dgm:pt>
    <dgm:pt modelId="{D74EE3C5-06CD-4AAE-B86C-7A38F1107EA0}" type="parTrans" cxnId="{994DD3D8-FE58-4F6F-8650-3B6322F735BA}">
      <dgm:prSet/>
      <dgm:spPr/>
      <dgm:t>
        <a:bodyPr/>
        <a:lstStyle/>
        <a:p>
          <a:endParaRPr lang="pt-BR"/>
        </a:p>
      </dgm:t>
    </dgm:pt>
    <dgm:pt modelId="{A0BF29A5-C56C-471A-9A71-DD7708F02ABE}" type="sibTrans" cxnId="{994DD3D8-FE58-4F6F-8650-3B6322F735BA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sorrindo pousando para foto&#10;&#10;Descrição gerada automaticamente">
            <a:extLst>
              <a:ext uri="{FF2B5EF4-FFF2-40B4-BE49-F238E27FC236}">
                <a16:creationId xmlns:a16="http://schemas.microsoft.com/office/drawing/2014/main" id="{A6BDEF71-D0F5-7057-56A7-E128E68EC769}"/>
              </a:ext>
            </a:extLst>
          </dgm14:cNvPr>
        </a:ext>
      </dgm:extLst>
    </dgm:pt>
    <dgm:pt modelId="{12F2E4AB-F827-4304-ACA0-CE61626407E3}" type="pres">
      <dgm:prSet presAssocID="{4F85DBDF-048F-4D67-9544-37A37CA00C06}" presName="Name0" presStyleCnt="0">
        <dgm:presLayoutVars>
          <dgm:chMax val="7"/>
          <dgm:chPref val="7"/>
          <dgm:dir/>
        </dgm:presLayoutVars>
      </dgm:prSet>
      <dgm:spPr/>
    </dgm:pt>
    <dgm:pt modelId="{62F487B2-4051-4900-8B07-AA78BDBD11B5}" type="pres">
      <dgm:prSet presAssocID="{4F85DBDF-048F-4D67-9544-37A37CA00C06}" presName="Name1" presStyleCnt="0"/>
      <dgm:spPr/>
    </dgm:pt>
    <dgm:pt modelId="{7C75B8E9-685D-46FE-B48A-C4CA9EB77592}" type="pres">
      <dgm:prSet presAssocID="{A0BF29A5-C56C-471A-9A71-DD7708F02ABE}" presName="picture_1" presStyleCnt="0"/>
      <dgm:spPr/>
    </dgm:pt>
    <dgm:pt modelId="{C3667F3C-4281-4158-9F46-3B35A6373BCB}" type="pres">
      <dgm:prSet presAssocID="{A0BF29A5-C56C-471A-9A71-DD7708F02ABE}" presName="pictureRepeatNode" presStyleLbl="alignImgPlace1" presStyleIdx="0" presStyleCnt="1" custScaleX="143988" custScaleY="144685" custLinFactNeighborX="91902" custLinFactNeighborY="-24910"/>
      <dgm:spPr/>
    </dgm:pt>
    <dgm:pt modelId="{0AAB86C1-0FB1-444F-B7A4-1E4A4D09C655}" type="pres">
      <dgm:prSet presAssocID="{C2FF0F24-5084-4290-BCD4-F1C2AD87EB4C}" presName="text_1" presStyleLbl="node1" presStyleIdx="0" presStyleCnt="0" custLinFactX="-7600" custLinFactY="-100000" custLinFactNeighborX="-100000" custLinFactNeighborY="-164433">
        <dgm:presLayoutVars>
          <dgm:bulletEnabled val="1"/>
        </dgm:presLayoutVars>
      </dgm:prSet>
      <dgm:spPr/>
    </dgm:pt>
  </dgm:ptLst>
  <dgm:cxnLst>
    <dgm:cxn modelId="{9DD4AF26-36B4-41CA-9EA0-2381EFC2F322}" type="presOf" srcId="{A0BF29A5-C56C-471A-9A71-DD7708F02ABE}" destId="{C3667F3C-4281-4158-9F46-3B35A6373BCB}" srcOrd="0" destOrd="0" presId="urn:microsoft.com/office/officeart/2008/layout/CircularPictureCallout"/>
    <dgm:cxn modelId="{1AE30353-576C-4E73-B21F-7474E262C72A}" type="presOf" srcId="{C2FF0F24-5084-4290-BCD4-F1C2AD87EB4C}" destId="{0AAB86C1-0FB1-444F-B7A4-1E4A4D09C655}" srcOrd="0" destOrd="0" presId="urn:microsoft.com/office/officeart/2008/layout/CircularPictureCallout"/>
    <dgm:cxn modelId="{490E7387-B0DD-430F-9E2E-82BA7CDF18DA}" type="presOf" srcId="{4F85DBDF-048F-4D67-9544-37A37CA00C06}" destId="{12F2E4AB-F827-4304-ACA0-CE61626407E3}" srcOrd="0" destOrd="0" presId="urn:microsoft.com/office/officeart/2008/layout/CircularPictureCallout"/>
    <dgm:cxn modelId="{994DD3D8-FE58-4F6F-8650-3B6322F735BA}" srcId="{4F85DBDF-048F-4D67-9544-37A37CA00C06}" destId="{C2FF0F24-5084-4290-BCD4-F1C2AD87EB4C}" srcOrd="0" destOrd="0" parTransId="{D74EE3C5-06CD-4AAE-B86C-7A38F1107EA0}" sibTransId="{A0BF29A5-C56C-471A-9A71-DD7708F02ABE}"/>
    <dgm:cxn modelId="{010DB28F-8540-4915-923A-A2BB432B4862}" type="presParOf" srcId="{12F2E4AB-F827-4304-ACA0-CE61626407E3}" destId="{62F487B2-4051-4900-8B07-AA78BDBD11B5}" srcOrd="0" destOrd="0" presId="urn:microsoft.com/office/officeart/2008/layout/CircularPictureCallout"/>
    <dgm:cxn modelId="{83C59529-636A-42B4-907D-2DAB18A0E4CF}" type="presParOf" srcId="{62F487B2-4051-4900-8B07-AA78BDBD11B5}" destId="{7C75B8E9-685D-46FE-B48A-C4CA9EB77592}" srcOrd="0" destOrd="0" presId="urn:microsoft.com/office/officeart/2008/layout/CircularPictureCallout"/>
    <dgm:cxn modelId="{115415BF-F3D6-4044-9758-0D948E6E5F46}" type="presParOf" srcId="{7C75B8E9-685D-46FE-B48A-C4CA9EB77592}" destId="{C3667F3C-4281-4158-9F46-3B35A6373BCB}" srcOrd="0" destOrd="0" presId="urn:microsoft.com/office/officeart/2008/layout/CircularPictureCallout"/>
    <dgm:cxn modelId="{8C1DBBB4-7E77-4A88-81FD-B1D6EEAAE4C7}" type="presParOf" srcId="{62F487B2-4051-4900-8B07-AA78BDBD11B5}" destId="{0AAB86C1-0FB1-444F-B7A4-1E4A4D09C65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E3294-8A54-41D1-9A12-9EA3FD3C67F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B51BFD-6E09-47A2-B2C4-761D7CB9CBCD}">
      <dgm:prSet phldrT="[Texto]" phldr="1"/>
      <dgm:spPr/>
      <dgm:t>
        <a:bodyPr/>
        <a:lstStyle/>
        <a:p>
          <a:endParaRPr lang="pt-BR" dirty="0"/>
        </a:p>
      </dgm:t>
    </dgm:pt>
    <dgm:pt modelId="{4A69CA65-FAC4-40A4-9CA1-D8BAA4F85333}" type="parTrans" cxnId="{683FEAC6-F77D-4106-9D71-DF2E0DF1A5AD}">
      <dgm:prSet/>
      <dgm:spPr/>
      <dgm:t>
        <a:bodyPr/>
        <a:lstStyle/>
        <a:p>
          <a:endParaRPr lang="pt-BR"/>
        </a:p>
      </dgm:t>
    </dgm:pt>
    <dgm:pt modelId="{6486A3C3-9257-44B1-B616-389CC3283B81}" type="sibTrans" cxnId="{683FEAC6-F77D-4106-9D71-DF2E0DF1A5AD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de camisa preta&#10;&#10;Descrição gerada automaticamente">
            <a:extLst>
              <a:ext uri="{FF2B5EF4-FFF2-40B4-BE49-F238E27FC236}">
                <a16:creationId xmlns:a16="http://schemas.microsoft.com/office/drawing/2014/main" id="{A4B47917-3337-5066-00DD-EEFC418B39A4}"/>
              </a:ext>
            </a:extLst>
          </dgm14:cNvPr>
        </a:ext>
      </dgm:extLst>
    </dgm:pt>
    <dgm:pt modelId="{79528548-DB06-4A03-90CA-EE68C80A3B40}" type="pres">
      <dgm:prSet presAssocID="{21DE3294-8A54-41D1-9A12-9EA3FD3C67FD}" presName="Name0" presStyleCnt="0">
        <dgm:presLayoutVars>
          <dgm:chMax val="7"/>
          <dgm:chPref val="7"/>
          <dgm:dir/>
        </dgm:presLayoutVars>
      </dgm:prSet>
      <dgm:spPr/>
    </dgm:pt>
    <dgm:pt modelId="{29DE1C40-B89A-4830-B9E9-DF94293F7F99}" type="pres">
      <dgm:prSet presAssocID="{21DE3294-8A54-41D1-9A12-9EA3FD3C67FD}" presName="Name1" presStyleCnt="0"/>
      <dgm:spPr/>
    </dgm:pt>
    <dgm:pt modelId="{A5F651D7-ACDE-4D84-914A-CDB509CAD79B}" type="pres">
      <dgm:prSet presAssocID="{6486A3C3-9257-44B1-B616-389CC3283B81}" presName="picture_1" presStyleCnt="0"/>
      <dgm:spPr/>
    </dgm:pt>
    <dgm:pt modelId="{A7DA9DAD-71B5-4525-BC14-25DFB281865F}" type="pres">
      <dgm:prSet presAssocID="{6486A3C3-9257-44B1-B616-389CC3283B81}" presName="pictureRepeatNode" presStyleLbl="alignImgPlace1" presStyleIdx="0" presStyleCnt="1" custScaleX="155608" custScaleY="155789" custLinFactNeighborX="15658" custLinFactNeighborY="15184"/>
      <dgm:spPr/>
    </dgm:pt>
    <dgm:pt modelId="{1DEA9148-C2D6-4447-8942-CF6E8EB1312B}" type="pres">
      <dgm:prSet presAssocID="{BFB51BFD-6E09-47A2-B2C4-761D7CB9CBCD}" presName="text_1" presStyleLbl="node1" presStyleIdx="0" presStyleCnt="0" custLinFactY="-100000" custLinFactNeighborX="-84024" custLinFactNeighborY="-184251">
        <dgm:presLayoutVars>
          <dgm:bulletEnabled val="1"/>
        </dgm:presLayoutVars>
      </dgm:prSet>
      <dgm:spPr/>
    </dgm:pt>
  </dgm:ptLst>
  <dgm:cxnLst>
    <dgm:cxn modelId="{A9998D0C-D5FD-4CE5-9938-9DACC531800A}" type="presOf" srcId="{21DE3294-8A54-41D1-9A12-9EA3FD3C67FD}" destId="{79528548-DB06-4A03-90CA-EE68C80A3B40}" srcOrd="0" destOrd="0" presId="urn:microsoft.com/office/officeart/2008/layout/CircularPictureCallout"/>
    <dgm:cxn modelId="{CFB2088D-D582-4674-A418-336DD5DF0E5F}" type="presOf" srcId="{6486A3C3-9257-44B1-B616-389CC3283B81}" destId="{A7DA9DAD-71B5-4525-BC14-25DFB281865F}" srcOrd="0" destOrd="0" presId="urn:microsoft.com/office/officeart/2008/layout/CircularPictureCallout"/>
    <dgm:cxn modelId="{076DA8BB-4111-42BC-B4B8-C779158ED653}" type="presOf" srcId="{BFB51BFD-6E09-47A2-B2C4-761D7CB9CBCD}" destId="{1DEA9148-C2D6-4447-8942-CF6E8EB1312B}" srcOrd="0" destOrd="0" presId="urn:microsoft.com/office/officeart/2008/layout/CircularPictureCallout"/>
    <dgm:cxn modelId="{683FEAC6-F77D-4106-9D71-DF2E0DF1A5AD}" srcId="{21DE3294-8A54-41D1-9A12-9EA3FD3C67FD}" destId="{BFB51BFD-6E09-47A2-B2C4-761D7CB9CBCD}" srcOrd="0" destOrd="0" parTransId="{4A69CA65-FAC4-40A4-9CA1-D8BAA4F85333}" sibTransId="{6486A3C3-9257-44B1-B616-389CC3283B81}"/>
    <dgm:cxn modelId="{8CA30C4A-5029-4738-8967-D44415A67974}" type="presParOf" srcId="{79528548-DB06-4A03-90CA-EE68C80A3B40}" destId="{29DE1C40-B89A-4830-B9E9-DF94293F7F99}" srcOrd="0" destOrd="0" presId="urn:microsoft.com/office/officeart/2008/layout/CircularPictureCallout"/>
    <dgm:cxn modelId="{E3003376-D4F2-437B-96F6-A0BA7E22A4F9}" type="presParOf" srcId="{29DE1C40-B89A-4830-B9E9-DF94293F7F99}" destId="{A5F651D7-ACDE-4D84-914A-CDB509CAD79B}" srcOrd="0" destOrd="0" presId="urn:microsoft.com/office/officeart/2008/layout/CircularPictureCallout"/>
    <dgm:cxn modelId="{D4C43F53-7279-4415-A259-19142D5F3319}" type="presParOf" srcId="{A5F651D7-ACDE-4D84-914A-CDB509CAD79B}" destId="{A7DA9DAD-71B5-4525-BC14-25DFB281865F}" srcOrd="0" destOrd="0" presId="urn:microsoft.com/office/officeart/2008/layout/CircularPictureCallout"/>
    <dgm:cxn modelId="{BFCA1235-C574-4E5D-992F-DD11033C18D3}" type="presParOf" srcId="{29DE1C40-B89A-4830-B9E9-DF94293F7F99}" destId="{1DEA9148-C2D6-4447-8942-CF6E8EB1312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96D1B-8008-4E21-A6F4-4F5C988F36A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7D4F8A4-0B1F-47FB-A1D9-62D9B27D8B35}">
      <dgm:prSet phldrT="[Texto]" phldr="1"/>
      <dgm:spPr/>
      <dgm:t>
        <a:bodyPr/>
        <a:lstStyle/>
        <a:p>
          <a:endParaRPr lang="pt-BR" dirty="0"/>
        </a:p>
      </dgm:t>
    </dgm:pt>
    <dgm:pt modelId="{B1E3BECC-5734-490B-AE46-F66279D83206}" type="parTrans" cxnId="{6463B213-B296-4B92-A692-82466D094BA3}">
      <dgm:prSet/>
      <dgm:spPr/>
      <dgm:t>
        <a:bodyPr/>
        <a:lstStyle/>
        <a:p>
          <a:endParaRPr lang="pt-BR"/>
        </a:p>
      </dgm:t>
    </dgm:pt>
    <dgm:pt modelId="{369E97A7-464A-4CA5-BF75-6053B8D21592}" type="sibTrans" cxnId="{6463B213-B296-4B92-A692-82466D094BA3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F5B50ADD-D501-6C89-828B-5895C895B4B3}"/>
              </a:ext>
            </a:extLst>
          </dgm14:cNvPr>
        </a:ext>
      </dgm:extLst>
    </dgm:pt>
    <dgm:pt modelId="{D5F173AD-6146-4B52-B094-75867FF7F2D9}" type="pres">
      <dgm:prSet presAssocID="{5EA96D1B-8008-4E21-A6F4-4F5C988F36AB}" presName="Name0" presStyleCnt="0">
        <dgm:presLayoutVars>
          <dgm:chMax val="7"/>
          <dgm:chPref val="7"/>
          <dgm:dir/>
        </dgm:presLayoutVars>
      </dgm:prSet>
      <dgm:spPr/>
    </dgm:pt>
    <dgm:pt modelId="{291C1C4E-4208-4050-A1F2-0EA13C431B63}" type="pres">
      <dgm:prSet presAssocID="{5EA96D1B-8008-4E21-A6F4-4F5C988F36AB}" presName="Name1" presStyleCnt="0"/>
      <dgm:spPr/>
    </dgm:pt>
    <dgm:pt modelId="{2451B975-6A40-4DFB-B6BF-C204E23DF911}" type="pres">
      <dgm:prSet presAssocID="{369E97A7-464A-4CA5-BF75-6053B8D21592}" presName="picture_1" presStyleCnt="0"/>
      <dgm:spPr/>
    </dgm:pt>
    <dgm:pt modelId="{3C2F1B4D-82C0-4B7A-8F85-189E258334E7}" type="pres">
      <dgm:prSet presAssocID="{369E97A7-464A-4CA5-BF75-6053B8D21592}" presName="pictureRepeatNode" presStyleLbl="alignImgPlace1" presStyleIdx="0" presStyleCnt="1" custScaleX="192766" custScaleY="169347" custLinFactNeighborX="-6672" custLinFactNeighborY="1448"/>
      <dgm:spPr/>
    </dgm:pt>
    <dgm:pt modelId="{615F9547-71EB-4092-98F7-51EC3A758E88}" type="pres">
      <dgm:prSet presAssocID="{B7D4F8A4-0B1F-47FB-A1D9-62D9B27D8B35}" presName="text_1" presStyleLbl="node1" presStyleIdx="0" presStyleCnt="0" custLinFactX="50968" custLinFactY="-84366" custLinFactNeighborX="100000" custLinFactNeighborY="-100000">
        <dgm:presLayoutVars>
          <dgm:bulletEnabled val="1"/>
        </dgm:presLayoutVars>
      </dgm:prSet>
      <dgm:spPr/>
    </dgm:pt>
  </dgm:ptLst>
  <dgm:cxnLst>
    <dgm:cxn modelId="{AD7FE103-538A-4DAA-99AB-50A4DB4C25BA}" type="presOf" srcId="{5EA96D1B-8008-4E21-A6F4-4F5C988F36AB}" destId="{D5F173AD-6146-4B52-B094-75867FF7F2D9}" srcOrd="0" destOrd="0" presId="urn:microsoft.com/office/officeart/2008/layout/CircularPictureCallout"/>
    <dgm:cxn modelId="{6463B213-B296-4B92-A692-82466D094BA3}" srcId="{5EA96D1B-8008-4E21-A6F4-4F5C988F36AB}" destId="{B7D4F8A4-0B1F-47FB-A1D9-62D9B27D8B35}" srcOrd="0" destOrd="0" parTransId="{B1E3BECC-5734-490B-AE46-F66279D83206}" sibTransId="{369E97A7-464A-4CA5-BF75-6053B8D21592}"/>
    <dgm:cxn modelId="{E8276977-E011-4DDB-8EB1-358DB7013F08}" type="presOf" srcId="{B7D4F8A4-0B1F-47FB-A1D9-62D9B27D8B35}" destId="{615F9547-71EB-4092-98F7-51EC3A758E88}" srcOrd="0" destOrd="0" presId="urn:microsoft.com/office/officeart/2008/layout/CircularPictureCallout"/>
    <dgm:cxn modelId="{D9675F9E-1FFC-458F-AAAC-4498CA307CC0}" type="presOf" srcId="{369E97A7-464A-4CA5-BF75-6053B8D21592}" destId="{3C2F1B4D-82C0-4B7A-8F85-189E258334E7}" srcOrd="0" destOrd="0" presId="urn:microsoft.com/office/officeart/2008/layout/CircularPictureCallout"/>
    <dgm:cxn modelId="{5DB5B56A-1367-4C1A-A4CA-CAB99A0F61A4}" type="presParOf" srcId="{D5F173AD-6146-4B52-B094-75867FF7F2D9}" destId="{291C1C4E-4208-4050-A1F2-0EA13C431B63}" srcOrd="0" destOrd="0" presId="urn:microsoft.com/office/officeart/2008/layout/CircularPictureCallout"/>
    <dgm:cxn modelId="{C2D4352F-D781-41A7-9A8A-60FB617B9970}" type="presParOf" srcId="{291C1C4E-4208-4050-A1F2-0EA13C431B63}" destId="{2451B975-6A40-4DFB-B6BF-C204E23DF911}" srcOrd="0" destOrd="0" presId="urn:microsoft.com/office/officeart/2008/layout/CircularPictureCallout"/>
    <dgm:cxn modelId="{1F76F740-55BC-404C-8688-707ACC19D879}" type="presParOf" srcId="{2451B975-6A40-4DFB-B6BF-C204E23DF911}" destId="{3C2F1B4D-82C0-4B7A-8F85-189E258334E7}" srcOrd="0" destOrd="0" presId="urn:microsoft.com/office/officeart/2008/layout/CircularPictureCallout"/>
    <dgm:cxn modelId="{72D58C06-FE6C-4D80-90BF-77F2621A720E}" type="presParOf" srcId="{291C1C4E-4208-4050-A1F2-0EA13C431B63}" destId="{615F9547-71EB-4092-98F7-51EC3A758E8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56BD9-360B-43F2-B22A-B803571D88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FD8D310-AFFC-44C2-842D-38D84B26615E}">
      <dgm:prSet phldrT="[Texto]" phldr="1"/>
      <dgm:spPr/>
      <dgm:t>
        <a:bodyPr/>
        <a:lstStyle/>
        <a:p>
          <a:endParaRPr lang="pt-BR" dirty="0"/>
        </a:p>
      </dgm:t>
    </dgm:pt>
    <dgm:pt modelId="{469766F5-BF62-461C-B50F-AA4CFEB40BAF}" type="parTrans" cxnId="{E19B0F6E-0C7C-44E2-9D95-F132E113775C}">
      <dgm:prSet/>
      <dgm:spPr/>
      <dgm:t>
        <a:bodyPr/>
        <a:lstStyle/>
        <a:p>
          <a:endParaRPr lang="pt-BR"/>
        </a:p>
      </dgm:t>
    </dgm:pt>
    <dgm:pt modelId="{F82B07DE-5DEE-40FD-B9D5-4E491B6F649E}" type="sibTrans" cxnId="{E19B0F6E-0C7C-44E2-9D95-F132E113775C}">
      <dgm:prSet/>
      <dgm:spPr/>
      <dgm:t>
        <a:bodyPr/>
        <a:lstStyle/>
        <a:p>
          <a:endParaRPr lang="pt-BR"/>
        </a:p>
      </dgm:t>
    </dgm:pt>
    <dgm:pt modelId="{598253C2-87CA-4F5A-9BFE-162E08D37ED4}" type="pres">
      <dgm:prSet presAssocID="{B1D56BD9-360B-43F2-B22A-B803571D8895}" presName="Name0" presStyleCnt="0">
        <dgm:presLayoutVars>
          <dgm:chMax val="7"/>
          <dgm:chPref val="7"/>
          <dgm:dir/>
        </dgm:presLayoutVars>
      </dgm:prSet>
      <dgm:spPr/>
    </dgm:pt>
    <dgm:pt modelId="{900C92E2-C590-4EFF-B49B-2FCE48F610E3}" type="pres">
      <dgm:prSet presAssocID="{B1D56BD9-360B-43F2-B22A-B803571D8895}" presName="Name1" presStyleCnt="0"/>
      <dgm:spPr/>
    </dgm:pt>
    <dgm:pt modelId="{711C2BB6-BAA7-4899-9189-4CC82397FF8A}" type="pres">
      <dgm:prSet presAssocID="{F82B07DE-5DEE-40FD-B9D5-4E491B6F649E}" presName="picture_1" presStyleCnt="0"/>
      <dgm:spPr/>
    </dgm:pt>
    <dgm:pt modelId="{AAC8338E-4D3A-407B-8C57-E268B73D1069}" type="pres">
      <dgm:prSet presAssocID="{F82B07DE-5DEE-40FD-B9D5-4E491B6F649E}" presName="pictureRepeatNode" presStyleLbl="alignImgPlace1" presStyleIdx="0" presStyleCnt="1" custScaleX="200000" custScaleY="224132" custLinFactNeighborX="-14049" custLinFactNeighborY="9802"/>
      <dgm:spPr/>
    </dgm:pt>
    <dgm:pt modelId="{2E8EA2DD-FDFB-423D-9BBB-A1E62F6CC5C3}" type="pres">
      <dgm:prSet presAssocID="{3FD8D310-AFFC-44C2-842D-38D84B26615E}" presName="text_1" presStyleLbl="node1" presStyleIdx="0" presStyleCnt="0" custLinFactY="-182516" custLinFactNeighborX="-92045" custLinFactNeighborY="-200000">
        <dgm:presLayoutVars>
          <dgm:bulletEnabled val="1"/>
        </dgm:presLayoutVars>
      </dgm:prSet>
      <dgm:spPr/>
    </dgm:pt>
  </dgm:ptLst>
  <dgm:cxnLst>
    <dgm:cxn modelId="{188F1D10-D675-4B51-A480-A7EF39B47B62}" type="presOf" srcId="{3FD8D310-AFFC-44C2-842D-38D84B26615E}" destId="{2E8EA2DD-FDFB-423D-9BBB-A1E62F6CC5C3}" srcOrd="0" destOrd="0" presId="urn:microsoft.com/office/officeart/2008/layout/CircularPictureCallout"/>
    <dgm:cxn modelId="{8C7A6165-86CE-4C78-9FF6-CB4C6215EF43}" type="presOf" srcId="{F82B07DE-5DEE-40FD-B9D5-4E491B6F649E}" destId="{AAC8338E-4D3A-407B-8C57-E268B73D1069}" srcOrd="0" destOrd="0" presId="urn:microsoft.com/office/officeart/2008/layout/CircularPictureCallout"/>
    <dgm:cxn modelId="{E19B0F6E-0C7C-44E2-9D95-F132E113775C}" srcId="{B1D56BD9-360B-43F2-B22A-B803571D8895}" destId="{3FD8D310-AFFC-44C2-842D-38D84B26615E}" srcOrd="0" destOrd="0" parTransId="{469766F5-BF62-461C-B50F-AA4CFEB40BAF}" sibTransId="{F82B07DE-5DEE-40FD-B9D5-4E491B6F649E}"/>
    <dgm:cxn modelId="{06D3DD98-24EF-4648-A140-12F19E50255D}" type="presOf" srcId="{B1D56BD9-360B-43F2-B22A-B803571D8895}" destId="{598253C2-87CA-4F5A-9BFE-162E08D37ED4}" srcOrd="0" destOrd="0" presId="urn:microsoft.com/office/officeart/2008/layout/CircularPictureCallout"/>
    <dgm:cxn modelId="{1BF0B392-48AB-40C5-AE69-19E57858CFE2}" type="presParOf" srcId="{598253C2-87CA-4F5A-9BFE-162E08D37ED4}" destId="{900C92E2-C590-4EFF-B49B-2FCE48F610E3}" srcOrd="0" destOrd="0" presId="urn:microsoft.com/office/officeart/2008/layout/CircularPictureCallout"/>
    <dgm:cxn modelId="{EE743530-480E-4F39-9BE8-080905B8DABE}" type="presParOf" srcId="{900C92E2-C590-4EFF-B49B-2FCE48F610E3}" destId="{711C2BB6-BAA7-4899-9189-4CC82397FF8A}" srcOrd="0" destOrd="0" presId="urn:microsoft.com/office/officeart/2008/layout/CircularPictureCallout"/>
    <dgm:cxn modelId="{82495B8A-60E9-48D1-879B-ECA1D5E06688}" type="presParOf" srcId="{711C2BB6-BAA7-4899-9189-4CC82397FF8A}" destId="{AAC8338E-4D3A-407B-8C57-E268B73D1069}" srcOrd="0" destOrd="0" presId="urn:microsoft.com/office/officeart/2008/layout/CircularPictureCallout"/>
    <dgm:cxn modelId="{5970061A-295C-495C-94A7-7F79D3F55739}" type="presParOf" srcId="{900C92E2-C590-4EFF-B49B-2FCE48F610E3}" destId="{2E8EA2DD-FDFB-423D-9BBB-A1E62F6CC5C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4004B-70D4-4F2E-AB4B-84D82C24010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5A90211-4721-461F-90D1-41E916C5707C}">
      <dgm:prSet phldrT="[Texto]" phldr="1"/>
      <dgm:spPr/>
      <dgm:t>
        <a:bodyPr/>
        <a:lstStyle/>
        <a:p>
          <a:endParaRPr lang="pt-BR" dirty="0"/>
        </a:p>
      </dgm:t>
    </dgm:pt>
    <dgm:pt modelId="{D49FC628-5C19-4220-B3C2-6B54B77DF235}" type="parTrans" cxnId="{AC598AA0-73E9-493B-A5D6-C8B890B602BB}">
      <dgm:prSet/>
      <dgm:spPr/>
      <dgm:t>
        <a:bodyPr/>
        <a:lstStyle/>
        <a:p>
          <a:endParaRPr lang="pt-BR"/>
        </a:p>
      </dgm:t>
    </dgm:pt>
    <dgm:pt modelId="{F7F074F9-EBD6-4E14-98E6-D336AAE691FA}" type="sibTrans" cxnId="{AC598AA0-73E9-493B-A5D6-C8B890B602BB}">
      <dgm:prSet/>
      <dgm:spPr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tirando foto de si mesmo&#10;&#10;Descrição gerada automaticamente">
            <a:extLst>
              <a:ext uri="{FF2B5EF4-FFF2-40B4-BE49-F238E27FC236}">
                <a16:creationId xmlns:a16="http://schemas.microsoft.com/office/drawing/2014/main" id="{AEA0DD64-DD38-02E2-34EE-8266920D83D9}"/>
              </a:ext>
            </a:extLst>
          </dgm14:cNvPr>
        </a:ext>
      </dgm:extLst>
    </dgm:pt>
    <dgm:pt modelId="{51E42F99-B8CC-4D7A-A1FA-87A5A9EEA967}" type="pres">
      <dgm:prSet presAssocID="{AA94004B-70D4-4F2E-AB4B-84D82C24010A}" presName="Name0" presStyleCnt="0">
        <dgm:presLayoutVars>
          <dgm:chMax val="7"/>
          <dgm:chPref val="7"/>
          <dgm:dir/>
        </dgm:presLayoutVars>
      </dgm:prSet>
      <dgm:spPr/>
    </dgm:pt>
    <dgm:pt modelId="{24F520CD-8FE0-482F-B45E-3DD28EE0E90E}" type="pres">
      <dgm:prSet presAssocID="{AA94004B-70D4-4F2E-AB4B-84D82C24010A}" presName="Name1" presStyleCnt="0"/>
      <dgm:spPr/>
    </dgm:pt>
    <dgm:pt modelId="{CE6A6F96-ACD3-4D71-ABF7-A1F654EA9D13}" type="pres">
      <dgm:prSet presAssocID="{F7F074F9-EBD6-4E14-98E6-D336AAE691FA}" presName="picture_1" presStyleCnt="0"/>
      <dgm:spPr/>
    </dgm:pt>
    <dgm:pt modelId="{EE7BE712-B610-4319-982B-2CCF0486C2D5}" type="pres">
      <dgm:prSet presAssocID="{F7F074F9-EBD6-4E14-98E6-D336AAE691FA}" presName="pictureRepeatNode" presStyleLbl="alignImgPlace1" presStyleIdx="0" presStyleCnt="1" custScaleX="200000" custScaleY="210326" custLinFactNeighborX="-11382" custLinFactNeighborY="61112"/>
      <dgm:spPr/>
    </dgm:pt>
    <dgm:pt modelId="{E78B9F07-997D-4C2A-ACAF-1D7751BFA624}" type="pres">
      <dgm:prSet presAssocID="{35A90211-4721-461F-90D1-41E916C5707C}" presName="text_1" presStyleLbl="node1" presStyleIdx="0" presStyleCnt="0" custLinFactY="-200000" custLinFactNeighborX="-95566" custLinFactNeighborY="-258129">
        <dgm:presLayoutVars>
          <dgm:bulletEnabled val="1"/>
        </dgm:presLayoutVars>
      </dgm:prSet>
      <dgm:spPr/>
    </dgm:pt>
  </dgm:ptLst>
  <dgm:cxnLst>
    <dgm:cxn modelId="{C5383467-8D5C-47D6-A186-77C02252C697}" type="presOf" srcId="{35A90211-4721-461F-90D1-41E916C5707C}" destId="{E78B9F07-997D-4C2A-ACAF-1D7751BFA624}" srcOrd="0" destOrd="0" presId="urn:microsoft.com/office/officeart/2008/layout/CircularPictureCallout"/>
    <dgm:cxn modelId="{AC598AA0-73E9-493B-A5D6-C8B890B602BB}" srcId="{AA94004B-70D4-4F2E-AB4B-84D82C24010A}" destId="{35A90211-4721-461F-90D1-41E916C5707C}" srcOrd="0" destOrd="0" parTransId="{D49FC628-5C19-4220-B3C2-6B54B77DF235}" sibTransId="{F7F074F9-EBD6-4E14-98E6-D336AAE691FA}"/>
    <dgm:cxn modelId="{9A3B46A9-2A35-45EB-94F4-4935F9813019}" type="presOf" srcId="{F7F074F9-EBD6-4E14-98E6-D336AAE691FA}" destId="{EE7BE712-B610-4319-982B-2CCF0486C2D5}" srcOrd="0" destOrd="0" presId="urn:microsoft.com/office/officeart/2008/layout/CircularPictureCallout"/>
    <dgm:cxn modelId="{CBC925C5-2779-4812-937C-E18D753BFA99}" type="presOf" srcId="{AA94004B-70D4-4F2E-AB4B-84D82C24010A}" destId="{51E42F99-B8CC-4D7A-A1FA-87A5A9EEA967}" srcOrd="0" destOrd="0" presId="urn:microsoft.com/office/officeart/2008/layout/CircularPictureCallout"/>
    <dgm:cxn modelId="{8F8F8C1E-893D-453C-AE8B-F010FBCD4B0B}" type="presParOf" srcId="{51E42F99-B8CC-4D7A-A1FA-87A5A9EEA967}" destId="{24F520CD-8FE0-482F-B45E-3DD28EE0E90E}" srcOrd="0" destOrd="0" presId="urn:microsoft.com/office/officeart/2008/layout/CircularPictureCallout"/>
    <dgm:cxn modelId="{2A15B43D-757E-4973-914C-6B239E6F7FB8}" type="presParOf" srcId="{24F520CD-8FE0-482F-B45E-3DD28EE0E90E}" destId="{CE6A6F96-ACD3-4D71-ABF7-A1F654EA9D13}" srcOrd="0" destOrd="0" presId="urn:microsoft.com/office/officeart/2008/layout/CircularPictureCallout"/>
    <dgm:cxn modelId="{80BF62B2-1406-4621-9694-F2E26167FCFC}" type="presParOf" srcId="{CE6A6F96-ACD3-4D71-ABF7-A1F654EA9D13}" destId="{EE7BE712-B610-4319-982B-2CCF0486C2D5}" srcOrd="0" destOrd="0" presId="urn:microsoft.com/office/officeart/2008/layout/CircularPictureCallout"/>
    <dgm:cxn modelId="{EDD0015D-FBCD-4875-A4B5-7D51D4B435A9}" type="presParOf" srcId="{24F520CD-8FE0-482F-B45E-3DD28EE0E90E}" destId="{E78B9F07-997D-4C2A-ACAF-1D7751BFA62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68075-080E-496A-AA0E-8CEE113A1E1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5E97379-03A5-4C64-B91F-FA72CC05D2B6}">
      <dgm:prSet phldrT="[Texto]" phldr="1"/>
      <dgm:spPr/>
      <dgm:t>
        <a:bodyPr/>
        <a:lstStyle/>
        <a:p>
          <a:endParaRPr lang="pt-BR" dirty="0"/>
        </a:p>
      </dgm:t>
    </dgm:pt>
    <dgm:pt modelId="{3C44D40E-8880-48E3-8266-EFC85B57C34D}" type="parTrans" cxnId="{29E9E06C-3F44-4677-A4A5-6CDE5A8A5DEE}">
      <dgm:prSet/>
      <dgm:spPr/>
      <dgm:t>
        <a:bodyPr/>
        <a:lstStyle/>
        <a:p>
          <a:endParaRPr lang="pt-BR"/>
        </a:p>
      </dgm:t>
    </dgm:pt>
    <dgm:pt modelId="{E7C76CA2-FDEB-4CF9-9750-0BB8CA4F03F9}" type="sibTrans" cxnId="{29E9E06C-3F44-4677-A4A5-6CDE5A8A5DEE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BAD1ACE1-8E60-7D4D-B84A-645E6109226B}"/>
              </a:ext>
            </a:extLst>
          </dgm14:cNvPr>
        </a:ext>
      </dgm:extLst>
    </dgm:pt>
    <dgm:pt modelId="{850A7754-7DB5-4267-BD1A-9088B8EAB764}" type="pres">
      <dgm:prSet presAssocID="{35468075-080E-496A-AA0E-8CEE113A1E13}" presName="Name0" presStyleCnt="0">
        <dgm:presLayoutVars>
          <dgm:chMax val="7"/>
          <dgm:chPref val="7"/>
          <dgm:dir/>
        </dgm:presLayoutVars>
      </dgm:prSet>
      <dgm:spPr/>
    </dgm:pt>
    <dgm:pt modelId="{B7DAA262-21F1-427D-BB97-A6D46E3FD6B3}" type="pres">
      <dgm:prSet presAssocID="{35468075-080E-496A-AA0E-8CEE113A1E13}" presName="Name1" presStyleCnt="0"/>
      <dgm:spPr/>
    </dgm:pt>
    <dgm:pt modelId="{29938330-4C34-4D7B-9D63-F6EBBEC28B37}" type="pres">
      <dgm:prSet presAssocID="{E7C76CA2-FDEB-4CF9-9750-0BB8CA4F03F9}" presName="picture_1" presStyleCnt="0"/>
      <dgm:spPr/>
    </dgm:pt>
    <dgm:pt modelId="{0A7E1763-43EF-4F24-AD67-C2C1FD7D95C0}" type="pres">
      <dgm:prSet presAssocID="{E7C76CA2-FDEB-4CF9-9750-0BB8CA4F03F9}" presName="pictureRepeatNode" presStyleLbl="alignImgPlace1" presStyleIdx="0" presStyleCnt="1" custScaleX="146543" custScaleY="143542" custLinFactNeighborX="27623" custLinFactNeighborY="273"/>
      <dgm:spPr/>
    </dgm:pt>
    <dgm:pt modelId="{0CAB1EB1-A963-47AB-B29A-F0D7F280CFEB}" type="pres">
      <dgm:prSet presAssocID="{F5E97379-03A5-4C64-B91F-FA72CC05D2B6}" presName="text_1" presStyleLbl="node1" presStyleIdx="0" presStyleCnt="0" custLinFactX="-57904" custLinFactY="-83210" custLinFactNeighborX="-100000" custLinFactNeighborY="-100000">
        <dgm:presLayoutVars>
          <dgm:bulletEnabled val="1"/>
        </dgm:presLayoutVars>
      </dgm:prSet>
      <dgm:spPr/>
    </dgm:pt>
  </dgm:ptLst>
  <dgm:cxnLst>
    <dgm:cxn modelId="{A9166A2B-2898-498E-B4F7-BD09DAE13FF6}" type="presOf" srcId="{F5E97379-03A5-4C64-B91F-FA72CC05D2B6}" destId="{0CAB1EB1-A963-47AB-B29A-F0D7F280CFEB}" srcOrd="0" destOrd="0" presId="urn:microsoft.com/office/officeart/2008/layout/CircularPictureCallout"/>
    <dgm:cxn modelId="{7B30CE31-1684-48B7-AB1F-4ED5BDB83D47}" type="presOf" srcId="{E7C76CA2-FDEB-4CF9-9750-0BB8CA4F03F9}" destId="{0A7E1763-43EF-4F24-AD67-C2C1FD7D95C0}" srcOrd="0" destOrd="0" presId="urn:microsoft.com/office/officeart/2008/layout/CircularPictureCallout"/>
    <dgm:cxn modelId="{29E9E06C-3F44-4677-A4A5-6CDE5A8A5DEE}" srcId="{35468075-080E-496A-AA0E-8CEE113A1E13}" destId="{F5E97379-03A5-4C64-B91F-FA72CC05D2B6}" srcOrd="0" destOrd="0" parTransId="{3C44D40E-8880-48E3-8266-EFC85B57C34D}" sibTransId="{E7C76CA2-FDEB-4CF9-9750-0BB8CA4F03F9}"/>
    <dgm:cxn modelId="{64646859-9D14-45D2-9AD2-72DD46823BE3}" type="presOf" srcId="{35468075-080E-496A-AA0E-8CEE113A1E13}" destId="{850A7754-7DB5-4267-BD1A-9088B8EAB764}" srcOrd="0" destOrd="0" presId="urn:microsoft.com/office/officeart/2008/layout/CircularPictureCallout"/>
    <dgm:cxn modelId="{1D66AB01-F31D-4DC4-9043-1811AE52A789}" type="presParOf" srcId="{850A7754-7DB5-4267-BD1A-9088B8EAB764}" destId="{B7DAA262-21F1-427D-BB97-A6D46E3FD6B3}" srcOrd="0" destOrd="0" presId="urn:microsoft.com/office/officeart/2008/layout/CircularPictureCallout"/>
    <dgm:cxn modelId="{D2067293-C3E0-4A11-B910-13FF6567DAD6}" type="presParOf" srcId="{B7DAA262-21F1-427D-BB97-A6D46E3FD6B3}" destId="{29938330-4C34-4D7B-9D63-F6EBBEC28B37}" srcOrd="0" destOrd="0" presId="urn:microsoft.com/office/officeart/2008/layout/CircularPictureCallout"/>
    <dgm:cxn modelId="{7D20B4E7-7455-4862-A480-25AAA524EC37}" type="presParOf" srcId="{29938330-4C34-4D7B-9D63-F6EBBEC28B37}" destId="{0A7E1763-43EF-4F24-AD67-C2C1FD7D95C0}" srcOrd="0" destOrd="0" presId="urn:microsoft.com/office/officeart/2008/layout/CircularPictureCallout"/>
    <dgm:cxn modelId="{1A736388-4318-43A5-8266-610A28AEB762}" type="presParOf" srcId="{B7DAA262-21F1-427D-BB97-A6D46E3FD6B3}" destId="{0CAB1EB1-A963-47AB-B29A-F0D7F280CFE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28448-DDA7-4F5C-A310-9A46DCE3CFFE}">
      <dsp:nvSpPr>
        <dsp:cNvPr id="0" name=""/>
        <dsp:cNvSpPr/>
      </dsp:nvSpPr>
      <dsp:spPr>
        <a:xfrm>
          <a:off x="82301" y="675122"/>
          <a:ext cx="1248288" cy="127621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38523-1F2F-43F1-8F89-8A035E11B951}">
      <dsp:nvSpPr>
        <dsp:cNvPr id="0" name=""/>
        <dsp:cNvSpPr/>
      </dsp:nvSpPr>
      <dsp:spPr>
        <a:xfrm>
          <a:off x="50255" y="0"/>
          <a:ext cx="2114431" cy="3571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João Pedro Carvalho</a:t>
          </a:r>
        </a:p>
      </dsp:txBody>
      <dsp:txXfrm>
        <a:off x="50255" y="0"/>
        <a:ext cx="2114431" cy="357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67F3C-4281-4158-9F46-3B35A6373BCB}">
      <dsp:nvSpPr>
        <dsp:cNvPr id="0" name=""/>
        <dsp:cNvSpPr/>
      </dsp:nvSpPr>
      <dsp:spPr>
        <a:xfrm>
          <a:off x="453292" y="0"/>
          <a:ext cx="1165263" cy="117090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B86C1-0FB1-444F-B7A4-1E4A4D09C655}">
      <dsp:nvSpPr>
        <dsp:cNvPr id="0" name=""/>
        <dsp:cNvSpPr/>
      </dsp:nvSpPr>
      <dsp:spPr>
        <a:xfrm>
          <a:off x="0" y="73431"/>
          <a:ext cx="517937" cy="2670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73431"/>
        <a:ext cx="517937" cy="267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9DAD-71B5-4525-BC14-25DFB281865F}">
      <dsp:nvSpPr>
        <dsp:cNvPr id="0" name=""/>
        <dsp:cNvSpPr/>
      </dsp:nvSpPr>
      <dsp:spPr>
        <a:xfrm>
          <a:off x="304568" y="258606"/>
          <a:ext cx="1252003" cy="125345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A9148-C2D6-4447-8942-CF6E8EB1312B}">
      <dsp:nvSpPr>
        <dsp:cNvPr id="0" name=""/>
        <dsp:cNvSpPr/>
      </dsp:nvSpPr>
      <dsp:spPr>
        <a:xfrm>
          <a:off x="114449" y="33383"/>
          <a:ext cx="514936" cy="2655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114449" y="33383"/>
        <a:ext cx="514936" cy="265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F1B4D-82C0-4B7A-8F85-189E258334E7}">
      <dsp:nvSpPr>
        <dsp:cNvPr id="0" name=""/>
        <dsp:cNvSpPr/>
      </dsp:nvSpPr>
      <dsp:spPr>
        <a:xfrm>
          <a:off x="0" y="28976"/>
          <a:ext cx="1398827" cy="122888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9547-71EB-4092-98F7-51EC3A758E88}">
      <dsp:nvSpPr>
        <dsp:cNvPr id="0" name=""/>
        <dsp:cNvSpPr/>
      </dsp:nvSpPr>
      <dsp:spPr>
        <a:xfrm>
          <a:off x="986898" y="213909"/>
          <a:ext cx="464423" cy="23946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86898" y="213909"/>
        <a:ext cx="464423" cy="239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338E-4D3A-407B-8C57-E268B73D1069}">
      <dsp:nvSpPr>
        <dsp:cNvPr id="0" name=""/>
        <dsp:cNvSpPr/>
      </dsp:nvSpPr>
      <dsp:spPr>
        <a:xfrm>
          <a:off x="0" y="185967"/>
          <a:ext cx="1093120" cy="12250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A2DD-FDFB-423D-9BBB-A1E62F6CC5C3}">
      <dsp:nvSpPr>
        <dsp:cNvPr id="0" name=""/>
        <dsp:cNvSpPr/>
      </dsp:nvSpPr>
      <dsp:spPr>
        <a:xfrm>
          <a:off x="49688" y="71921"/>
          <a:ext cx="349798" cy="180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49688" y="71921"/>
        <a:ext cx="349798" cy="180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BE712-B610-4319-982B-2CCF0486C2D5}">
      <dsp:nvSpPr>
        <dsp:cNvPr id="0" name=""/>
        <dsp:cNvSpPr/>
      </dsp:nvSpPr>
      <dsp:spPr>
        <a:xfrm>
          <a:off x="0" y="638305"/>
          <a:ext cx="1165827" cy="12260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B9F07-997D-4C2A-ACAF-1D7751BFA624}">
      <dsp:nvSpPr>
        <dsp:cNvPr id="0" name=""/>
        <dsp:cNvSpPr/>
      </dsp:nvSpPr>
      <dsp:spPr>
        <a:xfrm>
          <a:off x="39858" y="68968"/>
          <a:ext cx="373064" cy="1923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39858" y="68968"/>
        <a:ext cx="373064" cy="1923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1763-43EF-4F24-AD67-C2C1FD7D95C0}">
      <dsp:nvSpPr>
        <dsp:cNvPr id="0" name=""/>
        <dsp:cNvSpPr/>
      </dsp:nvSpPr>
      <dsp:spPr>
        <a:xfrm>
          <a:off x="419207" y="2"/>
          <a:ext cx="1149182" cy="112564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1EB1-A963-47AB-B29A-F0D7F280CFEB}">
      <dsp:nvSpPr>
        <dsp:cNvPr id="0" name=""/>
        <dsp:cNvSpPr/>
      </dsp:nvSpPr>
      <dsp:spPr>
        <a:xfrm>
          <a:off x="0" y="113017"/>
          <a:ext cx="501884" cy="2587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113017"/>
        <a:ext cx="501884" cy="25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e0d99cfb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e0d99cfb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e9f3193e8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e9f3193e8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f11ca7e9d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f11ca7e9d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11ca7e9dc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11ca7e9dc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11ca7e9dc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11ca7e9dc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43cfd31f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243cfd31f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43cfd31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43cfd31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243cfd31f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243cfd31f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f11ca7e9dc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f11ca7e9dc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57200" y="358411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99125"/>
            <a:ext cx="37767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solidFill>
                  <a:srgbClr val="191919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_avuibFoe-pu7_d1v72WOjqdvAjg9mnkKu2sygM2dY/copy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 rot="-546">
            <a:off x="3077652" y="3688276"/>
            <a:ext cx="270611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dirty="0"/>
              <a:t>Seu software, sob controle.</a:t>
            </a:r>
            <a:endParaRPr dirty="0"/>
          </a:p>
        </p:txBody>
      </p:sp>
      <p:pic>
        <p:nvPicPr>
          <p:cNvPr id="3" name="Imagem 2" descr="Uma imagem contendo Seta&#10;&#10;Descrição gerada automaticamente">
            <a:extLst>
              <a:ext uri="{FF2B5EF4-FFF2-40B4-BE49-F238E27FC236}">
                <a16:creationId xmlns:a16="http://schemas.microsoft.com/office/drawing/2014/main" id="{D4576A7F-B58B-D2A3-4184-493CFD10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87" y="693757"/>
            <a:ext cx="3539607" cy="3083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4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FFFFFF"/>
                </a:solidFill>
              </a:rPr>
              <a:t>Obrigado pela atenção!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613" name="Google Shape;2613;p45"/>
          <p:cNvSpPr txBox="1"/>
          <p:nvPr/>
        </p:nvSpPr>
        <p:spPr>
          <a:xfrm>
            <a:off x="1149064" y="806250"/>
            <a:ext cx="7047300" cy="77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FFFFF"/>
                </a:solidFill>
              </a:rPr>
              <a:t>QR </a:t>
            </a:r>
            <a:r>
              <a:rPr lang="pt-BR" dirty="0" err="1">
                <a:solidFill>
                  <a:srgbClr val="FFFFFF"/>
                </a:solidFill>
              </a:rPr>
              <a:t>Code</a:t>
            </a:r>
            <a:r>
              <a:rPr lang="pt-BR" dirty="0">
                <a:solidFill>
                  <a:srgbClr val="FFFFFF"/>
                </a:solidFill>
              </a:rPr>
              <a:t> para acessar o repositório do projeto no </a:t>
            </a:r>
            <a:r>
              <a:rPr lang="pt-BR" dirty="0" err="1">
                <a:solidFill>
                  <a:srgbClr val="FFFFFF"/>
                </a:solidFill>
              </a:rPr>
              <a:t>Github</a:t>
            </a:r>
            <a:r>
              <a:rPr lang="pt-BR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2614" name="Google Shape;2614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F9320303-3FCA-061C-DAF4-089944A9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81" y="1445013"/>
            <a:ext cx="3374637" cy="3374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4" name="Google Shape;2294;p42"/>
          <p:cNvCxnSpPr/>
          <p:nvPr/>
        </p:nvCxnSpPr>
        <p:spPr>
          <a:xfrm>
            <a:off x="71096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42"/>
          <p:cNvCxnSpPr/>
          <p:nvPr/>
        </p:nvCxnSpPr>
        <p:spPr>
          <a:xfrm>
            <a:off x="288871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297" name="Google Shape;2297;p42"/>
          <p:cNvSpPr txBox="1">
            <a:spLocks noGrp="1"/>
          </p:cNvSpPr>
          <p:nvPr>
            <p:ph type="title"/>
          </p:nvPr>
        </p:nvSpPr>
        <p:spPr>
          <a:xfrm>
            <a:off x="457200" y="350502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Integrantes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98" name="Google Shape;2298;p42"/>
          <p:cNvCxnSpPr/>
          <p:nvPr/>
        </p:nvCxnSpPr>
        <p:spPr>
          <a:xfrm>
            <a:off x="14562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9" name="Google Shape;2299;p42"/>
          <p:cNvCxnSpPr/>
          <p:nvPr/>
        </p:nvCxnSpPr>
        <p:spPr>
          <a:xfrm>
            <a:off x="293614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00" name="Google Shape;2300;p42"/>
          <p:cNvSpPr/>
          <p:nvPr/>
        </p:nvSpPr>
        <p:spPr>
          <a:xfrm>
            <a:off x="1371772" y="1557425"/>
            <a:ext cx="756900" cy="75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03" name="Google Shape;2303;p42"/>
          <p:cNvSpPr/>
          <p:nvPr/>
        </p:nvSpPr>
        <p:spPr>
          <a:xfrm>
            <a:off x="3211079" y="2636920"/>
            <a:ext cx="756900" cy="75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05" name="Google Shape;2305;p42"/>
          <p:cNvSpPr txBox="1"/>
          <p:nvPr/>
        </p:nvSpPr>
        <p:spPr>
          <a:xfrm>
            <a:off x="1258905" y="2766582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da Silva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42"/>
          <p:cNvSpPr txBox="1"/>
          <p:nvPr/>
        </p:nvSpPr>
        <p:spPr>
          <a:xfrm>
            <a:off x="2168212" y="1458413"/>
            <a:ext cx="2065721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Pedro Carvalho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pt-B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roduct</a:t>
            </a: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42"/>
          <p:cNvSpPr txBox="1"/>
          <p:nvPr/>
        </p:nvSpPr>
        <p:spPr>
          <a:xfrm>
            <a:off x="2859762" y="4001575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Thiago Martins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cxnSp>
        <p:nvCxnSpPr>
          <p:cNvPr id="2309" name="Google Shape;2309;p42"/>
          <p:cNvCxnSpPr/>
          <p:nvPr/>
        </p:nvCxnSpPr>
        <p:spPr>
          <a:xfrm>
            <a:off x="42829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310" name="Google Shape;2310;p42"/>
          <p:cNvCxnSpPr/>
          <p:nvPr/>
        </p:nvCxnSpPr>
        <p:spPr>
          <a:xfrm>
            <a:off x="576284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12" name="Google Shape;2312;p42"/>
          <p:cNvSpPr/>
          <p:nvPr/>
        </p:nvSpPr>
        <p:spPr>
          <a:xfrm>
            <a:off x="5113990" y="3948695"/>
            <a:ext cx="756900" cy="75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14" name="Google Shape;2314;p42"/>
          <p:cNvSpPr/>
          <p:nvPr/>
        </p:nvSpPr>
        <p:spPr>
          <a:xfrm>
            <a:off x="5247434" y="2666587"/>
            <a:ext cx="756900" cy="75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16" name="Google Shape;2316;p42"/>
          <p:cNvSpPr txBox="1"/>
          <p:nvPr/>
        </p:nvSpPr>
        <p:spPr>
          <a:xfrm>
            <a:off x="6255098" y="2831235"/>
            <a:ext cx="1996195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Gabriel Oliveira</a:t>
            </a:r>
          </a:p>
          <a:p>
            <a:pPr algn="ctr"/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sp>
        <p:nvSpPr>
          <p:cNvPr id="2317" name="Google Shape;2317;p42"/>
          <p:cNvSpPr txBox="1"/>
          <p:nvPr/>
        </p:nvSpPr>
        <p:spPr>
          <a:xfrm>
            <a:off x="5554009" y="1609000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Kauan Fonseca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8" name="Google Shape;2318;p42"/>
          <p:cNvSpPr txBox="1"/>
          <p:nvPr/>
        </p:nvSpPr>
        <p:spPr>
          <a:xfrm>
            <a:off x="5937274" y="4038542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Rafael dos Santos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grpSp>
        <p:nvGrpSpPr>
          <p:cNvPr id="2320" name="Google Shape;2320;p42"/>
          <p:cNvGrpSpPr/>
          <p:nvPr/>
        </p:nvGrpSpPr>
        <p:grpSpPr>
          <a:xfrm rot="-1970301" flipH="1">
            <a:off x="7795718" y="3482836"/>
            <a:ext cx="300172" cy="481316"/>
            <a:chOff x="4362348" y="1678325"/>
            <a:chExt cx="379427" cy="608400"/>
          </a:xfrm>
        </p:grpSpPr>
        <p:sp>
          <p:nvSpPr>
            <p:cNvPr id="2321" name="Google Shape;2321;p42"/>
            <p:cNvSpPr/>
            <p:nvPr/>
          </p:nvSpPr>
          <p:spPr>
            <a:xfrm>
              <a:off x="4362348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 rot="-1970301" flipH="1">
            <a:off x="7371214" y="1944382"/>
            <a:ext cx="313995" cy="262869"/>
            <a:chOff x="2723775" y="1977075"/>
            <a:chExt cx="396900" cy="332275"/>
          </a:xfrm>
        </p:grpSpPr>
        <p:sp>
          <p:nvSpPr>
            <p:cNvPr id="2324" name="Google Shape;2324;p42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42"/>
          <p:cNvGrpSpPr/>
          <p:nvPr/>
        </p:nvGrpSpPr>
        <p:grpSpPr>
          <a:xfrm rot="-1970440" flipH="1">
            <a:off x="7454300" y="4572790"/>
            <a:ext cx="213881" cy="327607"/>
            <a:chOff x="2443350" y="817450"/>
            <a:chExt cx="417225" cy="639075"/>
          </a:xfrm>
        </p:grpSpPr>
        <p:sp>
          <p:nvSpPr>
            <p:cNvPr id="2327" name="Google Shape;2327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42"/>
          <p:cNvGrpSpPr/>
          <p:nvPr/>
        </p:nvGrpSpPr>
        <p:grpSpPr>
          <a:xfrm rot="2502307">
            <a:off x="1229731" y="3641091"/>
            <a:ext cx="313976" cy="262855"/>
            <a:chOff x="2723775" y="1977075"/>
            <a:chExt cx="396897" cy="332275"/>
          </a:xfrm>
        </p:grpSpPr>
        <p:sp>
          <p:nvSpPr>
            <p:cNvPr id="2330" name="Google Shape;2330;p42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2756597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42"/>
          <p:cNvGrpSpPr/>
          <p:nvPr/>
        </p:nvGrpSpPr>
        <p:grpSpPr>
          <a:xfrm rot="2502134">
            <a:off x="966207" y="4376409"/>
            <a:ext cx="213862" cy="327578"/>
            <a:chOff x="2443350" y="817450"/>
            <a:chExt cx="417225" cy="639075"/>
          </a:xfrm>
        </p:grpSpPr>
        <p:sp>
          <p:nvSpPr>
            <p:cNvPr id="2333" name="Google Shape;2333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42"/>
          <p:cNvGrpSpPr/>
          <p:nvPr/>
        </p:nvGrpSpPr>
        <p:grpSpPr>
          <a:xfrm rot="2502225">
            <a:off x="740392" y="1899449"/>
            <a:ext cx="138536" cy="212199"/>
            <a:chOff x="2443350" y="817450"/>
            <a:chExt cx="417225" cy="639075"/>
          </a:xfrm>
        </p:grpSpPr>
        <p:sp>
          <p:nvSpPr>
            <p:cNvPr id="2336" name="Google Shape;2336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8" name="Google Shape;2338;p42"/>
          <p:cNvSpPr/>
          <p:nvPr/>
        </p:nvSpPr>
        <p:spPr>
          <a:xfrm>
            <a:off x="929058" y="2367563"/>
            <a:ext cx="1025988" cy="334501"/>
          </a:xfrm>
          <a:custGeom>
            <a:avLst/>
            <a:gdLst/>
            <a:ahLst/>
            <a:cxnLst/>
            <a:rect l="l" t="t" r="r" b="b"/>
            <a:pathLst>
              <a:path w="14033" h="4575" extrusionOk="0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42"/>
          <p:cNvSpPr/>
          <p:nvPr/>
        </p:nvSpPr>
        <p:spPr>
          <a:xfrm>
            <a:off x="4910231" y="3370649"/>
            <a:ext cx="676812" cy="220652"/>
          </a:xfrm>
          <a:custGeom>
            <a:avLst/>
            <a:gdLst/>
            <a:ahLst/>
            <a:cxnLst/>
            <a:rect l="l" t="t" r="r" b="b"/>
            <a:pathLst>
              <a:path w="14033" h="4575" extrusionOk="0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EBFFF88-FBE1-F8C5-5870-4F35EF7A8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357577"/>
              </p:ext>
            </p:extLst>
          </p:nvPr>
        </p:nvGraphicFramePr>
        <p:xfrm>
          <a:off x="980923" y="469932"/>
          <a:ext cx="2164687" cy="197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FF5DABA-6C4A-C46B-86E8-2A8EBE2B9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54900"/>
              </p:ext>
            </p:extLst>
          </p:nvPr>
        </p:nvGraphicFramePr>
        <p:xfrm>
          <a:off x="3926870" y="1058283"/>
          <a:ext cx="1618556" cy="150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BB0D0C7A-1EEB-CE53-2A1D-7FAEE5A56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351484"/>
              </p:ext>
            </p:extLst>
          </p:nvPr>
        </p:nvGraphicFramePr>
        <p:xfrm>
          <a:off x="1443504" y="3370649"/>
          <a:ext cx="1609176" cy="152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409FE9A5-7B3F-5C02-D0F0-572C274F9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595484"/>
              </p:ext>
            </p:extLst>
          </p:nvPr>
        </p:nvGraphicFramePr>
        <p:xfrm>
          <a:off x="2831674" y="2349008"/>
          <a:ext cx="1451322" cy="126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48F729E5-22B8-C23E-92C5-396EE1FB8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58006"/>
              </p:ext>
            </p:extLst>
          </p:nvPr>
        </p:nvGraphicFramePr>
        <p:xfrm>
          <a:off x="4848130" y="3522705"/>
          <a:ext cx="1093120" cy="148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937EB3F-F94F-B9BA-D785-7155446CD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405828"/>
              </p:ext>
            </p:extLst>
          </p:nvPr>
        </p:nvGraphicFramePr>
        <p:xfrm>
          <a:off x="4855014" y="3062146"/>
          <a:ext cx="1165827" cy="186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9B926301-E07B-E68E-A79C-33AFD55B1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28915"/>
              </p:ext>
            </p:extLst>
          </p:nvPr>
        </p:nvGraphicFramePr>
        <p:xfrm>
          <a:off x="4633172" y="2411137"/>
          <a:ext cx="1568390" cy="112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/>
          <p:nvPr/>
        </p:nvSpPr>
        <p:spPr>
          <a:xfrm>
            <a:off x="4702872" y="4229990"/>
            <a:ext cx="490" cy="197"/>
          </a:xfrm>
          <a:custGeom>
            <a:avLst/>
            <a:gdLst/>
            <a:ahLst/>
            <a:cxnLst/>
            <a:rect l="l" t="t" r="r" b="b"/>
            <a:pathLst>
              <a:path w="5" h="2" extrusionOk="0">
                <a:moveTo>
                  <a:pt x="3" y="1"/>
                </a:moveTo>
                <a:cubicBezTo>
                  <a:pt x="2" y="1"/>
                  <a:pt x="2" y="2"/>
                  <a:pt x="1" y="2"/>
                </a:cubicBezTo>
                <a:lnTo>
                  <a:pt x="1" y="2"/>
                </a:lnTo>
                <a:cubicBezTo>
                  <a:pt x="3" y="2"/>
                  <a:pt x="4" y="1"/>
                  <a:pt x="5" y="1"/>
                </a:cubicBezTo>
                <a:close/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rgbClr val="293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/>
          <p:nvPr/>
        </p:nvSpPr>
        <p:spPr>
          <a:xfrm>
            <a:off x="4669977" y="3709599"/>
            <a:ext cx="587" cy="99"/>
          </a:xfrm>
          <a:custGeom>
            <a:avLst/>
            <a:gdLst/>
            <a:ahLst/>
            <a:cxnLst/>
            <a:rect l="l" t="t" r="r" b="b"/>
            <a:pathLst>
              <a:path w="6" h="1" extrusionOk="0">
                <a:moveTo>
                  <a:pt x="5" y="0"/>
                </a:moveTo>
                <a:cubicBezTo>
                  <a:pt x="4" y="0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65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1"/>
          <p:cNvSpPr/>
          <p:nvPr/>
        </p:nvSpPr>
        <p:spPr>
          <a:xfrm>
            <a:off x="4670467" y="3709599"/>
            <a:ext cx="587" cy="197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3" y="1"/>
                  <a:pt x="4" y="1"/>
                </a:cubicBezTo>
                <a:lnTo>
                  <a:pt x="5" y="1"/>
                </a:lnTo>
                <a:cubicBezTo>
                  <a:pt x="3" y="1"/>
                  <a:pt x="1" y="1"/>
                  <a:pt x="0" y="0"/>
                </a:cubicBezTo>
                <a:close/>
              </a:path>
            </a:pathLst>
          </a:custGeom>
          <a:solidFill>
            <a:srgbClr val="A65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4670173" y="3709599"/>
            <a:ext cx="783" cy="197"/>
          </a:xfrm>
          <a:custGeom>
            <a:avLst/>
            <a:gdLst/>
            <a:ahLst/>
            <a:cxnLst/>
            <a:rect l="l" t="t" r="r" b="b"/>
            <a:pathLst>
              <a:path w="8" h="2" extrusionOk="0">
                <a:moveTo>
                  <a:pt x="0" y="0"/>
                </a:moveTo>
                <a:cubicBezTo>
                  <a:pt x="1" y="0"/>
                  <a:pt x="3" y="0"/>
                  <a:pt x="4" y="1"/>
                </a:cubicBezTo>
                <a:lnTo>
                  <a:pt x="4" y="1"/>
                </a:lnTo>
                <a:cubicBezTo>
                  <a:pt x="3" y="1"/>
                  <a:pt x="3" y="0"/>
                  <a:pt x="3" y="0"/>
                </a:cubicBezTo>
                <a:close/>
                <a:moveTo>
                  <a:pt x="4" y="1"/>
                </a:moveTo>
                <a:lnTo>
                  <a:pt x="4" y="1"/>
                </a:lnTo>
                <a:cubicBezTo>
                  <a:pt x="5" y="1"/>
                  <a:pt x="6" y="1"/>
                  <a:pt x="7" y="1"/>
                </a:cubicBezTo>
                <a:cubicBezTo>
                  <a:pt x="6" y="1"/>
                  <a:pt x="5" y="1"/>
                  <a:pt x="4" y="1"/>
                </a:cubicBezTo>
                <a:close/>
              </a:path>
            </a:pathLst>
          </a:custGeom>
          <a:solidFill>
            <a:srgbClr val="8749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4579125" y="3768602"/>
            <a:ext cx="125215" cy="21572"/>
          </a:xfrm>
          <a:custGeom>
            <a:avLst/>
            <a:gdLst/>
            <a:ahLst/>
            <a:cxnLst/>
            <a:rect l="l" t="t" r="r" b="b"/>
            <a:pathLst>
              <a:path w="1279" h="219" extrusionOk="0">
                <a:moveTo>
                  <a:pt x="29" y="0"/>
                </a:moveTo>
                <a:cubicBezTo>
                  <a:pt x="17" y="0"/>
                  <a:pt x="7" y="9"/>
                  <a:pt x="5" y="19"/>
                </a:cubicBezTo>
                <a:cubicBezTo>
                  <a:pt x="0" y="32"/>
                  <a:pt x="8" y="45"/>
                  <a:pt x="21" y="50"/>
                </a:cubicBezTo>
                <a:cubicBezTo>
                  <a:pt x="122" y="82"/>
                  <a:pt x="222" y="113"/>
                  <a:pt x="325" y="140"/>
                </a:cubicBezTo>
                <a:cubicBezTo>
                  <a:pt x="422" y="165"/>
                  <a:pt x="520" y="183"/>
                  <a:pt x="621" y="198"/>
                </a:cubicBezTo>
                <a:cubicBezTo>
                  <a:pt x="723" y="213"/>
                  <a:pt x="826" y="219"/>
                  <a:pt x="930" y="219"/>
                </a:cubicBezTo>
                <a:cubicBezTo>
                  <a:pt x="1038" y="218"/>
                  <a:pt x="1146" y="204"/>
                  <a:pt x="1252" y="183"/>
                </a:cubicBezTo>
                <a:cubicBezTo>
                  <a:pt x="1269" y="179"/>
                  <a:pt x="1278" y="161"/>
                  <a:pt x="1275" y="146"/>
                </a:cubicBezTo>
                <a:cubicBezTo>
                  <a:pt x="1272" y="132"/>
                  <a:pt x="1259" y="123"/>
                  <a:pt x="1245" y="123"/>
                </a:cubicBezTo>
                <a:cubicBezTo>
                  <a:pt x="1243" y="123"/>
                  <a:pt x="1240" y="123"/>
                  <a:pt x="1237" y="124"/>
                </a:cubicBezTo>
                <a:cubicBezTo>
                  <a:pt x="1184" y="135"/>
                  <a:pt x="1131" y="145"/>
                  <a:pt x="1077" y="151"/>
                </a:cubicBezTo>
                <a:cubicBezTo>
                  <a:pt x="1011" y="159"/>
                  <a:pt x="945" y="163"/>
                  <a:pt x="879" y="163"/>
                </a:cubicBezTo>
                <a:cubicBezTo>
                  <a:pt x="866" y="163"/>
                  <a:pt x="852" y="163"/>
                  <a:pt x="839" y="163"/>
                </a:cubicBezTo>
                <a:cubicBezTo>
                  <a:pt x="753" y="161"/>
                  <a:pt x="669" y="153"/>
                  <a:pt x="585" y="141"/>
                </a:cubicBezTo>
                <a:lnTo>
                  <a:pt x="589" y="141"/>
                </a:lnTo>
                <a:cubicBezTo>
                  <a:pt x="400" y="112"/>
                  <a:pt x="216" y="61"/>
                  <a:pt x="35" y="1"/>
                </a:cubicBezTo>
                <a:cubicBezTo>
                  <a:pt x="33" y="1"/>
                  <a:pt x="31" y="0"/>
                  <a:pt x="29" y="0"/>
                </a:cubicBezTo>
                <a:close/>
              </a:path>
            </a:pathLst>
          </a:custGeom>
          <a:solidFill>
            <a:srgbClr val="8749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21"/>
          <p:cNvGrpSpPr/>
          <p:nvPr/>
        </p:nvGrpSpPr>
        <p:grpSpPr>
          <a:xfrm>
            <a:off x="3847975" y="1150173"/>
            <a:ext cx="2155279" cy="3372740"/>
            <a:chOff x="3847809" y="1163989"/>
            <a:chExt cx="2155279" cy="3372740"/>
          </a:xfrm>
        </p:grpSpPr>
        <p:sp>
          <p:nvSpPr>
            <p:cNvPr id="532" name="Google Shape;532;p21"/>
            <p:cNvSpPr/>
            <p:nvPr/>
          </p:nvSpPr>
          <p:spPr>
            <a:xfrm>
              <a:off x="4806548" y="3727133"/>
              <a:ext cx="102012" cy="67080"/>
            </a:xfrm>
            <a:custGeom>
              <a:avLst/>
              <a:gdLst/>
              <a:ahLst/>
              <a:cxnLst/>
              <a:rect l="l" t="t" r="r" b="b"/>
              <a:pathLst>
                <a:path w="1042" h="681" extrusionOk="0">
                  <a:moveTo>
                    <a:pt x="29" y="0"/>
                  </a:moveTo>
                  <a:cubicBezTo>
                    <a:pt x="24" y="0"/>
                    <a:pt x="19" y="1"/>
                    <a:pt x="14" y="4"/>
                  </a:cubicBezTo>
                  <a:cubicBezTo>
                    <a:pt x="3" y="13"/>
                    <a:pt x="1" y="28"/>
                    <a:pt x="9" y="40"/>
                  </a:cubicBezTo>
                  <a:cubicBezTo>
                    <a:pt x="115" y="204"/>
                    <a:pt x="258" y="345"/>
                    <a:pt x="419" y="456"/>
                  </a:cubicBezTo>
                  <a:cubicBezTo>
                    <a:pt x="500" y="511"/>
                    <a:pt x="585" y="559"/>
                    <a:pt x="675" y="598"/>
                  </a:cubicBezTo>
                  <a:cubicBezTo>
                    <a:pt x="721" y="618"/>
                    <a:pt x="768" y="635"/>
                    <a:pt x="816" y="649"/>
                  </a:cubicBezTo>
                  <a:cubicBezTo>
                    <a:pt x="862" y="663"/>
                    <a:pt x="911" y="673"/>
                    <a:pt x="960" y="680"/>
                  </a:cubicBezTo>
                  <a:cubicBezTo>
                    <a:pt x="962" y="680"/>
                    <a:pt x="965" y="680"/>
                    <a:pt x="968" y="680"/>
                  </a:cubicBezTo>
                  <a:cubicBezTo>
                    <a:pt x="1001" y="680"/>
                    <a:pt x="1033" y="656"/>
                    <a:pt x="1038" y="620"/>
                  </a:cubicBezTo>
                  <a:cubicBezTo>
                    <a:pt x="1041" y="602"/>
                    <a:pt x="1036" y="585"/>
                    <a:pt x="1026" y="569"/>
                  </a:cubicBezTo>
                  <a:cubicBezTo>
                    <a:pt x="1018" y="559"/>
                    <a:pt x="1009" y="551"/>
                    <a:pt x="996" y="547"/>
                  </a:cubicBezTo>
                  <a:cubicBezTo>
                    <a:pt x="987" y="543"/>
                    <a:pt x="977" y="540"/>
                    <a:pt x="967" y="540"/>
                  </a:cubicBezTo>
                  <a:cubicBezTo>
                    <a:pt x="965" y="540"/>
                    <a:pt x="963" y="540"/>
                    <a:pt x="961" y="541"/>
                  </a:cubicBezTo>
                  <a:cubicBezTo>
                    <a:pt x="945" y="542"/>
                    <a:pt x="929" y="542"/>
                    <a:pt x="913" y="542"/>
                  </a:cubicBezTo>
                  <a:cubicBezTo>
                    <a:pt x="881" y="541"/>
                    <a:pt x="850" y="539"/>
                    <a:pt x="817" y="533"/>
                  </a:cubicBezTo>
                  <a:cubicBezTo>
                    <a:pt x="786" y="529"/>
                    <a:pt x="754" y="522"/>
                    <a:pt x="722" y="513"/>
                  </a:cubicBezTo>
                  <a:cubicBezTo>
                    <a:pt x="631" y="486"/>
                    <a:pt x="545" y="448"/>
                    <a:pt x="462" y="399"/>
                  </a:cubicBezTo>
                  <a:cubicBezTo>
                    <a:pt x="413" y="369"/>
                    <a:pt x="366" y="337"/>
                    <a:pt x="320" y="301"/>
                  </a:cubicBezTo>
                  <a:cubicBezTo>
                    <a:pt x="271" y="263"/>
                    <a:pt x="225" y="221"/>
                    <a:pt x="183" y="177"/>
                  </a:cubicBezTo>
                  <a:lnTo>
                    <a:pt x="183" y="177"/>
                  </a:lnTo>
                  <a:cubicBezTo>
                    <a:pt x="183" y="177"/>
                    <a:pt x="183" y="177"/>
                    <a:pt x="183" y="177"/>
                  </a:cubicBezTo>
                  <a:cubicBezTo>
                    <a:pt x="134" y="126"/>
                    <a:pt x="89" y="70"/>
                    <a:pt x="50" y="11"/>
                  </a:cubicBezTo>
                  <a:cubicBezTo>
                    <a:pt x="46" y="3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660383" y="2831741"/>
              <a:ext cx="144795" cy="646672"/>
            </a:xfrm>
            <a:custGeom>
              <a:avLst/>
              <a:gdLst/>
              <a:ahLst/>
              <a:cxnLst/>
              <a:rect l="l" t="t" r="r" b="b"/>
              <a:pathLst>
                <a:path w="1479" h="6565" extrusionOk="0">
                  <a:moveTo>
                    <a:pt x="388" y="0"/>
                  </a:moveTo>
                  <a:lnTo>
                    <a:pt x="46" y="5554"/>
                  </a:lnTo>
                  <a:lnTo>
                    <a:pt x="1" y="6292"/>
                  </a:lnTo>
                  <a:cubicBezTo>
                    <a:pt x="82" y="6293"/>
                    <a:pt x="167" y="6300"/>
                    <a:pt x="251" y="6313"/>
                  </a:cubicBezTo>
                  <a:cubicBezTo>
                    <a:pt x="441" y="6341"/>
                    <a:pt x="620" y="6387"/>
                    <a:pt x="783" y="6451"/>
                  </a:cubicBezTo>
                  <a:cubicBezTo>
                    <a:pt x="873" y="6486"/>
                    <a:pt x="955" y="6524"/>
                    <a:pt x="1031" y="6565"/>
                  </a:cubicBezTo>
                  <a:lnTo>
                    <a:pt x="1197" y="4155"/>
                  </a:lnTo>
                  <a:lnTo>
                    <a:pt x="1478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790982" y="1163989"/>
              <a:ext cx="128152" cy="159969"/>
            </a:xfrm>
            <a:custGeom>
              <a:avLst/>
              <a:gdLst/>
              <a:ahLst/>
              <a:cxnLst/>
              <a:rect l="l" t="t" r="r" b="b"/>
              <a:pathLst>
                <a:path w="1309" h="1624" extrusionOk="0">
                  <a:moveTo>
                    <a:pt x="945" y="58"/>
                  </a:moveTo>
                  <a:lnTo>
                    <a:pt x="945" y="58"/>
                  </a:lnTo>
                  <a:cubicBezTo>
                    <a:pt x="947" y="59"/>
                    <a:pt x="948" y="59"/>
                    <a:pt x="950" y="60"/>
                  </a:cubicBezTo>
                  <a:lnTo>
                    <a:pt x="950" y="60"/>
                  </a:lnTo>
                  <a:cubicBezTo>
                    <a:pt x="948" y="59"/>
                    <a:pt x="947" y="58"/>
                    <a:pt x="945" y="58"/>
                  </a:cubicBezTo>
                  <a:close/>
                  <a:moveTo>
                    <a:pt x="547" y="1"/>
                  </a:moveTo>
                  <a:cubicBezTo>
                    <a:pt x="500" y="1"/>
                    <a:pt x="453" y="3"/>
                    <a:pt x="406" y="9"/>
                  </a:cubicBezTo>
                  <a:cubicBezTo>
                    <a:pt x="361" y="14"/>
                    <a:pt x="317" y="22"/>
                    <a:pt x="274" y="33"/>
                  </a:cubicBezTo>
                  <a:lnTo>
                    <a:pt x="272" y="33"/>
                  </a:lnTo>
                  <a:cubicBezTo>
                    <a:pt x="238" y="43"/>
                    <a:pt x="204" y="53"/>
                    <a:pt x="170" y="68"/>
                  </a:cubicBezTo>
                  <a:cubicBezTo>
                    <a:pt x="148" y="76"/>
                    <a:pt x="126" y="86"/>
                    <a:pt x="105" y="98"/>
                  </a:cubicBezTo>
                  <a:lnTo>
                    <a:pt x="103" y="104"/>
                  </a:lnTo>
                  <a:cubicBezTo>
                    <a:pt x="92" y="118"/>
                    <a:pt x="86" y="135"/>
                    <a:pt x="85" y="153"/>
                  </a:cubicBezTo>
                  <a:cubicBezTo>
                    <a:pt x="56" y="607"/>
                    <a:pt x="29" y="1062"/>
                    <a:pt x="1" y="1517"/>
                  </a:cubicBezTo>
                  <a:lnTo>
                    <a:pt x="1212" y="1624"/>
                  </a:lnTo>
                  <a:lnTo>
                    <a:pt x="1238" y="1236"/>
                  </a:lnTo>
                  <a:lnTo>
                    <a:pt x="1303" y="299"/>
                  </a:lnTo>
                  <a:lnTo>
                    <a:pt x="1309" y="212"/>
                  </a:lnTo>
                  <a:cubicBezTo>
                    <a:pt x="1308" y="211"/>
                    <a:pt x="1306" y="210"/>
                    <a:pt x="1304" y="209"/>
                  </a:cubicBezTo>
                  <a:lnTo>
                    <a:pt x="1304" y="209"/>
                  </a:lnTo>
                  <a:cubicBezTo>
                    <a:pt x="1305" y="210"/>
                    <a:pt x="1306" y="210"/>
                    <a:pt x="1307" y="211"/>
                  </a:cubicBezTo>
                  <a:cubicBezTo>
                    <a:pt x="1195" y="144"/>
                    <a:pt x="1075" y="95"/>
                    <a:pt x="950" y="60"/>
                  </a:cubicBezTo>
                  <a:lnTo>
                    <a:pt x="950" y="60"/>
                  </a:lnTo>
                  <a:cubicBezTo>
                    <a:pt x="950" y="60"/>
                    <a:pt x="951" y="60"/>
                    <a:pt x="951" y="60"/>
                  </a:cubicBezTo>
                  <a:cubicBezTo>
                    <a:pt x="822" y="24"/>
                    <a:pt x="689" y="3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613488" y="3739150"/>
              <a:ext cx="129816" cy="497440"/>
            </a:xfrm>
            <a:custGeom>
              <a:avLst/>
              <a:gdLst/>
              <a:ahLst/>
              <a:cxnLst/>
              <a:rect l="l" t="t" r="r" b="b"/>
              <a:pathLst>
                <a:path w="1326" h="5050" extrusionOk="0">
                  <a:moveTo>
                    <a:pt x="1326" y="0"/>
                  </a:moveTo>
                  <a:cubicBezTo>
                    <a:pt x="1314" y="31"/>
                    <a:pt x="1299" y="61"/>
                    <a:pt x="1283" y="91"/>
                  </a:cubicBezTo>
                  <a:cubicBezTo>
                    <a:pt x="1233" y="181"/>
                    <a:pt x="1174" y="260"/>
                    <a:pt x="1109" y="323"/>
                  </a:cubicBezTo>
                  <a:cubicBezTo>
                    <a:pt x="1055" y="375"/>
                    <a:pt x="997" y="418"/>
                    <a:pt x="939" y="450"/>
                  </a:cubicBezTo>
                  <a:cubicBezTo>
                    <a:pt x="940" y="455"/>
                    <a:pt x="941" y="462"/>
                    <a:pt x="941" y="467"/>
                  </a:cubicBezTo>
                  <a:cubicBezTo>
                    <a:pt x="945" y="586"/>
                    <a:pt x="922" y="692"/>
                    <a:pt x="875" y="780"/>
                  </a:cubicBezTo>
                  <a:cubicBezTo>
                    <a:pt x="831" y="861"/>
                    <a:pt x="765" y="929"/>
                    <a:pt x="684" y="977"/>
                  </a:cubicBezTo>
                  <a:cubicBezTo>
                    <a:pt x="581" y="1038"/>
                    <a:pt x="456" y="1070"/>
                    <a:pt x="320" y="1070"/>
                  </a:cubicBezTo>
                  <a:lnTo>
                    <a:pt x="303" y="1070"/>
                  </a:lnTo>
                  <a:cubicBezTo>
                    <a:pt x="280" y="1070"/>
                    <a:pt x="257" y="1068"/>
                    <a:pt x="235" y="1066"/>
                  </a:cubicBezTo>
                  <a:lnTo>
                    <a:pt x="69" y="3766"/>
                  </a:lnTo>
                  <a:lnTo>
                    <a:pt x="1" y="4877"/>
                  </a:lnTo>
                  <a:cubicBezTo>
                    <a:pt x="20" y="4889"/>
                    <a:pt x="38" y="4899"/>
                    <a:pt x="58" y="4910"/>
                  </a:cubicBezTo>
                  <a:cubicBezTo>
                    <a:pt x="103" y="4935"/>
                    <a:pt x="150" y="4957"/>
                    <a:pt x="198" y="4975"/>
                  </a:cubicBezTo>
                  <a:cubicBezTo>
                    <a:pt x="245" y="4993"/>
                    <a:pt x="294" y="5009"/>
                    <a:pt x="342" y="5019"/>
                  </a:cubicBezTo>
                  <a:cubicBezTo>
                    <a:pt x="387" y="5031"/>
                    <a:pt x="432" y="5039"/>
                    <a:pt x="477" y="5044"/>
                  </a:cubicBezTo>
                  <a:cubicBezTo>
                    <a:pt x="511" y="5048"/>
                    <a:pt x="546" y="5050"/>
                    <a:pt x="580" y="5050"/>
                  </a:cubicBezTo>
                  <a:cubicBezTo>
                    <a:pt x="588" y="5050"/>
                    <a:pt x="595" y="5050"/>
                    <a:pt x="602" y="5050"/>
                  </a:cubicBezTo>
                  <a:cubicBezTo>
                    <a:pt x="642" y="5049"/>
                    <a:pt x="681" y="5046"/>
                    <a:pt x="722" y="5040"/>
                  </a:cubicBezTo>
                  <a:lnTo>
                    <a:pt x="720" y="5040"/>
                  </a:lnTo>
                  <a:cubicBezTo>
                    <a:pt x="757" y="5034"/>
                    <a:pt x="793" y="5028"/>
                    <a:pt x="829" y="5016"/>
                  </a:cubicBezTo>
                  <a:cubicBezTo>
                    <a:pt x="858" y="5007"/>
                    <a:pt x="887" y="4996"/>
                    <a:pt x="916" y="4984"/>
                  </a:cubicBezTo>
                  <a:cubicBezTo>
                    <a:pt x="917" y="4984"/>
                    <a:pt x="918" y="4983"/>
                    <a:pt x="919" y="4983"/>
                  </a:cubicBezTo>
                  <a:lnTo>
                    <a:pt x="920" y="4983"/>
                  </a:lnTo>
                  <a:cubicBezTo>
                    <a:pt x="941" y="4972"/>
                    <a:pt x="963" y="4962"/>
                    <a:pt x="984" y="4949"/>
                  </a:cubicBezTo>
                  <a:lnTo>
                    <a:pt x="1141" y="2675"/>
                  </a:lnTo>
                  <a:lnTo>
                    <a:pt x="1226" y="1446"/>
                  </a:lnTo>
                  <a:lnTo>
                    <a:pt x="1292" y="499"/>
                  </a:lnTo>
                  <a:lnTo>
                    <a:pt x="1311" y="215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3847809" y="1238555"/>
              <a:ext cx="2155279" cy="1697698"/>
            </a:xfrm>
            <a:custGeom>
              <a:avLst/>
              <a:gdLst/>
              <a:ahLst/>
              <a:cxnLst/>
              <a:rect l="l" t="t" r="r" b="b"/>
              <a:pathLst>
                <a:path w="22015" h="17235" extrusionOk="0">
                  <a:moveTo>
                    <a:pt x="1071" y="1"/>
                  </a:moveTo>
                  <a:cubicBezTo>
                    <a:pt x="1006" y="729"/>
                    <a:pt x="943" y="1456"/>
                    <a:pt x="878" y="2184"/>
                  </a:cubicBezTo>
                  <a:cubicBezTo>
                    <a:pt x="994" y="2324"/>
                    <a:pt x="1108" y="2466"/>
                    <a:pt x="1220" y="2611"/>
                  </a:cubicBezTo>
                  <a:cubicBezTo>
                    <a:pt x="1249" y="2651"/>
                    <a:pt x="1278" y="2693"/>
                    <a:pt x="1307" y="2735"/>
                  </a:cubicBezTo>
                  <a:cubicBezTo>
                    <a:pt x="1189" y="2705"/>
                    <a:pt x="1072" y="2673"/>
                    <a:pt x="955" y="2642"/>
                  </a:cubicBezTo>
                  <a:cubicBezTo>
                    <a:pt x="914" y="2629"/>
                    <a:pt x="876" y="2616"/>
                    <a:pt x="840" y="2604"/>
                  </a:cubicBezTo>
                  <a:cubicBezTo>
                    <a:pt x="795" y="3111"/>
                    <a:pt x="750" y="3619"/>
                    <a:pt x="705" y="4126"/>
                  </a:cubicBezTo>
                  <a:cubicBezTo>
                    <a:pt x="747" y="4126"/>
                    <a:pt x="790" y="4127"/>
                    <a:pt x="833" y="4127"/>
                  </a:cubicBezTo>
                  <a:cubicBezTo>
                    <a:pt x="912" y="4128"/>
                    <a:pt x="992" y="4130"/>
                    <a:pt x="1071" y="4132"/>
                  </a:cubicBezTo>
                  <a:lnTo>
                    <a:pt x="1101" y="4132"/>
                  </a:lnTo>
                  <a:cubicBezTo>
                    <a:pt x="1175" y="4133"/>
                    <a:pt x="1249" y="4135"/>
                    <a:pt x="1322" y="4139"/>
                  </a:cubicBezTo>
                  <a:cubicBezTo>
                    <a:pt x="1333" y="4139"/>
                    <a:pt x="1342" y="4139"/>
                    <a:pt x="1353" y="4140"/>
                  </a:cubicBezTo>
                  <a:cubicBezTo>
                    <a:pt x="1358" y="4141"/>
                    <a:pt x="1363" y="4144"/>
                    <a:pt x="1368" y="4148"/>
                  </a:cubicBezTo>
                  <a:cubicBezTo>
                    <a:pt x="1270" y="4203"/>
                    <a:pt x="1172" y="4255"/>
                    <a:pt x="1071" y="4306"/>
                  </a:cubicBezTo>
                  <a:cubicBezTo>
                    <a:pt x="1071" y="4306"/>
                    <a:pt x="1070" y="4306"/>
                    <a:pt x="1070" y="4307"/>
                  </a:cubicBezTo>
                  <a:cubicBezTo>
                    <a:pt x="940" y="4370"/>
                    <a:pt x="808" y="4430"/>
                    <a:pt x="674" y="4486"/>
                  </a:cubicBezTo>
                  <a:cubicBezTo>
                    <a:pt x="449" y="7017"/>
                    <a:pt x="224" y="9547"/>
                    <a:pt x="1" y="12078"/>
                  </a:cubicBezTo>
                  <a:cubicBezTo>
                    <a:pt x="1829" y="11622"/>
                    <a:pt x="3659" y="11165"/>
                    <a:pt x="5488" y="10708"/>
                  </a:cubicBezTo>
                  <a:cubicBezTo>
                    <a:pt x="5929" y="12475"/>
                    <a:pt x="6369" y="14241"/>
                    <a:pt x="6811" y="16008"/>
                  </a:cubicBezTo>
                  <a:lnTo>
                    <a:pt x="8688" y="16174"/>
                  </a:lnTo>
                  <a:lnTo>
                    <a:pt x="9778" y="16272"/>
                  </a:lnTo>
                  <a:lnTo>
                    <a:pt x="10181" y="16307"/>
                  </a:lnTo>
                  <a:lnTo>
                    <a:pt x="20650" y="17235"/>
                  </a:lnTo>
                  <a:cubicBezTo>
                    <a:pt x="20977" y="13568"/>
                    <a:pt x="21302" y="9902"/>
                    <a:pt x="21627" y="6237"/>
                  </a:cubicBezTo>
                  <a:lnTo>
                    <a:pt x="22015" y="1859"/>
                  </a:lnTo>
                  <a:lnTo>
                    <a:pt x="11543" y="928"/>
                  </a:lnTo>
                  <a:lnTo>
                    <a:pt x="10846" y="867"/>
                  </a:lnTo>
                  <a:lnTo>
                    <a:pt x="9635" y="760"/>
                  </a:lnTo>
                  <a:lnTo>
                    <a:pt x="1868" y="71"/>
                  </a:lnTo>
                  <a:lnTo>
                    <a:pt x="1868" y="71"/>
                  </a:lnTo>
                  <a:cubicBezTo>
                    <a:pt x="1880" y="100"/>
                    <a:pt x="1890" y="128"/>
                    <a:pt x="1901" y="158"/>
                  </a:cubicBezTo>
                  <a:cubicBezTo>
                    <a:pt x="1964" y="325"/>
                    <a:pt x="2024" y="507"/>
                    <a:pt x="2088" y="730"/>
                  </a:cubicBezTo>
                  <a:cubicBezTo>
                    <a:pt x="2140" y="909"/>
                    <a:pt x="2188" y="1092"/>
                    <a:pt x="2232" y="1265"/>
                  </a:cubicBezTo>
                  <a:cubicBezTo>
                    <a:pt x="2234" y="1274"/>
                    <a:pt x="2237" y="1283"/>
                    <a:pt x="2239" y="1292"/>
                  </a:cubicBezTo>
                  <a:cubicBezTo>
                    <a:pt x="2259" y="1388"/>
                    <a:pt x="2278" y="1485"/>
                    <a:pt x="2296" y="1581"/>
                  </a:cubicBezTo>
                  <a:cubicBezTo>
                    <a:pt x="2298" y="1595"/>
                    <a:pt x="2300" y="1610"/>
                    <a:pt x="2302" y="1625"/>
                  </a:cubicBezTo>
                  <a:cubicBezTo>
                    <a:pt x="2234" y="1548"/>
                    <a:pt x="2166" y="1471"/>
                    <a:pt x="2098" y="1394"/>
                  </a:cubicBezTo>
                  <a:cubicBezTo>
                    <a:pt x="1997" y="1265"/>
                    <a:pt x="1896" y="1136"/>
                    <a:pt x="1795" y="1009"/>
                  </a:cubicBezTo>
                  <a:cubicBezTo>
                    <a:pt x="1730" y="915"/>
                    <a:pt x="1670" y="824"/>
                    <a:pt x="1613" y="734"/>
                  </a:cubicBezTo>
                  <a:cubicBezTo>
                    <a:pt x="1508" y="572"/>
                    <a:pt x="1427" y="436"/>
                    <a:pt x="1356" y="307"/>
                  </a:cubicBezTo>
                  <a:cubicBezTo>
                    <a:pt x="1310" y="226"/>
                    <a:pt x="1254" y="123"/>
                    <a:pt x="1204" y="1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524595" y="3451325"/>
              <a:ext cx="253269" cy="393322"/>
            </a:xfrm>
            <a:custGeom>
              <a:avLst/>
              <a:gdLst/>
              <a:ahLst/>
              <a:cxnLst/>
              <a:rect l="l" t="t" r="r" b="b"/>
              <a:pathLst>
                <a:path w="2587" h="3993" extrusionOk="0">
                  <a:moveTo>
                    <a:pt x="1957" y="602"/>
                  </a:moveTo>
                  <a:cubicBezTo>
                    <a:pt x="1957" y="602"/>
                    <a:pt x="1957" y="602"/>
                    <a:pt x="1956" y="602"/>
                  </a:cubicBezTo>
                  <a:cubicBezTo>
                    <a:pt x="1957" y="602"/>
                    <a:pt x="1957" y="602"/>
                    <a:pt x="1957" y="602"/>
                  </a:cubicBezTo>
                  <a:close/>
                  <a:moveTo>
                    <a:pt x="280" y="2139"/>
                  </a:moveTo>
                  <a:cubicBezTo>
                    <a:pt x="285" y="2139"/>
                    <a:pt x="289" y="2140"/>
                    <a:pt x="293" y="2143"/>
                  </a:cubicBezTo>
                  <a:cubicBezTo>
                    <a:pt x="446" y="2245"/>
                    <a:pt x="608" y="2333"/>
                    <a:pt x="774" y="2406"/>
                  </a:cubicBezTo>
                  <a:lnTo>
                    <a:pt x="773" y="2406"/>
                  </a:lnTo>
                  <a:cubicBezTo>
                    <a:pt x="1002" y="2505"/>
                    <a:pt x="1240" y="2584"/>
                    <a:pt x="1487" y="2622"/>
                  </a:cubicBezTo>
                  <a:cubicBezTo>
                    <a:pt x="1489" y="2622"/>
                    <a:pt x="1492" y="2623"/>
                    <a:pt x="1494" y="2623"/>
                  </a:cubicBezTo>
                  <a:cubicBezTo>
                    <a:pt x="1578" y="2636"/>
                    <a:pt x="1664" y="2644"/>
                    <a:pt x="1748" y="2645"/>
                  </a:cubicBezTo>
                  <a:cubicBezTo>
                    <a:pt x="1765" y="2646"/>
                    <a:pt x="1781" y="2646"/>
                    <a:pt x="1797" y="2646"/>
                  </a:cubicBezTo>
                  <a:cubicBezTo>
                    <a:pt x="1863" y="2646"/>
                    <a:pt x="1929" y="2642"/>
                    <a:pt x="1994" y="2635"/>
                  </a:cubicBezTo>
                  <a:cubicBezTo>
                    <a:pt x="2069" y="2626"/>
                    <a:pt x="2145" y="2613"/>
                    <a:pt x="2220" y="2597"/>
                  </a:cubicBezTo>
                  <a:cubicBezTo>
                    <a:pt x="2223" y="2596"/>
                    <a:pt x="2227" y="2596"/>
                    <a:pt x="2230" y="2596"/>
                  </a:cubicBezTo>
                  <a:cubicBezTo>
                    <a:pt x="2247" y="2596"/>
                    <a:pt x="2263" y="2607"/>
                    <a:pt x="2267" y="2625"/>
                  </a:cubicBezTo>
                  <a:cubicBezTo>
                    <a:pt x="2272" y="2646"/>
                    <a:pt x="2259" y="2667"/>
                    <a:pt x="2239" y="2672"/>
                  </a:cubicBezTo>
                  <a:cubicBezTo>
                    <a:pt x="2226" y="2677"/>
                    <a:pt x="2215" y="2682"/>
                    <a:pt x="2202" y="2685"/>
                  </a:cubicBezTo>
                  <a:cubicBezTo>
                    <a:pt x="2194" y="2688"/>
                    <a:pt x="2184" y="2690"/>
                    <a:pt x="2175" y="2693"/>
                  </a:cubicBezTo>
                  <a:cubicBezTo>
                    <a:pt x="2156" y="2699"/>
                    <a:pt x="2136" y="2704"/>
                    <a:pt x="2118" y="2708"/>
                  </a:cubicBezTo>
                  <a:cubicBezTo>
                    <a:pt x="2076" y="2716"/>
                    <a:pt x="2033" y="2724"/>
                    <a:pt x="1989" y="2727"/>
                  </a:cubicBezTo>
                  <a:cubicBezTo>
                    <a:pt x="1938" y="2732"/>
                    <a:pt x="1887" y="2734"/>
                    <a:pt x="1836" y="2734"/>
                  </a:cubicBezTo>
                  <a:cubicBezTo>
                    <a:pt x="1801" y="2734"/>
                    <a:pt x="1766" y="2733"/>
                    <a:pt x="1732" y="2731"/>
                  </a:cubicBezTo>
                  <a:cubicBezTo>
                    <a:pt x="1556" y="2718"/>
                    <a:pt x="1381" y="2685"/>
                    <a:pt x="1212" y="2635"/>
                  </a:cubicBezTo>
                  <a:cubicBezTo>
                    <a:pt x="876" y="2536"/>
                    <a:pt x="557" y="2381"/>
                    <a:pt x="267" y="2185"/>
                  </a:cubicBezTo>
                  <a:cubicBezTo>
                    <a:pt x="256" y="2178"/>
                    <a:pt x="251" y="2163"/>
                    <a:pt x="259" y="2151"/>
                  </a:cubicBezTo>
                  <a:cubicBezTo>
                    <a:pt x="264" y="2143"/>
                    <a:pt x="272" y="2139"/>
                    <a:pt x="280" y="2139"/>
                  </a:cubicBezTo>
                  <a:close/>
                  <a:moveTo>
                    <a:pt x="585" y="3221"/>
                  </a:moveTo>
                  <a:cubicBezTo>
                    <a:pt x="588" y="3221"/>
                    <a:pt x="590" y="3222"/>
                    <a:pt x="592" y="3222"/>
                  </a:cubicBezTo>
                  <a:cubicBezTo>
                    <a:pt x="773" y="3282"/>
                    <a:pt x="957" y="3333"/>
                    <a:pt x="1146" y="3363"/>
                  </a:cubicBezTo>
                  <a:cubicBezTo>
                    <a:pt x="1146" y="3362"/>
                    <a:pt x="1146" y="3362"/>
                    <a:pt x="1145" y="3362"/>
                  </a:cubicBezTo>
                  <a:lnTo>
                    <a:pt x="1145" y="3362"/>
                  </a:lnTo>
                  <a:cubicBezTo>
                    <a:pt x="1228" y="3374"/>
                    <a:pt x="1312" y="3382"/>
                    <a:pt x="1396" y="3384"/>
                  </a:cubicBezTo>
                  <a:cubicBezTo>
                    <a:pt x="1409" y="3384"/>
                    <a:pt x="1423" y="3384"/>
                    <a:pt x="1436" y="3384"/>
                  </a:cubicBezTo>
                  <a:cubicBezTo>
                    <a:pt x="1502" y="3384"/>
                    <a:pt x="1568" y="3380"/>
                    <a:pt x="1634" y="3372"/>
                  </a:cubicBezTo>
                  <a:cubicBezTo>
                    <a:pt x="1688" y="3366"/>
                    <a:pt x="1741" y="3356"/>
                    <a:pt x="1794" y="3345"/>
                  </a:cubicBezTo>
                  <a:cubicBezTo>
                    <a:pt x="1797" y="3344"/>
                    <a:pt x="1799" y="3344"/>
                    <a:pt x="1802" y="3344"/>
                  </a:cubicBezTo>
                  <a:cubicBezTo>
                    <a:pt x="1815" y="3344"/>
                    <a:pt x="1827" y="3353"/>
                    <a:pt x="1831" y="3367"/>
                  </a:cubicBezTo>
                  <a:cubicBezTo>
                    <a:pt x="1835" y="3382"/>
                    <a:pt x="1826" y="3400"/>
                    <a:pt x="1809" y="3404"/>
                  </a:cubicBezTo>
                  <a:cubicBezTo>
                    <a:pt x="1703" y="3425"/>
                    <a:pt x="1595" y="3439"/>
                    <a:pt x="1487" y="3440"/>
                  </a:cubicBezTo>
                  <a:cubicBezTo>
                    <a:pt x="1383" y="3440"/>
                    <a:pt x="1280" y="3434"/>
                    <a:pt x="1178" y="3419"/>
                  </a:cubicBezTo>
                  <a:cubicBezTo>
                    <a:pt x="1077" y="3404"/>
                    <a:pt x="979" y="3386"/>
                    <a:pt x="882" y="3361"/>
                  </a:cubicBezTo>
                  <a:cubicBezTo>
                    <a:pt x="779" y="3334"/>
                    <a:pt x="679" y="3303"/>
                    <a:pt x="577" y="3271"/>
                  </a:cubicBezTo>
                  <a:cubicBezTo>
                    <a:pt x="565" y="3266"/>
                    <a:pt x="557" y="3253"/>
                    <a:pt x="562" y="3240"/>
                  </a:cubicBezTo>
                  <a:cubicBezTo>
                    <a:pt x="564" y="3230"/>
                    <a:pt x="574" y="3221"/>
                    <a:pt x="585" y="3221"/>
                  </a:cubicBezTo>
                  <a:close/>
                  <a:moveTo>
                    <a:pt x="1345" y="1"/>
                  </a:moveTo>
                  <a:cubicBezTo>
                    <a:pt x="1266" y="1"/>
                    <a:pt x="1184" y="6"/>
                    <a:pt x="1100" y="16"/>
                  </a:cubicBezTo>
                  <a:cubicBezTo>
                    <a:pt x="864" y="46"/>
                    <a:pt x="674" y="127"/>
                    <a:pt x="550" y="254"/>
                  </a:cubicBezTo>
                  <a:cubicBezTo>
                    <a:pt x="408" y="399"/>
                    <a:pt x="354" y="623"/>
                    <a:pt x="416" y="798"/>
                  </a:cubicBezTo>
                  <a:cubicBezTo>
                    <a:pt x="419" y="808"/>
                    <a:pt x="424" y="817"/>
                    <a:pt x="427" y="826"/>
                  </a:cubicBezTo>
                  <a:cubicBezTo>
                    <a:pt x="390" y="835"/>
                    <a:pt x="353" y="851"/>
                    <a:pt x="316" y="874"/>
                  </a:cubicBezTo>
                  <a:cubicBezTo>
                    <a:pt x="246" y="915"/>
                    <a:pt x="183" y="974"/>
                    <a:pt x="131" y="1052"/>
                  </a:cubicBezTo>
                  <a:cubicBezTo>
                    <a:pt x="88" y="1115"/>
                    <a:pt x="53" y="1194"/>
                    <a:pt x="29" y="1287"/>
                  </a:cubicBezTo>
                  <a:cubicBezTo>
                    <a:pt x="10" y="1371"/>
                    <a:pt x="0" y="1461"/>
                    <a:pt x="3" y="1554"/>
                  </a:cubicBezTo>
                  <a:cubicBezTo>
                    <a:pt x="10" y="1739"/>
                    <a:pt x="63" y="1914"/>
                    <a:pt x="154" y="2047"/>
                  </a:cubicBezTo>
                  <a:cubicBezTo>
                    <a:pt x="176" y="2080"/>
                    <a:pt x="202" y="2112"/>
                    <a:pt x="232" y="2147"/>
                  </a:cubicBezTo>
                  <a:cubicBezTo>
                    <a:pt x="137" y="2238"/>
                    <a:pt x="79" y="2342"/>
                    <a:pt x="57" y="2454"/>
                  </a:cubicBezTo>
                  <a:cubicBezTo>
                    <a:pt x="44" y="2518"/>
                    <a:pt x="44" y="2585"/>
                    <a:pt x="56" y="2657"/>
                  </a:cubicBezTo>
                  <a:cubicBezTo>
                    <a:pt x="65" y="2714"/>
                    <a:pt x="87" y="2777"/>
                    <a:pt x="120" y="2842"/>
                  </a:cubicBezTo>
                  <a:cubicBezTo>
                    <a:pt x="180" y="2959"/>
                    <a:pt x="273" y="3067"/>
                    <a:pt x="405" y="3173"/>
                  </a:cubicBezTo>
                  <a:cubicBezTo>
                    <a:pt x="446" y="3206"/>
                    <a:pt x="487" y="3236"/>
                    <a:pt x="530" y="3262"/>
                  </a:cubicBezTo>
                  <a:cubicBezTo>
                    <a:pt x="525" y="3265"/>
                    <a:pt x="521" y="3273"/>
                    <a:pt x="516" y="3284"/>
                  </a:cubicBezTo>
                  <a:cubicBezTo>
                    <a:pt x="492" y="3346"/>
                    <a:pt x="480" y="3412"/>
                    <a:pt x="484" y="3473"/>
                  </a:cubicBezTo>
                  <a:cubicBezTo>
                    <a:pt x="488" y="3535"/>
                    <a:pt x="506" y="3596"/>
                    <a:pt x="537" y="3652"/>
                  </a:cubicBezTo>
                  <a:cubicBezTo>
                    <a:pt x="590" y="3751"/>
                    <a:pt x="688" y="3838"/>
                    <a:pt x="813" y="3898"/>
                  </a:cubicBezTo>
                  <a:cubicBezTo>
                    <a:pt x="914" y="3948"/>
                    <a:pt x="1027" y="3978"/>
                    <a:pt x="1143" y="3989"/>
                  </a:cubicBezTo>
                  <a:cubicBezTo>
                    <a:pt x="1165" y="3991"/>
                    <a:pt x="1188" y="3992"/>
                    <a:pt x="1210" y="3992"/>
                  </a:cubicBezTo>
                  <a:lnTo>
                    <a:pt x="1228" y="3992"/>
                  </a:lnTo>
                  <a:cubicBezTo>
                    <a:pt x="1364" y="3992"/>
                    <a:pt x="1489" y="3961"/>
                    <a:pt x="1592" y="3900"/>
                  </a:cubicBezTo>
                  <a:cubicBezTo>
                    <a:pt x="1673" y="3852"/>
                    <a:pt x="1739" y="3784"/>
                    <a:pt x="1783" y="3702"/>
                  </a:cubicBezTo>
                  <a:cubicBezTo>
                    <a:pt x="1830" y="3614"/>
                    <a:pt x="1852" y="3508"/>
                    <a:pt x="1849" y="3389"/>
                  </a:cubicBezTo>
                  <a:cubicBezTo>
                    <a:pt x="1849" y="3384"/>
                    <a:pt x="1848" y="3377"/>
                    <a:pt x="1847" y="3372"/>
                  </a:cubicBezTo>
                  <a:cubicBezTo>
                    <a:pt x="1905" y="3340"/>
                    <a:pt x="1963" y="3297"/>
                    <a:pt x="2016" y="3245"/>
                  </a:cubicBezTo>
                  <a:cubicBezTo>
                    <a:pt x="2082" y="3182"/>
                    <a:pt x="2141" y="3104"/>
                    <a:pt x="2191" y="3013"/>
                  </a:cubicBezTo>
                  <a:cubicBezTo>
                    <a:pt x="2207" y="2983"/>
                    <a:pt x="2221" y="2953"/>
                    <a:pt x="2234" y="2922"/>
                  </a:cubicBezTo>
                  <a:cubicBezTo>
                    <a:pt x="2270" y="2830"/>
                    <a:pt x="2288" y="2737"/>
                    <a:pt x="2284" y="2649"/>
                  </a:cubicBezTo>
                  <a:cubicBezTo>
                    <a:pt x="2284" y="2646"/>
                    <a:pt x="2284" y="2642"/>
                    <a:pt x="2283" y="2638"/>
                  </a:cubicBezTo>
                  <a:cubicBezTo>
                    <a:pt x="2307" y="2625"/>
                    <a:pt x="2331" y="2610"/>
                    <a:pt x="2354" y="2592"/>
                  </a:cubicBezTo>
                  <a:cubicBezTo>
                    <a:pt x="2425" y="2540"/>
                    <a:pt x="2485" y="2471"/>
                    <a:pt x="2527" y="2390"/>
                  </a:cubicBezTo>
                  <a:cubicBezTo>
                    <a:pt x="2561" y="2326"/>
                    <a:pt x="2582" y="2254"/>
                    <a:pt x="2587" y="2179"/>
                  </a:cubicBezTo>
                  <a:lnTo>
                    <a:pt x="2587" y="2179"/>
                  </a:lnTo>
                  <a:cubicBezTo>
                    <a:pt x="2441" y="2249"/>
                    <a:pt x="2288" y="2308"/>
                    <a:pt x="2129" y="2342"/>
                  </a:cubicBezTo>
                  <a:cubicBezTo>
                    <a:pt x="2031" y="2363"/>
                    <a:pt x="1931" y="2378"/>
                    <a:pt x="1832" y="2378"/>
                  </a:cubicBezTo>
                  <a:cubicBezTo>
                    <a:pt x="1822" y="2378"/>
                    <a:pt x="1813" y="2378"/>
                    <a:pt x="1804" y="2378"/>
                  </a:cubicBezTo>
                  <a:cubicBezTo>
                    <a:pt x="1748" y="2377"/>
                    <a:pt x="1693" y="2371"/>
                    <a:pt x="1639" y="2360"/>
                  </a:cubicBezTo>
                  <a:cubicBezTo>
                    <a:pt x="1591" y="2350"/>
                    <a:pt x="1541" y="2338"/>
                    <a:pt x="1496" y="2318"/>
                  </a:cubicBezTo>
                  <a:cubicBezTo>
                    <a:pt x="1447" y="2296"/>
                    <a:pt x="1398" y="2272"/>
                    <a:pt x="1356" y="2239"/>
                  </a:cubicBezTo>
                  <a:cubicBezTo>
                    <a:pt x="1314" y="2206"/>
                    <a:pt x="1277" y="2172"/>
                    <a:pt x="1244" y="2131"/>
                  </a:cubicBezTo>
                  <a:cubicBezTo>
                    <a:pt x="1206" y="2082"/>
                    <a:pt x="1170" y="2027"/>
                    <a:pt x="1146" y="1970"/>
                  </a:cubicBezTo>
                  <a:cubicBezTo>
                    <a:pt x="1124" y="1919"/>
                    <a:pt x="1106" y="1865"/>
                    <a:pt x="1098" y="1811"/>
                  </a:cubicBezTo>
                  <a:cubicBezTo>
                    <a:pt x="1089" y="1752"/>
                    <a:pt x="1083" y="1693"/>
                    <a:pt x="1089" y="1633"/>
                  </a:cubicBezTo>
                  <a:cubicBezTo>
                    <a:pt x="1092" y="1588"/>
                    <a:pt x="1099" y="1543"/>
                    <a:pt x="1108" y="1499"/>
                  </a:cubicBezTo>
                  <a:cubicBezTo>
                    <a:pt x="1004" y="1431"/>
                    <a:pt x="904" y="1356"/>
                    <a:pt x="809" y="1274"/>
                  </a:cubicBezTo>
                  <a:cubicBezTo>
                    <a:pt x="677" y="1158"/>
                    <a:pt x="554" y="1029"/>
                    <a:pt x="458" y="879"/>
                  </a:cubicBezTo>
                  <a:cubicBezTo>
                    <a:pt x="451" y="868"/>
                    <a:pt x="456" y="852"/>
                    <a:pt x="468" y="846"/>
                  </a:cubicBezTo>
                  <a:cubicBezTo>
                    <a:pt x="472" y="844"/>
                    <a:pt x="475" y="843"/>
                    <a:pt x="479" y="843"/>
                  </a:cubicBezTo>
                  <a:cubicBezTo>
                    <a:pt x="488" y="843"/>
                    <a:pt x="496" y="848"/>
                    <a:pt x="501" y="856"/>
                  </a:cubicBezTo>
                  <a:cubicBezTo>
                    <a:pt x="514" y="874"/>
                    <a:pt x="526" y="893"/>
                    <a:pt x="539" y="911"/>
                  </a:cubicBezTo>
                  <a:cubicBezTo>
                    <a:pt x="540" y="913"/>
                    <a:pt x="541" y="914"/>
                    <a:pt x="542" y="915"/>
                  </a:cubicBezTo>
                  <a:cubicBezTo>
                    <a:pt x="541" y="914"/>
                    <a:pt x="541" y="913"/>
                    <a:pt x="540" y="913"/>
                  </a:cubicBezTo>
                  <a:lnTo>
                    <a:pt x="540" y="913"/>
                  </a:lnTo>
                  <a:cubicBezTo>
                    <a:pt x="634" y="1040"/>
                    <a:pt x="747" y="1150"/>
                    <a:pt x="869" y="1250"/>
                  </a:cubicBezTo>
                  <a:cubicBezTo>
                    <a:pt x="868" y="1249"/>
                    <a:pt x="868" y="1249"/>
                    <a:pt x="867" y="1248"/>
                  </a:cubicBezTo>
                  <a:lnTo>
                    <a:pt x="867" y="1248"/>
                  </a:lnTo>
                  <a:cubicBezTo>
                    <a:pt x="950" y="1315"/>
                    <a:pt x="1036" y="1377"/>
                    <a:pt x="1126" y="1433"/>
                  </a:cubicBezTo>
                  <a:cubicBezTo>
                    <a:pt x="1158" y="1333"/>
                    <a:pt x="1204" y="1238"/>
                    <a:pt x="1263" y="1152"/>
                  </a:cubicBezTo>
                  <a:cubicBezTo>
                    <a:pt x="1276" y="1133"/>
                    <a:pt x="1290" y="1118"/>
                    <a:pt x="1304" y="1101"/>
                  </a:cubicBezTo>
                  <a:cubicBezTo>
                    <a:pt x="1305" y="1098"/>
                    <a:pt x="1304" y="1096"/>
                    <a:pt x="1305" y="1094"/>
                  </a:cubicBezTo>
                  <a:cubicBezTo>
                    <a:pt x="1362" y="1017"/>
                    <a:pt x="1427" y="946"/>
                    <a:pt x="1500" y="884"/>
                  </a:cubicBezTo>
                  <a:cubicBezTo>
                    <a:pt x="1571" y="823"/>
                    <a:pt x="1648" y="769"/>
                    <a:pt x="1729" y="721"/>
                  </a:cubicBezTo>
                  <a:cubicBezTo>
                    <a:pt x="1791" y="684"/>
                    <a:pt x="1857" y="650"/>
                    <a:pt x="1923" y="620"/>
                  </a:cubicBezTo>
                  <a:cubicBezTo>
                    <a:pt x="1928" y="617"/>
                    <a:pt x="1932" y="615"/>
                    <a:pt x="1938" y="612"/>
                  </a:cubicBezTo>
                  <a:cubicBezTo>
                    <a:pt x="1945" y="608"/>
                    <a:pt x="1951" y="605"/>
                    <a:pt x="1958" y="601"/>
                  </a:cubicBezTo>
                  <a:lnTo>
                    <a:pt x="1958" y="601"/>
                  </a:lnTo>
                  <a:cubicBezTo>
                    <a:pt x="1958" y="602"/>
                    <a:pt x="1958" y="602"/>
                    <a:pt x="1957" y="602"/>
                  </a:cubicBezTo>
                  <a:lnTo>
                    <a:pt x="1957" y="602"/>
                  </a:lnTo>
                  <a:cubicBezTo>
                    <a:pt x="2052" y="556"/>
                    <a:pt x="2148" y="514"/>
                    <a:pt x="2245" y="477"/>
                  </a:cubicBezTo>
                  <a:cubicBezTo>
                    <a:pt x="2282" y="465"/>
                    <a:pt x="2318" y="454"/>
                    <a:pt x="2355" y="443"/>
                  </a:cubicBezTo>
                  <a:cubicBezTo>
                    <a:pt x="2432" y="420"/>
                    <a:pt x="2509" y="399"/>
                    <a:pt x="2586" y="382"/>
                  </a:cubicBezTo>
                  <a:cubicBezTo>
                    <a:pt x="2534" y="344"/>
                    <a:pt x="2478" y="308"/>
                    <a:pt x="2418" y="275"/>
                  </a:cubicBezTo>
                  <a:cubicBezTo>
                    <a:pt x="2342" y="234"/>
                    <a:pt x="2260" y="196"/>
                    <a:pt x="2170" y="162"/>
                  </a:cubicBezTo>
                  <a:cubicBezTo>
                    <a:pt x="2007" y="97"/>
                    <a:pt x="1828" y="51"/>
                    <a:pt x="1638" y="23"/>
                  </a:cubicBezTo>
                  <a:cubicBezTo>
                    <a:pt x="1554" y="10"/>
                    <a:pt x="1469" y="4"/>
                    <a:pt x="1388" y="2"/>
                  </a:cubicBezTo>
                  <a:cubicBezTo>
                    <a:pt x="1373" y="2"/>
                    <a:pt x="1359" y="1"/>
                    <a:pt x="1345" y="1"/>
                  </a:cubicBezTo>
                  <a:close/>
                </a:path>
              </a:pathLst>
            </a:custGeom>
            <a:solidFill>
              <a:srgbClr val="A65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49266" y="3662022"/>
              <a:ext cx="197955" cy="58708"/>
            </a:xfrm>
            <a:custGeom>
              <a:avLst/>
              <a:gdLst/>
              <a:ahLst/>
              <a:cxnLst/>
              <a:rect l="l" t="t" r="r" b="b"/>
              <a:pathLst>
                <a:path w="2022" h="596" extrusionOk="0">
                  <a:moveTo>
                    <a:pt x="28" y="0"/>
                  </a:moveTo>
                  <a:cubicBezTo>
                    <a:pt x="20" y="0"/>
                    <a:pt x="12" y="4"/>
                    <a:pt x="7" y="12"/>
                  </a:cubicBezTo>
                  <a:cubicBezTo>
                    <a:pt x="0" y="24"/>
                    <a:pt x="4" y="39"/>
                    <a:pt x="16" y="46"/>
                  </a:cubicBezTo>
                  <a:cubicBezTo>
                    <a:pt x="305" y="242"/>
                    <a:pt x="624" y="397"/>
                    <a:pt x="960" y="496"/>
                  </a:cubicBezTo>
                  <a:cubicBezTo>
                    <a:pt x="1129" y="546"/>
                    <a:pt x="1304" y="579"/>
                    <a:pt x="1481" y="592"/>
                  </a:cubicBezTo>
                  <a:cubicBezTo>
                    <a:pt x="1516" y="595"/>
                    <a:pt x="1552" y="596"/>
                    <a:pt x="1587" y="596"/>
                  </a:cubicBezTo>
                  <a:cubicBezTo>
                    <a:pt x="1637" y="596"/>
                    <a:pt x="1687" y="593"/>
                    <a:pt x="1737" y="588"/>
                  </a:cubicBezTo>
                  <a:cubicBezTo>
                    <a:pt x="1781" y="585"/>
                    <a:pt x="1824" y="577"/>
                    <a:pt x="1867" y="569"/>
                  </a:cubicBezTo>
                  <a:cubicBezTo>
                    <a:pt x="1885" y="565"/>
                    <a:pt x="1904" y="560"/>
                    <a:pt x="1923" y="554"/>
                  </a:cubicBezTo>
                  <a:cubicBezTo>
                    <a:pt x="1932" y="551"/>
                    <a:pt x="1942" y="549"/>
                    <a:pt x="1951" y="546"/>
                  </a:cubicBezTo>
                  <a:cubicBezTo>
                    <a:pt x="1964" y="543"/>
                    <a:pt x="1975" y="538"/>
                    <a:pt x="1987" y="533"/>
                  </a:cubicBezTo>
                  <a:cubicBezTo>
                    <a:pt x="2008" y="528"/>
                    <a:pt x="2021" y="507"/>
                    <a:pt x="2015" y="486"/>
                  </a:cubicBezTo>
                  <a:cubicBezTo>
                    <a:pt x="2011" y="469"/>
                    <a:pt x="1995" y="457"/>
                    <a:pt x="1978" y="457"/>
                  </a:cubicBezTo>
                  <a:cubicBezTo>
                    <a:pt x="1974" y="457"/>
                    <a:pt x="1971" y="457"/>
                    <a:pt x="1968" y="458"/>
                  </a:cubicBezTo>
                  <a:cubicBezTo>
                    <a:pt x="1893" y="474"/>
                    <a:pt x="1818" y="487"/>
                    <a:pt x="1742" y="496"/>
                  </a:cubicBezTo>
                  <a:cubicBezTo>
                    <a:pt x="1677" y="503"/>
                    <a:pt x="1611" y="507"/>
                    <a:pt x="1545" y="507"/>
                  </a:cubicBezTo>
                  <a:cubicBezTo>
                    <a:pt x="1529" y="507"/>
                    <a:pt x="1513" y="507"/>
                    <a:pt x="1497" y="506"/>
                  </a:cubicBezTo>
                  <a:cubicBezTo>
                    <a:pt x="1412" y="505"/>
                    <a:pt x="1327" y="497"/>
                    <a:pt x="1242" y="484"/>
                  </a:cubicBezTo>
                  <a:lnTo>
                    <a:pt x="1244" y="484"/>
                  </a:lnTo>
                  <a:cubicBezTo>
                    <a:pt x="1242" y="484"/>
                    <a:pt x="1240" y="484"/>
                    <a:pt x="1238" y="483"/>
                  </a:cubicBezTo>
                  <a:lnTo>
                    <a:pt x="1235" y="483"/>
                  </a:lnTo>
                  <a:cubicBezTo>
                    <a:pt x="988" y="444"/>
                    <a:pt x="750" y="366"/>
                    <a:pt x="521" y="267"/>
                  </a:cubicBezTo>
                  <a:lnTo>
                    <a:pt x="523" y="267"/>
                  </a:lnTo>
                  <a:cubicBezTo>
                    <a:pt x="356" y="193"/>
                    <a:pt x="194" y="106"/>
                    <a:pt x="42" y="3"/>
                  </a:cubicBezTo>
                  <a:cubicBezTo>
                    <a:pt x="38" y="1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640411" y="3479890"/>
              <a:ext cx="927901" cy="1056838"/>
            </a:xfrm>
            <a:custGeom>
              <a:avLst/>
              <a:gdLst/>
              <a:ahLst/>
              <a:cxnLst/>
              <a:rect l="l" t="t" r="r" b="b"/>
              <a:pathLst>
                <a:path w="9478" h="10729" extrusionOk="0">
                  <a:moveTo>
                    <a:pt x="2361" y="1114"/>
                  </a:moveTo>
                  <a:cubicBezTo>
                    <a:pt x="2361" y="1114"/>
                    <a:pt x="2361" y="1114"/>
                    <a:pt x="2361" y="1114"/>
                  </a:cubicBezTo>
                  <a:cubicBezTo>
                    <a:pt x="2361" y="1114"/>
                    <a:pt x="2361" y="1114"/>
                    <a:pt x="2361" y="1114"/>
                  </a:cubicBezTo>
                  <a:close/>
                  <a:moveTo>
                    <a:pt x="1199" y="1873"/>
                  </a:moveTo>
                  <a:lnTo>
                    <a:pt x="1199" y="1873"/>
                  </a:lnTo>
                  <a:cubicBezTo>
                    <a:pt x="1198" y="1874"/>
                    <a:pt x="1198" y="1874"/>
                    <a:pt x="1197" y="1874"/>
                  </a:cubicBezTo>
                  <a:lnTo>
                    <a:pt x="1197" y="1874"/>
                  </a:lnTo>
                  <a:cubicBezTo>
                    <a:pt x="1198" y="1874"/>
                    <a:pt x="1198" y="1874"/>
                    <a:pt x="1199" y="1873"/>
                  </a:cubicBezTo>
                  <a:close/>
                  <a:moveTo>
                    <a:pt x="1726" y="2510"/>
                  </a:moveTo>
                  <a:cubicBezTo>
                    <a:pt x="1734" y="2510"/>
                    <a:pt x="1743" y="2513"/>
                    <a:pt x="1747" y="2521"/>
                  </a:cubicBezTo>
                  <a:cubicBezTo>
                    <a:pt x="1786" y="2580"/>
                    <a:pt x="1831" y="2636"/>
                    <a:pt x="1880" y="2687"/>
                  </a:cubicBezTo>
                  <a:lnTo>
                    <a:pt x="1879" y="2686"/>
                  </a:lnTo>
                  <a:lnTo>
                    <a:pt x="1879" y="2686"/>
                  </a:lnTo>
                  <a:cubicBezTo>
                    <a:pt x="1922" y="2731"/>
                    <a:pt x="1968" y="2772"/>
                    <a:pt x="2017" y="2811"/>
                  </a:cubicBezTo>
                  <a:cubicBezTo>
                    <a:pt x="2063" y="2847"/>
                    <a:pt x="2110" y="2879"/>
                    <a:pt x="2159" y="2909"/>
                  </a:cubicBezTo>
                  <a:cubicBezTo>
                    <a:pt x="2242" y="2958"/>
                    <a:pt x="2328" y="2996"/>
                    <a:pt x="2419" y="3023"/>
                  </a:cubicBezTo>
                  <a:cubicBezTo>
                    <a:pt x="2451" y="3032"/>
                    <a:pt x="2483" y="3039"/>
                    <a:pt x="2514" y="3044"/>
                  </a:cubicBezTo>
                  <a:cubicBezTo>
                    <a:pt x="2546" y="3049"/>
                    <a:pt x="2578" y="3051"/>
                    <a:pt x="2610" y="3052"/>
                  </a:cubicBezTo>
                  <a:cubicBezTo>
                    <a:pt x="2615" y="3052"/>
                    <a:pt x="2621" y="3052"/>
                    <a:pt x="2626" y="3052"/>
                  </a:cubicBezTo>
                  <a:cubicBezTo>
                    <a:pt x="2637" y="3052"/>
                    <a:pt x="2647" y="3052"/>
                    <a:pt x="2658" y="3052"/>
                  </a:cubicBezTo>
                  <a:cubicBezTo>
                    <a:pt x="2661" y="3051"/>
                    <a:pt x="2664" y="3051"/>
                    <a:pt x="2667" y="3051"/>
                  </a:cubicBezTo>
                  <a:cubicBezTo>
                    <a:pt x="2676" y="3051"/>
                    <a:pt x="2685" y="3053"/>
                    <a:pt x="2693" y="3057"/>
                  </a:cubicBezTo>
                  <a:cubicBezTo>
                    <a:pt x="2705" y="3062"/>
                    <a:pt x="2715" y="3069"/>
                    <a:pt x="2723" y="3079"/>
                  </a:cubicBezTo>
                  <a:cubicBezTo>
                    <a:pt x="2733" y="3095"/>
                    <a:pt x="2738" y="3112"/>
                    <a:pt x="2735" y="3130"/>
                  </a:cubicBezTo>
                  <a:cubicBezTo>
                    <a:pt x="2730" y="3166"/>
                    <a:pt x="2698" y="3190"/>
                    <a:pt x="2664" y="3190"/>
                  </a:cubicBezTo>
                  <a:cubicBezTo>
                    <a:pt x="2661" y="3190"/>
                    <a:pt x="2658" y="3190"/>
                    <a:pt x="2656" y="3190"/>
                  </a:cubicBezTo>
                  <a:cubicBezTo>
                    <a:pt x="2608" y="3183"/>
                    <a:pt x="2559" y="3173"/>
                    <a:pt x="2513" y="3159"/>
                  </a:cubicBezTo>
                  <a:cubicBezTo>
                    <a:pt x="2465" y="3145"/>
                    <a:pt x="2418" y="3128"/>
                    <a:pt x="2371" y="3108"/>
                  </a:cubicBezTo>
                  <a:cubicBezTo>
                    <a:pt x="2282" y="3069"/>
                    <a:pt x="2197" y="3021"/>
                    <a:pt x="2116" y="2966"/>
                  </a:cubicBezTo>
                  <a:cubicBezTo>
                    <a:pt x="1955" y="2855"/>
                    <a:pt x="1812" y="2714"/>
                    <a:pt x="1706" y="2550"/>
                  </a:cubicBezTo>
                  <a:cubicBezTo>
                    <a:pt x="1698" y="2538"/>
                    <a:pt x="1700" y="2523"/>
                    <a:pt x="1711" y="2514"/>
                  </a:cubicBezTo>
                  <a:cubicBezTo>
                    <a:pt x="1716" y="2511"/>
                    <a:pt x="1721" y="2510"/>
                    <a:pt x="1726" y="2510"/>
                  </a:cubicBezTo>
                  <a:close/>
                  <a:moveTo>
                    <a:pt x="2398" y="1"/>
                  </a:moveTo>
                  <a:cubicBezTo>
                    <a:pt x="2388" y="1"/>
                    <a:pt x="2377" y="2"/>
                    <a:pt x="2367" y="2"/>
                  </a:cubicBezTo>
                  <a:lnTo>
                    <a:pt x="2376" y="2"/>
                  </a:lnTo>
                  <a:lnTo>
                    <a:pt x="2376" y="3"/>
                  </a:lnTo>
                  <a:cubicBezTo>
                    <a:pt x="2376" y="6"/>
                    <a:pt x="2375" y="10"/>
                    <a:pt x="2373" y="14"/>
                  </a:cubicBezTo>
                  <a:cubicBezTo>
                    <a:pt x="2105" y="31"/>
                    <a:pt x="1837" y="65"/>
                    <a:pt x="1574" y="124"/>
                  </a:cubicBezTo>
                  <a:cubicBezTo>
                    <a:pt x="1315" y="181"/>
                    <a:pt x="1060" y="266"/>
                    <a:pt x="823" y="385"/>
                  </a:cubicBezTo>
                  <a:cubicBezTo>
                    <a:pt x="787" y="401"/>
                    <a:pt x="750" y="419"/>
                    <a:pt x="716" y="437"/>
                  </a:cubicBezTo>
                  <a:cubicBezTo>
                    <a:pt x="638" y="475"/>
                    <a:pt x="563" y="520"/>
                    <a:pt x="492" y="569"/>
                  </a:cubicBezTo>
                  <a:cubicBezTo>
                    <a:pt x="492" y="569"/>
                    <a:pt x="492" y="569"/>
                    <a:pt x="492" y="568"/>
                  </a:cubicBezTo>
                  <a:cubicBezTo>
                    <a:pt x="404" y="632"/>
                    <a:pt x="323" y="703"/>
                    <a:pt x="252" y="786"/>
                  </a:cubicBezTo>
                  <a:cubicBezTo>
                    <a:pt x="186" y="865"/>
                    <a:pt x="130" y="952"/>
                    <a:pt x="85" y="1046"/>
                  </a:cubicBezTo>
                  <a:cubicBezTo>
                    <a:pt x="54" y="1118"/>
                    <a:pt x="29" y="1194"/>
                    <a:pt x="14" y="1271"/>
                  </a:cubicBezTo>
                  <a:cubicBezTo>
                    <a:pt x="4" y="1331"/>
                    <a:pt x="1" y="1390"/>
                    <a:pt x="5" y="1451"/>
                  </a:cubicBezTo>
                  <a:cubicBezTo>
                    <a:pt x="11" y="1504"/>
                    <a:pt x="23" y="1556"/>
                    <a:pt x="39" y="1608"/>
                  </a:cubicBezTo>
                  <a:cubicBezTo>
                    <a:pt x="41" y="1609"/>
                    <a:pt x="41" y="1610"/>
                    <a:pt x="42" y="1611"/>
                  </a:cubicBezTo>
                  <a:cubicBezTo>
                    <a:pt x="42" y="1612"/>
                    <a:pt x="42" y="1613"/>
                    <a:pt x="43" y="1615"/>
                  </a:cubicBezTo>
                  <a:cubicBezTo>
                    <a:pt x="61" y="1661"/>
                    <a:pt x="84" y="1705"/>
                    <a:pt x="113" y="1746"/>
                  </a:cubicBezTo>
                  <a:cubicBezTo>
                    <a:pt x="113" y="1747"/>
                    <a:pt x="114" y="1747"/>
                    <a:pt x="114" y="1747"/>
                  </a:cubicBezTo>
                  <a:cubicBezTo>
                    <a:pt x="114" y="1747"/>
                    <a:pt x="114" y="1748"/>
                    <a:pt x="115" y="1748"/>
                  </a:cubicBezTo>
                  <a:cubicBezTo>
                    <a:pt x="143" y="1786"/>
                    <a:pt x="174" y="1821"/>
                    <a:pt x="210" y="1851"/>
                  </a:cubicBezTo>
                  <a:cubicBezTo>
                    <a:pt x="246" y="1881"/>
                    <a:pt x="284" y="1906"/>
                    <a:pt x="326" y="1926"/>
                  </a:cubicBezTo>
                  <a:cubicBezTo>
                    <a:pt x="378" y="1949"/>
                    <a:pt x="433" y="1965"/>
                    <a:pt x="489" y="1976"/>
                  </a:cubicBezTo>
                  <a:cubicBezTo>
                    <a:pt x="539" y="1984"/>
                    <a:pt x="590" y="1988"/>
                    <a:pt x="641" y="1988"/>
                  </a:cubicBezTo>
                  <a:cubicBezTo>
                    <a:pt x="675" y="1988"/>
                    <a:pt x="708" y="1986"/>
                    <a:pt x="742" y="1983"/>
                  </a:cubicBezTo>
                  <a:cubicBezTo>
                    <a:pt x="898" y="1968"/>
                    <a:pt x="1050" y="1928"/>
                    <a:pt x="1197" y="1874"/>
                  </a:cubicBezTo>
                  <a:lnTo>
                    <a:pt x="1197" y="1874"/>
                  </a:lnTo>
                  <a:cubicBezTo>
                    <a:pt x="1196" y="1874"/>
                    <a:pt x="1194" y="1875"/>
                    <a:pt x="1192" y="1875"/>
                  </a:cubicBezTo>
                  <a:cubicBezTo>
                    <a:pt x="1253" y="1852"/>
                    <a:pt x="1314" y="1826"/>
                    <a:pt x="1375" y="1800"/>
                  </a:cubicBezTo>
                  <a:cubicBezTo>
                    <a:pt x="1444" y="1769"/>
                    <a:pt x="1513" y="1737"/>
                    <a:pt x="1580" y="1703"/>
                  </a:cubicBezTo>
                  <a:cubicBezTo>
                    <a:pt x="1716" y="1632"/>
                    <a:pt x="1847" y="1554"/>
                    <a:pt x="1973" y="1465"/>
                  </a:cubicBezTo>
                  <a:cubicBezTo>
                    <a:pt x="2116" y="1363"/>
                    <a:pt x="2250" y="1247"/>
                    <a:pt x="2363" y="1112"/>
                  </a:cubicBezTo>
                  <a:lnTo>
                    <a:pt x="2363" y="1112"/>
                  </a:lnTo>
                  <a:cubicBezTo>
                    <a:pt x="2363" y="1112"/>
                    <a:pt x="2363" y="1112"/>
                    <a:pt x="2362" y="1112"/>
                  </a:cubicBezTo>
                  <a:lnTo>
                    <a:pt x="2362" y="1112"/>
                  </a:lnTo>
                  <a:cubicBezTo>
                    <a:pt x="2379" y="1093"/>
                    <a:pt x="2394" y="1074"/>
                    <a:pt x="2409" y="1053"/>
                  </a:cubicBezTo>
                  <a:cubicBezTo>
                    <a:pt x="2414" y="1047"/>
                    <a:pt x="2422" y="1042"/>
                    <a:pt x="2430" y="1042"/>
                  </a:cubicBezTo>
                  <a:cubicBezTo>
                    <a:pt x="2434" y="1042"/>
                    <a:pt x="2438" y="1044"/>
                    <a:pt x="2442" y="1046"/>
                  </a:cubicBezTo>
                  <a:cubicBezTo>
                    <a:pt x="2454" y="1053"/>
                    <a:pt x="2458" y="1070"/>
                    <a:pt x="2451" y="1081"/>
                  </a:cubicBezTo>
                  <a:cubicBezTo>
                    <a:pt x="2388" y="1163"/>
                    <a:pt x="2320" y="1243"/>
                    <a:pt x="2246" y="1316"/>
                  </a:cubicBezTo>
                  <a:cubicBezTo>
                    <a:pt x="2072" y="1486"/>
                    <a:pt x="1875" y="1631"/>
                    <a:pt x="1663" y="1752"/>
                  </a:cubicBezTo>
                  <a:cubicBezTo>
                    <a:pt x="1663" y="1755"/>
                    <a:pt x="1663" y="1758"/>
                    <a:pt x="1664" y="1762"/>
                  </a:cubicBezTo>
                  <a:cubicBezTo>
                    <a:pt x="1664" y="1809"/>
                    <a:pt x="1661" y="1858"/>
                    <a:pt x="1655" y="1906"/>
                  </a:cubicBezTo>
                  <a:cubicBezTo>
                    <a:pt x="1651" y="1941"/>
                    <a:pt x="1643" y="1977"/>
                    <a:pt x="1634" y="2012"/>
                  </a:cubicBezTo>
                  <a:cubicBezTo>
                    <a:pt x="1626" y="2049"/>
                    <a:pt x="1613" y="2087"/>
                    <a:pt x="1598" y="2121"/>
                  </a:cubicBezTo>
                  <a:cubicBezTo>
                    <a:pt x="1588" y="2145"/>
                    <a:pt x="1577" y="2169"/>
                    <a:pt x="1564" y="2192"/>
                  </a:cubicBezTo>
                  <a:cubicBezTo>
                    <a:pt x="1551" y="2215"/>
                    <a:pt x="1536" y="2238"/>
                    <a:pt x="1514" y="2267"/>
                  </a:cubicBezTo>
                  <a:cubicBezTo>
                    <a:pt x="1501" y="2283"/>
                    <a:pt x="1488" y="2298"/>
                    <a:pt x="1473" y="2312"/>
                  </a:cubicBezTo>
                  <a:cubicBezTo>
                    <a:pt x="1458" y="2328"/>
                    <a:pt x="1443" y="2342"/>
                    <a:pt x="1426" y="2354"/>
                  </a:cubicBezTo>
                  <a:cubicBezTo>
                    <a:pt x="1409" y="2368"/>
                    <a:pt x="1391" y="2379"/>
                    <a:pt x="1373" y="2390"/>
                  </a:cubicBezTo>
                  <a:cubicBezTo>
                    <a:pt x="1354" y="2401"/>
                    <a:pt x="1333" y="2412"/>
                    <a:pt x="1317" y="2418"/>
                  </a:cubicBezTo>
                  <a:cubicBezTo>
                    <a:pt x="1299" y="2425"/>
                    <a:pt x="1282" y="2432"/>
                    <a:pt x="1264" y="2438"/>
                  </a:cubicBezTo>
                  <a:cubicBezTo>
                    <a:pt x="1256" y="2440"/>
                    <a:pt x="1249" y="2446"/>
                    <a:pt x="1240" y="2457"/>
                  </a:cubicBezTo>
                  <a:cubicBezTo>
                    <a:pt x="1228" y="2460"/>
                    <a:pt x="1220" y="2473"/>
                    <a:pt x="1223" y="2485"/>
                  </a:cubicBezTo>
                  <a:cubicBezTo>
                    <a:pt x="1231" y="2512"/>
                    <a:pt x="1238" y="2540"/>
                    <a:pt x="1243" y="2572"/>
                  </a:cubicBezTo>
                  <a:cubicBezTo>
                    <a:pt x="1247" y="2621"/>
                    <a:pt x="1247" y="2673"/>
                    <a:pt x="1241" y="2726"/>
                  </a:cubicBezTo>
                  <a:cubicBezTo>
                    <a:pt x="1237" y="2758"/>
                    <a:pt x="1230" y="2788"/>
                    <a:pt x="1222" y="2817"/>
                  </a:cubicBezTo>
                  <a:cubicBezTo>
                    <a:pt x="1215" y="2845"/>
                    <a:pt x="1205" y="2874"/>
                    <a:pt x="1193" y="2903"/>
                  </a:cubicBezTo>
                  <a:cubicBezTo>
                    <a:pt x="1172" y="2949"/>
                    <a:pt x="1147" y="2992"/>
                    <a:pt x="1114" y="3036"/>
                  </a:cubicBezTo>
                  <a:cubicBezTo>
                    <a:pt x="1104" y="3050"/>
                    <a:pt x="1092" y="3063"/>
                    <a:pt x="1080" y="3076"/>
                  </a:cubicBezTo>
                  <a:cubicBezTo>
                    <a:pt x="1065" y="3092"/>
                    <a:pt x="1047" y="3107"/>
                    <a:pt x="1030" y="3122"/>
                  </a:cubicBezTo>
                  <a:cubicBezTo>
                    <a:pt x="1025" y="3125"/>
                    <a:pt x="1021" y="3128"/>
                    <a:pt x="1016" y="3131"/>
                  </a:cubicBezTo>
                  <a:lnTo>
                    <a:pt x="951" y="4078"/>
                  </a:lnTo>
                  <a:cubicBezTo>
                    <a:pt x="983" y="4086"/>
                    <a:pt x="1014" y="4093"/>
                    <a:pt x="1046" y="4099"/>
                  </a:cubicBezTo>
                  <a:cubicBezTo>
                    <a:pt x="1213" y="4132"/>
                    <a:pt x="1395" y="4151"/>
                    <a:pt x="1587" y="4155"/>
                  </a:cubicBezTo>
                  <a:cubicBezTo>
                    <a:pt x="1608" y="4155"/>
                    <a:pt x="1629" y="4156"/>
                    <a:pt x="1650" y="4156"/>
                  </a:cubicBezTo>
                  <a:cubicBezTo>
                    <a:pt x="1792" y="4156"/>
                    <a:pt x="1934" y="4146"/>
                    <a:pt x="2073" y="4128"/>
                  </a:cubicBezTo>
                  <a:cubicBezTo>
                    <a:pt x="2389" y="4925"/>
                    <a:pt x="2647" y="5758"/>
                    <a:pt x="2897" y="6563"/>
                  </a:cubicBezTo>
                  <a:cubicBezTo>
                    <a:pt x="3009" y="6920"/>
                    <a:pt x="3124" y="7290"/>
                    <a:pt x="3242" y="7651"/>
                  </a:cubicBezTo>
                  <a:cubicBezTo>
                    <a:pt x="3286" y="7785"/>
                    <a:pt x="3331" y="7920"/>
                    <a:pt x="3377" y="8054"/>
                  </a:cubicBezTo>
                  <a:lnTo>
                    <a:pt x="3375" y="8039"/>
                  </a:lnTo>
                  <a:lnTo>
                    <a:pt x="3375" y="8039"/>
                  </a:lnTo>
                  <a:cubicBezTo>
                    <a:pt x="3375" y="8042"/>
                    <a:pt x="4267" y="10728"/>
                    <a:pt x="6982" y="10728"/>
                  </a:cubicBezTo>
                  <a:cubicBezTo>
                    <a:pt x="7404" y="10728"/>
                    <a:pt x="7869" y="10664"/>
                    <a:pt x="8381" y="10514"/>
                  </a:cubicBezTo>
                  <a:cubicBezTo>
                    <a:pt x="8381" y="10514"/>
                    <a:pt x="9477" y="10159"/>
                    <a:pt x="8258" y="8573"/>
                  </a:cubicBezTo>
                  <a:cubicBezTo>
                    <a:pt x="7905" y="8112"/>
                    <a:pt x="7373" y="7387"/>
                    <a:pt x="6796" y="6587"/>
                  </a:cubicBezTo>
                  <a:lnTo>
                    <a:pt x="6798" y="6586"/>
                  </a:lnTo>
                  <a:cubicBezTo>
                    <a:pt x="6790" y="6575"/>
                    <a:pt x="6781" y="6564"/>
                    <a:pt x="6772" y="6553"/>
                  </a:cubicBezTo>
                  <a:cubicBezTo>
                    <a:pt x="5982" y="5456"/>
                    <a:pt x="5110" y="4226"/>
                    <a:pt x="4495" y="3356"/>
                  </a:cubicBezTo>
                  <a:cubicBezTo>
                    <a:pt x="4250" y="2999"/>
                    <a:pt x="4001" y="2639"/>
                    <a:pt x="3751" y="2286"/>
                  </a:cubicBezTo>
                  <a:lnTo>
                    <a:pt x="3719" y="2240"/>
                  </a:lnTo>
                  <a:cubicBezTo>
                    <a:pt x="3712" y="2231"/>
                    <a:pt x="3704" y="2221"/>
                    <a:pt x="3695" y="2214"/>
                  </a:cubicBezTo>
                  <a:lnTo>
                    <a:pt x="3696" y="2107"/>
                  </a:lnTo>
                  <a:cubicBezTo>
                    <a:pt x="3700" y="1836"/>
                    <a:pt x="3704" y="1555"/>
                    <a:pt x="3678" y="1280"/>
                  </a:cubicBezTo>
                  <a:cubicBezTo>
                    <a:pt x="3659" y="1084"/>
                    <a:pt x="3629" y="915"/>
                    <a:pt x="3584" y="767"/>
                  </a:cubicBezTo>
                  <a:cubicBezTo>
                    <a:pt x="3560" y="688"/>
                    <a:pt x="3529" y="610"/>
                    <a:pt x="3492" y="537"/>
                  </a:cubicBezTo>
                  <a:cubicBezTo>
                    <a:pt x="3460" y="470"/>
                    <a:pt x="3417" y="403"/>
                    <a:pt x="3365" y="339"/>
                  </a:cubicBezTo>
                  <a:cubicBezTo>
                    <a:pt x="3303" y="263"/>
                    <a:pt x="3228" y="199"/>
                    <a:pt x="3142" y="152"/>
                  </a:cubicBezTo>
                  <a:cubicBezTo>
                    <a:pt x="3093" y="110"/>
                    <a:pt x="3030" y="79"/>
                    <a:pt x="2944" y="54"/>
                  </a:cubicBezTo>
                  <a:cubicBezTo>
                    <a:pt x="2856" y="28"/>
                    <a:pt x="2765" y="17"/>
                    <a:pt x="2681" y="9"/>
                  </a:cubicBezTo>
                  <a:cubicBezTo>
                    <a:pt x="2616" y="4"/>
                    <a:pt x="2545" y="1"/>
                    <a:pt x="2456" y="1"/>
                  </a:cubicBezTo>
                  <a:close/>
                </a:path>
              </a:pathLst>
            </a:custGeom>
            <a:solidFill>
              <a:srgbClr val="A65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568650" y="3479595"/>
              <a:ext cx="312400" cy="308807"/>
            </a:xfrm>
            <a:custGeom>
              <a:avLst/>
              <a:gdLst/>
              <a:ahLst/>
              <a:cxnLst/>
              <a:rect l="l" t="t" r="r" b="b"/>
              <a:pathLst>
                <a:path w="3191" h="3135" extrusionOk="0">
                  <a:moveTo>
                    <a:pt x="90" y="625"/>
                  </a:moveTo>
                  <a:cubicBezTo>
                    <a:pt x="90" y="625"/>
                    <a:pt x="90" y="625"/>
                    <a:pt x="90" y="626"/>
                  </a:cubicBezTo>
                  <a:lnTo>
                    <a:pt x="90" y="626"/>
                  </a:lnTo>
                  <a:cubicBezTo>
                    <a:pt x="90" y="625"/>
                    <a:pt x="90" y="625"/>
                    <a:pt x="90" y="625"/>
                  </a:cubicBezTo>
                  <a:close/>
                  <a:moveTo>
                    <a:pt x="417" y="961"/>
                  </a:moveTo>
                  <a:cubicBezTo>
                    <a:pt x="417" y="962"/>
                    <a:pt x="418" y="962"/>
                    <a:pt x="418" y="962"/>
                  </a:cubicBezTo>
                  <a:lnTo>
                    <a:pt x="418" y="962"/>
                  </a:lnTo>
                  <a:cubicBezTo>
                    <a:pt x="418" y="962"/>
                    <a:pt x="418" y="961"/>
                    <a:pt x="417" y="961"/>
                  </a:cubicBezTo>
                  <a:close/>
                  <a:moveTo>
                    <a:pt x="3095" y="1115"/>
                  </a:moveTo>
                  <a:lnTo>
                    <a:pt x="3095" y="1115"/>
                  </a:lnTo>
                  <a:cubicBezTo>
                    <a:pt x="3095" y="1115"/>
                    <a:pt x="3095" y="1116"/>
                    <a:pt x="3094" y="1117"/>
                  </a:cubicBezTo>
                  <a:lnTo>
                    <a:pt x="3094" y="1117"/>
                  </a:lnTo>
                  <a:cubicBezTo>
                    <a:pt x="3095" y="1116"/>
                    <a:pt x="3095" y="1116"/>
                    <a:pt x="3095" y="1115"/>
                  </a:cubicBezTo>
                  <a:close/>
                  <a:moveTo>
                    <a:pt x="3094" y="1117"/>
                  </a:moveTo>
                  <a:cubicBezTo>
                    <a:pt x="3094" y="1117"/>
                    <a:pt x="3094" y="1117"/>
                    <a:pt x="3094" y="1117"/>
                  </a:cubicBezTo>
                  <a:cubicBezTo>
                    <a:pt x="3094" y="1117"/>
                    <a:pt x="3094" y="1117"/>
                    <a:pt x="3094" y="1117"/>
                  </a:cubicBezTo>
                  <a:close/>
                  <a:moveTo>
                    <a:pt x="2983" y="0"/>
                  </a:moveTo>
                  <a:cubicBezTo>
                    <a:pt x="2857" y="3"/>
                    <a:pt x="2733" y="8"/>
                    <a:pt x="2608" y="18"/>
                  </a:cubicBezTo>
                  <a:cubicBezTo>
                    <a:pt x="2540" y="23"/>
                    <a:pt x="2472" y="30"/>
                    <a:pt x="2405" y="38"/>
                  </a:cubicBezTo>
                  <a:cubicBezTo>
                    <a:pt x="2379" y="42"/>
                    <a:pt x="2353" y="46"/>
                    <a:pt x="2327" y="52"/>
                  </a:cubicBezTo>
                  <a:cubicBezTo>
                    <a:pt x="2329" y="52"/>
                    <a:pt x="2331" y="51"/>
                    <a:pt x="2335" y="51"/>
                  </a:cubicBezTo>
                  <a:cubicBezTo>
                    <a:pt x="2268" y="63"/>
                    <a:pt x="2202" y="78"/>
                    <a:pt x="2136" y="93"/>
                  </a:cubicBezTo>
                  <a:cubicBezTo>
                    <a:pt x="2059" y="112"/>
                    <a:pt x="1981" y="133"/>
                    <a:pt x="1905" y="155"/>
                  </a:cubicBezTo>
                  <a:cubicBezTo>
                    <a:pt x="1868" y="167"/>
                    <a:pt x="1832" y="178"/>
                    <a:pt x="1795" y="190"/>
                  </a:cubicBezTo>
                  <a:cubicBezTo>
                    <a:pt x="1698" y="226"/>
                    <a:pt x="1602" y="268"/>
                    <a:pt x="1506" y="314"/>
                  </a:cubicBezTo>
                  <a:lnTo>
                    <a:pt x="1509" y="314"/>
                  </a:lnTo>
                  <a:cubicBezTo>
                    <a:pt x="1501" y="317"/>
                    <a:pt x="1494" y="320"/>
                    <a:pt x="1488" y="325"/>
                  </a:cubicBezTo>
                  <a:cubicBezTo>
                    <a:pt x="1482" y="327"/>
                    <a:pt x="1478" y="330"/>
                    <a:pt x="1473" y="333"/>
                  </a:cubicBezTo>
                  <a:cubicBezTo>
                    <a:pt x="1407" y="363"/>
                    <a:pt x="1341" y="396"/>
                    <a:pt x="1277" y="434"/>
                  </a:cubicBezTo>
                  <a:cubicBezTo>
                    <a:pt x="1198" y="482"/>
                    <a:pt x="1121" y="536"/>
                    <a:pt x="1050" y="596"/>
                  </a:cubicBezTo>
                  <a:cubicBezTo>
                    <a:pt x="976" y="659"/>
                    <a:pt x="912" y="729"/>
                    <a:pt x="855" y="807"/>
                  </a:cubicBezTo>
                  <a:cubicBezTo>
                    <a:pt x="854" y="809"/>
                    <a:pt x="855" y="811"/>
                    <a:pt x="854" y="813"/>
                  </a:cubicBezTo>
                  <a:cubicBezTo>
                    <a:pt x="840" y="831"/>
                    <a:pt x="825" y="846"/>
                    <a:pt x="813" y="864"/>
                  </a:cubicBezTo>
                  <a:cubicBezTo>
                    <a:pt x="754" y="950"/>
                    <a:pt x="708" y="1046"/>
                    <a:pt x="676" y="1146"/>
                  </a:cubicBezTo>
                  <a:cubicBezTo>
                    <a:pt x="587" y="1089"/>
                    <a:pt x="500" y="1029"/>
                    <a:pt x="418" y="962"/>
                  </a:cubicBezTo>
                  <a:lnTo>
                    <a:pt x="418" y="962"/>
                  </a:lnTo>
                  <a:cubicBezTo>
                    <a:pt x="418" y="963"/>
                    <a:pt x="419" y="963"/>
                    <a:pt x="419" y="963"/>
                  </a:cubicBezTo>
                  <a:cubicBezTo>
                    <a:pt x="297" y="863"/>
                    <a:pt x="184" y="753"/>
                    <a:pt x="90" y="626"/>
                  </a:cubicBezTo>
                  <a:lnTo>
                    <a:pt x="90" y="626"/>
                  </a:lnTo>
                  <a:cubicBezTo>
                    <a:pt x="91" y="626"/>
                    <a:pt x="91" y="627"/>
                    <a:pt x="92" y="628"/>
                  </a:cubicBezTo>
                  <a:lnTo>
                    <a:pt x="92" y="628"/>
                  </a:lnTo>
                  <a:cubicBezTo>
                    <a:pt x="91" y="627"/>
                    <a:pt x="90" y="625"/>
                    <a:pt x="89" y="624"/>
                  </a:cubicBezTo>
                  <a:cubicBezTo>
                    <a:pt x="76" y="605"/>
                    <a:pt x="64" y="587"/>
                    <a:pt x="51" y="568"/>
                  </a:cubicBezTo>
                  <a:cubicBezTo>
                    <a:pt x="46" y="561"/>
                    <a:pt x="37" y="556"/>
                    <a:pt x="29" y="556"/>
                  </a:cubicBezTo>
                  <a:cubicBezTo>
                    <a:pt x="25" y="556"/>
                    <a:pt x="22" y="557"/>
                    <a:pt x="18" y="559"/>
                  </a:cubicBezTo>
                  <a:cubicBezTo>
                    <a:pt x="6" y="565"/>
                    <a:pt x="1" y="581"/>
                    <a:pt x="8" y="592"/>
                  </a:cubicBezTo>
                  <a:cubicBezTo>
                    <a:pt x="104" y="741"/>
                    <a:pt x="227" y="870"/>
                    <a:pt x="359" y="986"/>
                  </a:cubicBezTo>
                  <a:cubicBezTo>
                    <a:pt x="454" y="1069"/>
                    <a:pt x="554" y="1143"/>
                    <a:pt x="658" y="1212"/>
                  </a:cubicBezTo>
                  <a:cubicBezTo>
                    <a:pt x="648" y="1256"/>
                    <a:pt x="642" y="1301"/>
                    <a:pt x="639" y="1346"/>
                  </a:cubicBezTo>
                  <a:cubicBezTo>
                    <a:pt x="633" y="1406"/>
                    <a:pt x="639" y="1465"/>
                    <a:pt x="648" y="1524"/>
                  </a:cubicBezTo>
                  <a:cubicBezTo>
                    <a:pt x="656" y="1578"/>
                    <a:pt x="674" y="1632"/>
                    <a:pt x="696" y="1683"/>
                  </a:cubicBezTo>
                  <a:cubicBezTo>
                    <a:pt x="720" y="1740"/>
                    <a:pt x="756" y="1794"/>
                    <a:pt x="794" y="1844"/>
                  </a:cubicBezTo>
                  <a:cubicBezTo>
                    <a:pt x="827" y="1885"/>
                    <a:pt x="864" y="1919"/>
                    <a:pt x="906" y="1952"/>
                  </a:cubicBezTo>
                  <a:cubicBezTo>
                    <a:pt x="948" y="1984"/>
                    <a:pt x="997" y="2009"/>
                    <a:pt x="1046" y="2030"/>
                  </a:cubicBezTo>
                  <a:cubicBezTo>
                    <a:pt x="1091" y="2051"/>
                    <a:pt x="1139" y="2063"/>
                    <a:pt x="1189" y="2073"/>
                  </a:cubicBezTo>
                  <a:cubicBezTo>
                    <a:pt x="1243" y="2084"/>
                    <a:pt x="1298" y="2090"/>
                    <a:pt x="1354" y="2091"/>
                  </a:cubicBezTo>
                  <a:cubicBezTo>
                    <a:pt x="1363" y="2091"/>
                    <a:pt x="1372" y="2091"/>
                    <a:pt x="1382" y="2091"/>
                  </a:cubicBezTo>
                  <a:cubicBezTo>
                    <a:pt x="1481" y="2091"/>
                    <a:pt x="1581" y="2076"/>
                    <a:pt x="1679" y="2055"/>
                  </a:cubicBezTo>
                  <a:cubicBezTo>
                    <a:pt x="1838" y="2021"/>
                    <a:pt x="1991" y="1962"/>
                    <a:pt x="2137" y="1892"/>
                  </a:cubicBezTo>
                  <a:lnTo>
                    <a:pt x="2137" y="1892"/>
                  </a:lnTo>
                  <a:cubicBezTo>
                    <a:pt x="2132" y="1967"/>
                    <a:pt x="2111" y="2039"/>
                    <a:pt x="2077" y="2103"/>
                  </a:cubicBezTo>
                  <a:cubicBezTo>
                    <a:pt x="2035" y="2184"/>
                    <a:pt x="1975" y="2253"/>
                    <a:pt x="1904" y="2305"/>
                  </a:cubicBezTo>
                  <a:cubicBezTo>
                    <a:pt x="1881" y="2322"/>
                    <a:pt x="1857" y="2338"/>
                    <a:pt x="1833" y="2351"/>
                  </a:cubicBezTo>
                  <a:cubicBezTo>
                    <a:pt x="1834" y="2355"/>
                    <a:pt x="1834" y="2358"/>
                    <a:pt x="1834" y="2362"/>
                  </a:cubicBezTo>
                  <a:cubicBezTo>
                    <a:pt x="1838" y="2450"/>
                    <a:pt x="1820" y="2543"/>
                    <a:pt x="1784" y="2635"/>
                  </a:cubicBezTo>
                  <a:lnTo>
                    <a:pt x="1769" y="2850"/>
                  </a:lnTo>
                  <a:lnTo>
                    <a:pt x="1749" y="3134"/>
                  </a:lnTo>
                  <a:cubicBezTo>
                    <a:pt x="1753" y="3131"/>
                    <a:pt x="1758" y="3128"/>
                    <a:pt x="1763" y="3125"/>
                  </a:cubicBezTo>
                  <a:cubicBezTo>
                    <a:pt x="1780" y="3110"/>
                    <a:pt x="1797" y="3095"/>
                    <a:pt x="1813" y="3079"/>
                  </a:cubicBezTo>
                  <a:cubicBezTo>
                    <a:pt x="1825" y="3066"/>
                    <a:pt x="1836" y="3053"/>
                    <a:pt x="1847" y="3039"/>
                  </a:cubicBezTo>
                  <a:cubicBezTo>
                    <a:pt x="1880" y="2995"/>
                    <a:pt x="1905" y="2952"/>
                    <a:pt x="1925" y="2906"/>
                  </a:cubicBezTo>
                  <a:cubicBezTo>
                    <a:pt x="1937" y="2877"/>
                    <a:pt x="1948" y="2848"/>
                    <a:pt x="1955" y="2820"/>
                  </a:cubicBezTo>
                  <a:cubicBezTo>
                    <a:pt x="1962" y="2791"/>
                    <a:pt x="1969" y="2761"/>
                    <a:pt x="1974" y="2729"/>
                  </a:cubicBezTo>
                  <a:cubicBezTo>
                    <a:pt x="1980" y="2676"/>
                    <a:pt x="1980" y="2624"/>
                    <a:pt x="1975" y="2575"/>
                  </a:cubicBezTo>
                  <a:cubicBezTo>
                    <a:pt x="1971" y="2543"/>
                    <a:pt x="1964" y="2515"/>
                    <a:pt x="1956" y="2488"/>
                  </a:cubicBezTo>
                  <a:cubicBezTo>
                    <a:pt x="1953" y="2476"/>
                    <a:pt x="1961" y="2463"/>
                    <a:pt x="1973" y="2460"/>
                  </a:cubicBezTo>
                  <a:cubicBezTo>
                    <a:pt x="1982" y="2449"/>
                    <a:pt x="1989" y="2443"/>
                    <a:pt x="1996" y="2441"/>
                  </a:cubicBezTo>
                  <a:cubicBezTo>
                    <a:pt x="2015" y="2435"/>
                    <a:pt x="2032" y="2428"/>
                    <a:pt x="2050" y="2421"/>
                  </a:cubicBezTo>
                  <a:cubicBezTo>
                    <a:pt x="2066" y="2415"/>
                    <a:pt x="2087" y="2404"/>
                    <a:pt x="2106" y="2393"/>
                  </a:cubicBezTo>
                  <a:cubicBezTo>
                    <a:pt x="2124" y="2382"/>
                    <a:pt x="2141" y="2371"/>
                    <a:pt x="2159" y="2357"/>
                  </a:cubicBezTo>
                  <a:cubicBezTo>
                    <a:pt x="2176" y="2345"/>
                    <a:pt x="2191" y="2331"/>
                    <a:pt x="2206" y="2315"/>
                  </a:cubicBezTo>
                  <a:cubicBezTo>
                    <a:pt x="2221" y="2301"/>
                    <a:pt x="2234" y="2286"/>
                    <a:pt x="2246" y="2270"/>
                  </a:cubicBezTo>
                  <a:cubicBezTo>
                    <a:pt x="2269" y="2241"/>
                    <a:pt x="2284" y="2218"/>
                    <a:pt x="2296" y="2195"/>
                  </a:cubicBezTo>
                  <a:cubicBezTo>
                    <a:pt x="2310" y="2172"/>
                    <a:pt x="2321" y="2148"/>
                    <a:pt x="2331" y="2124"/>
                  </a:cubicBezTo>
                  <a:cubicBezTo>
                    <a:pt x="2346" y="2090"/>
                    <a:pt x="2359" y="2052"/>
                    <a:pt x="2367" y="2015"/>
                  </a:cubicBezTo>
                  <a:cubicBezTo>
                    <a:pt x="2376" y="1980"/>
                    <a:pt x="2383" y="1944"/>
                    <a:pt x="2388" y="1909"/>
                  </a:cubicBezTo>
                  <a:cubicBezTo>
                    <a:pt x="2394" y="1861"/>
                    <a:pt x="2397" y="1812"/>
                    <a:pt x="2396" y="1765"/>
                  </a:cubicBezTo>
                  <a:cubicBezTo>
                    <a:pt x="2396" y="1761"/>
                    <a:pt x="2396" y="1758"/>
                    <a:pt x="2396" y="1755"/>
                  </a:cubicBezTo>
                  <a:cubicBezTo>
                    <a:pt x="2606" y="1634"/>
                    <a:pt x="2805" y="1489"/>
                    <a:pt x="2979" y="1319"/>
                  </a:cubicBezTo>
                  <a:cubicBezTo>
                    <a:pt x="3052" y="1246"/>
                    <a:pt x="3120" y="1166"/>
                    <a:pt x="3183" y="1084"/>
                  </a:cubicBezTo>
                  <a:cubicBezTo>
                    <a:pt x="3191" y="1073"/>
                    <a:pt x="3186" y="1056"/>
                    <a:pt x="3175" y="1049"/>
                  </a:cubicBezTo>
                  <a:cubicBezTo>
                    <a:pt x="3171" y="1047"/>
                    <a:pt x="3167" y="1045"/>
                    <a:pt x="3163" y="1045"/>
                  </a:cubicBezTo>
                  <a:cubicBezTo>
                    <a:pt x="3154" y="1045"/>
                    <a:pt x="3146" y="1050"/>
                    <a:pt x="3141" y="1056"/>
                  </a:cubicBezTo>
                  <a:cubicBezTo>
                    <a:pt x="3127" y="1077"/>
                    <a:pt x="3112" y="1096"/>
                    <a:pt x="3095" y="1115"/>
                  </a:cubicBezTo>
                  <a:lnTo>
                    <a:pt x="3095" y="1115"/>
                  </a:lnTo>
                  <a:cubicBezTo>
                    <a:pt x="3096" y="1115"/>
                    <a:pt x="3096" y="1115"/>
                    <a:pt x="3096" y="1115"/>
                  </a:cubicBezTo>
                  <a:lnTo>
                    <a:pt x="3096" y="1115"/>
                  </a:lnTo>
                  <a:cubicBezTo>
                    <a:pt x="2982" y="1250"/>
                    <a:pt x="2849" y="1366"/>
                    <a:pt x="2706" y="1468"/>
                  </a:cubicBezTo>
                  <a:cubicBezTo>
                    <a:pt x="2580" y="1557"/>
                    <a:pt x="2449" y="1635"/>
                    <a:pt x="2313" y="1706"/>
                  </a:cubicBezTo>
                  <a:cubicBezTo>
                    <a:pt x="2246" y="1740"/>
                    <a:pt x="2177" y="1772"/>
                    <a:pt x="2108" y="1803"/>
                  </a:cubicBezTo>
                  <a:cubicBezTo>
                    <a:pt x="2047" y="1829"/>
                    <a:pt x="1986" y="1855"/>
                    <a:pt x="1925" y="1878"/>
                  </a:cubicBezTo>
                  <a:cubicBezTo>
                    <a:pt x="1927" y="1878"/>
                    <a:pt x="1929" y="1877"/>
                    <a:pt x="1930" y="1877"/>
                  </a:cubicBezTo>
                  <a:lnTo>
                    <a:pt x="1930" y="1877"/>
                  </a:lnTo>
                  <a:cubicBezTo>
                    <a:pt x="1783" y="1931"/>
                    <a:pt x="1630" y="1971"/>
                    <a:pt x="1475" y="1986"/>
                  </a:cubicBezTo>
                  <a:cubicBezTo>
                    <a:pt x="1441" y="1989"/>
                    <a:pt x="1408" y="1991"/>
                    <a:pt x="1374" y="1991"/>
                  </a:cubicBezTo>
                  <a:cubicBezTo>
                    <a:pt x="1323" y="1991"/>
                    <a:pt x="1272" y="1987"/>
                    <a:pt x="1222" y="1979"/>
                  </a:cubicBezTo>
                  <a:cubicBezTo>
                    <a:pt x="1166" y="1968"/>
                    <a:pt x="1111" y="1952"/>
                    <a:pt x="1059" y="1929"/>
                  </a:cubicBezTo>
                  <a:cubicBezTo>
                    <a:pt x="1017" y="1909"/>
                    <a:pt x="978" y="1884"/>
                    <a:pt x="943" y="1854"/>
                  </a:cubicBezTo>
                  <a:cubicBezTo>
                    <a:pt x="907" y="1824"/>
                    <a:pt x="876" y="1789"/>
                    <a:pt x="848" y="1751"/>
                  </a:cubicBezTo>
                  <a:cubicBezTo>
                    <a:pt x="847" y="1751"/>
                    <a:pt x="847" y="1750"/>
                    <a:pt x="847" y="1750"/>
                  </a:cubicBezTo>
                  <a:cubicBezTo>
                    <a:pt x="846" y="1750"/>
                    <a:pt x="846" y="1750"/>
                    <a:pt x="846" y="1749"/>
                  </a:cubicBezTo>
                  <a:cubicBezTo>
                    <a:pt x="817" y="1708"/>
                    <a:pt x="794" y="1664"/>
                    <a:pt x="776" y="1618"/>
                  </a:cubicBezTo>
                  <a:cubicBezTo>
                    <a:pt x="775" y="1617"/>
                    <a:pt x="775" y="1615"/>
                    <a:pt x="774" y="1614"/>
                  </a:cubicBezTo>
                  <a:cubicBezTo>
                    <a:pt x="774" y="1613"/>
                    <a:pt x="774" y="1612"/>
                    <a:pt x="772" y="1611"/>
                  </a:cubicBezTo>
                  <a:cubicBezTo>
                    <a:pt x="756" y="1559"/>
                    <a:pt x="743" y="1507"/>
                    <a:pt x="738" y="1454"/>
                  </a:cubicBezTo>
                  <a:cubicBezTo>
                    <a:pt x="734" y="1393"/>
                    <a:pt x="737" y="1334"/>
                    <a:pt x="746" y="1274"/>
                  </a:cubicBezTo>
                  <a:cubicBezTo>
                    <a:pt x="761" y="1197"/>
                    <a:pt x="786" y="1121"/>
                    <a:pt x="818" y="1049"/>
                  </a:cubicBezTo>
                  <a:cubicBezTo>
                    <a:pt x="863" y="955"/>
                    <a:pt x="919" y="868"/>
                    <a:pt x="985" y="789"/>
                  </a:cubicBezTo>
                  <a:cubicBezTo>
                    <a:pt x="1056" y="706"/>
                    <a:pt x="1137" y="635"/>
                    <a:pt x="1225" y="571"/>
                  </a:cubicBezTo>
                  <a:cubicBezTo>
                    <a:pt x="1225" y="572"/>
                    <a:pt x="1225" y="572"/>
                    <a:pt x="1225" y="572"/>
                  </a:cubicBezTo>
                  <a:cubicBezTo>
                    <a:pt x="1296" y="523"/>
                    <a:pt x="1371" y="478"/>
                    <a:pt x="1448" y="440"/>
                  </a:cubicBezTo>
                  <a:cubicBezTo>
                    <a:pt x="1483" y="422"/>
                    <a:pt x="1519" y="404"/>
                    <a:pt x="1556" y="388"/>
                  </a:cubicBezTo>
                  <a:cubicBezTo>
                    <a:pt x="1793" y="269"/>
                    <a:pt x="2048" y="184"/>
                    <a:pt x="2306" y="127"/>
                  </a:cubicBezTo>
                  <a:cubicBezTo>
                    <a:pt x="2570" y="68"/>
                    <a:pt x="2838" y="34"/>
                    <a:pt x="3106" y="17"/>
                  </a:cubicBezTo>
                  <a:cubicBezTo>
                    <a:pt x="3107" y="13"/>
                    <a:pt x="3108" y="9"/>
                    <a:pt x="3109" y="5"/>
                  </a:cubicBezTo>
                  <a:lnTo>
                    <a:pt x="3100" y="4"/>
                  </a:lnTo>
                  <a:cubicBezTo>
                    <a:pt x="3061" y="3"/>
                    <a:pt x="3023" y="1"/>
                    <a:pt x="2983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1"/>
          <p:cNvSpPr txBox="1"/>
          <p:nvPr/>
        </p:nvSpPr>
        <p:spPr>
          <a:xfrm rot="275102">
            <a:off x="4006441" y="1525128"/>
            <a:ext cx="1840581" cy="10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Queremos </a:t>
            </a:r>
            <a:r>
              <a:rPr lang="pt-BR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monitorar a estufa de forma remota e segura</a:t>
            </a: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1294086" y="1506306"/>
            <a:ext cx="657600" cy="657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title"/>
          </p:nvPr>
        </p:nvSpPr>
        <p:spPr>
          <a:xfrm>
            <a:off x="349905" y="318952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Problema do cliente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1"/>
          <p:cNvSpPr/>
          <p:nvPr/>
        </p:nvSpPr>
        <p:spPr>
          <a:xfrm>
            <a:off x="3733265" y="1723682"/>
            <a:ext cx="783" cy="197"/>
          </a:xfrm>
          <a:custGeom>
            <a:avLst/>
            <a:gdLst/>
            <a:ahLst/>
            <a:cxnLst/>
            <a:rect l="l" t="t" r="r" b="b"/>
            <a:pathLst>
              <a:path w="8" h="2" extrusionOk="0">
                <a:moveTo>
                  <a:pt x="1" y="1"/>
                </a:moveTo>
                <a:lnTo>
                  <a:pt x="1" y="1"/>
                </a:lnTo>
                <a:cubicBezTo>
                  <a:pt x="3" y="2"/>
                  <a:pt x="5" y="2"/>
                  <a:pt x="7" y="2"/>
                </a:cubicBezTo>
                <a:lnTo>
                  <a:pt x="8" y="2"/>
                </a:lnTo>
                <a:lnTo>
                  <a:pt x="1" y="1"/>
                </a:lnTo>
                <a:close/>
              </a:path>
            </a:pathLst>
          </a:custGeom>
          <a:solidFill>
            <a:srgbClr val="86B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3703503" y="1644880"/>
            <a:ext cx="278331" cy="79393"/>
          </a:xfrm>
          <a:custGeom>
            <a:avLst/>
            <a:gdLst/>
            <a:ahLst/>
            <a:cxnLst/>
            <a:rect l="l" t="t" r="r" b="b"/>
            <a:pathLst>
              <a:path w="2843" h="806" extrusionOk="0">
                <a:moveTo>
                  <a:pt x="2067" y="0"/>
                </a:moveTo>
                <a:cubicBezTo>
                  <a:pt x="1948" y="0"/>
                  <a:pt x="1833" y="2"/>
                  <a:pt x="1722" y="5"/>
                </a:cubicBezTo>
                <a:cubicBezTo>
                  <a:pt x="1483" y="10"/>
                  <a:pt x="1274" y="24"/>
                  <a:pt x="1083" y="44"/>
                </a:cubicBezTo>
                <a:cubicBezTo>
                  <a:pt x="859" y="68"/>
                  <a:pt x="679" y="100"/>
                  <a:pt x="519" y="147"/>
                </a:cubicBezTo>
                <a:cubicBezTo>
                  <a:pt x="435" y="170"/>
                  <a:pt x="363" y="197"/>
                  <a:pt x="298" y="230"/>
                </a:cubicBezTo>
                <a:cubicBezTo>
                  <a:pt x="232" y="262"/>
                  <a:pt x="181" y="298"/>
                  <a:pt x="139" y="337"/>
                </a:cubicBezTo>
                <a:cubicBezTo>
                  <a:pt x="113" y="363"/>
                  <a:pt x="90" y="392"/>
                  <a:pt x="73" y="415"/>
                </a:cubicBezTo>
                <a:cubicBezTo>
                  <a:pt x="51" y="446"/>
                  <a:pt x="34" y="479"/>
                  <a:pt x="20" y="512"/>
                </a:cubicBezTo>
                <a:cubicBezTo>
                  <a:pt x="0" y="564"/>
                  <a:pt x="0" y="618"/>
                  <a:pt x="20" y="659"/>
                </a:cubicBezTo>
                <a:cubicBezTo>
                  <a:pt x="38" y="698"/>
                  <a:pt x="73" y="731"/>
                  <a:pt x="128" y="758"/>
                </a:cubicBezTo>
                <a:cubicBezTo>
                  <a:pt x="155" y="770"/>
                  <a:pt x="183" y="780"/>
                  <a:pt x="209" y="787"/>
                </a:cubicBezTo>
                <a:cubicBezTo>
                  <a:pt x="222" y="790"/>
                  <a:pt x="233" y="793"/>
                  <a:pt x="246" y="796"/>
                </a:cubicBezTo>
                <a:cubicBezTo>
                  <a:pt x="267" y="799"/>
                  <a:pt x="289" y="800"/>
                  <a:pt x="310" y="802"/>
                </a:cubicBezTo>
                <a:cubicBezTo>
                  <a:pt x="356" y="804"/>
                  <a:pt x="403" y="806"/>
                  <a:pt x="449" y="806"/>
                </a:cubicBezTo>
                <a:cubicBezTo>
                  <a:pt x="518" y="806"/>
                  <a:pt x="586" y="803"/>
                  <a:pt x="654" y="796"/>
                </a:cubicBezTo>
                <a:cubicBezTo>
                  <a:pt x="761" y="787"/>
                  <a:pt x="868" y="771"/>
                  <a:pt x="974" y="750"/>
                </a:cubicBezTo>
                <a:lnTo>
                  <a:pt x="975" y="750"/>
                </a:lnTo>
                <a:cubicBezTo>
                  <a:pt x="976" y="750"/>
                  <a:pt x="977" y="749"/>
                  <a:pt x="978" y="749"/>
                </a:cubicBezTo>
                <a:lnTo>
                  <a:pt x="979" y="749"/>
                </a:lnTo>
                <a:cubicBezTo>
                  <a:pt x="979" y="749"/>
                  <a:pt x="979" y="749"/>
                  <a:pt x="979" y="750"/>
                </a:cubicBezTo>
                <a:cubicBezTo>
                  <a:pt x="1117" y="721"/>
                  <a:pt x="1252" y="685"/>
                  <a:pt x="1386" y="642"/>
                </a:cubicBezTo>
                <a:cubicBezTo>
                  <a:pt x="1517" y="600"/>
                  <a:pt x="1648" y="556"/>
                  <a:pt x="1777" y="508"/>
                </a:cubicBezTo>
                <a:cubicBezTo>
                  <a:pt x="1901" y="462"/>
                  <a:pt x="2025" y="414"/>
                  <a:pt x="2147" y="361"/>
                </a:cubicBezTo>
                <a:cubicBezTo>
                  <a:pt x="2282" y="305"/>
                  <a:pt x="2414" y="245"/>
                  <a:pt x="2544" y="182"/>
                </a:cubicBezTo>
                <a:cubicBezTo>
                  <a:pt x="2544" y="181"/>
                  <a:pt x="2545" y="181"/>
                  <a:pt x="2545" y="181"/>
                </a:cubicBezTo>
                <a:cubicBezTo>
                  <a:pt x="2646" y="130"/>
                  <a:pt x="2744" y="78"/>
                  <a:pt x="2842" y="23"/>
                </a:cubicBezTo>
                <a:cubicBezTo>
                  <a:pt x="2837" y="19"/>
                  <a:pt x="2832" y="16"/>
                  <a:pt x="2827" y="15"/>
                </a:cubicBezTo>
                <a:cubicBezTo>
                  <a:pt x="2816" y="15"/>
                  <a:pt x="2807" y="14"/>
                  <a:pt x="2796" y="14"/>
                </a:cubicBezTo>
                <a:cubicBezTo>
                  <a:pt x="2723" y="10"/>
                  <a:pt x="2649" y="8"/>
                  <a:pt x="2575" y="7"/>
                </a:cubicBezTo>
                <a:lnTo>
                  <a:pt x="2545" y="7"/>
                </a:lnTo>
                <a:cubicBezTo>
                  <a:pt x="2466" y="5"/>
                  <a:pt x="2386" y="3"/>
                  <a:pt x="2307" y="2"/>
                </a:cubicBezTo>
                <a:cubicBezTo>
                  <a:pt x="2264" y="2"/>
                  <a:pt x="2221" y="1"/>
                  <a:pt x="2179" y="1"/>
                </a:cubicBezTo>
                <a:cubicBezTo>
                  <a:pt x="2142" y="1"/>
                  <a:pt x="2104" y="0"/>
                  <a:pt x="2067" y="0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3615589" y="1212452"/>
            <a:ext cx="360176" cy="295607"/>
          </a:xfrm>
          <a:custGeom>
            <a:avLst/>
            <a:gdLst/>
            <a:ahLst/>
            <a:cxnLst/>
            <a:rect l="l" t="t" r="r" b="b"/>
            <a:pathLst>
              <a:path w="3679" h="3001" extrusionOk="0">
                <a:moveTo>
                  <a:pt x="333" y="1"/>
                </a:moveTo>
                <a:cubicBezTo>
                  <a:pt x="290" y="1"/>
                  <a:pt x="248" y="9"/>
                  <a:pt x="210" y="23"/>
                </a:cubicBezTo>
                <a:cubicBezTo>
                  <a:pt x="166" y="42"/>
                  <a:pt x="126" y="72"/>
                  <a:pt x="94" y="112"/>
                </a:cubicBezTo>
                <a:cubicBezTo>
                  <a:pt x="63" y="153"/>
                  <a:pt x="40" y="204"/>
                  <a:pt x="23" y="270"/>
                </a:cubicBezTo>
                <a:cubicBezTo>
                  <a:pt x="7" y="330"/>
                  <a:pt x="0" y="399"/>
                  <a:pt x="0" y="473"/>
                </a:cubicBezTo>
                <a:cubicBezTo>
                  <a:pt x="1" y="536"/>
                  <a:pt x="9" y="602"/>
                  <a:pt x="27" y="673"/>
                </a:cubicBezTo>
                <a:cubicBezTo>
                  <a:pt x="58" y="799"/>
                  <a:pt x="116" y="926"/>
                  <a:pt x="207" y="1060"/>
                </a:cubicBezTo>
                <a:cubicBezTo>
                  <a:pt x="289" y="1181"/>
                  <a:pt x="393" y="1301"/>
                  <a:pt x="528" y="1429"/>
                </a:cubicBezTo>
                <a:cubicBezTo>
                  <a:pt x="648" y="1542"/>
                  <a:pt x="789" y="1655"/>
                  <a:pt x="958" y="1774"/>
                </a:cubicBezTo>
                <a:cubicBezTo>
                  <a:pt x="1105" y="1877"/>
                  <a:pt x="1268" y="1981"/>
                  <a:pt x="1456" y="2087"/>
                </a:cubicBezTo>
                <a:cubicBezTo>
                  <a:pt x="1774" y="2270"/>
                  <a:pt x="2125" y="2440"/>
                  <a:pt x="2525" y="2608"/>
                </a:cubicBezTo>
                <a:cubicBezTo>
                  <a:pt x="2752" y="2703"/>
                  <a:pt x="2982" y="2790"/>
                  <a:pt x="3208" y="2867"/>
                </a:cubicBezTo>
                <a:cubicBezTo>
                  <a:pt x="3209" y="2868"/>
                  <a:pt x="3211" y="2868"/>
                  <a:pt x="3212" y="2869"/>
                </a:cubicBezTo>
                <a:cubicBezTo>
                  <a:pt x="3248" y="2881"/>
                  <a:pt x="3286" y="2893"/>
                  <a:pt x="3327" y="2907"/>
                </a:cubicBezTo>
                <a:cubicBezTo>
                  <a:pt x="3444" y="2938"/>
                  <a:pt x="3561" y="2970"/>
                  <a:pt x="3679" y="3000"/>
                </a:cubicBezTo>
                <a:cubicBezTo>
                  <a:pt x="3650" y="2958"/>
                  <a:pt x="3621" y="2916"/>
                  <a:pt x="3592" y="2875"/>
                </a:cubicBezTo>
                <a:cubicBezTo>
                  <a:pt x="3480" y="2730"/>
                  <a:pt x="3366" y="2588"/>
                  <a:pt x="3250" y="2448"/>
                </a:cubicBezTo>
                <a:cubicBezTo>
                  <a:pt x="3187" y="2373"/>
                  <a:pt x="3123" y="2297"/>
                  <a:pt x="3058" y="2223"/>
                </a:cubicBezTo>
                <a:cubicBezTo>
                  <a:pt x="3058" y="2224"/>
                  <a:pt x="3058" y="2224"/>
                  <a:pt x="3058" y="2224"/>
                </a:cubicBezTo>
                <a:cubicBezTo>
                  <a:pt x="3044" y="2206"/>
                  <a:pt x="3028" y="2190"/>
                  <a:pt x="3014" y="2173"/>
                </a:cubicBezTo>
                <a:cubicBezTo>
                  <a:pt x="2901" y="2051"/>
                  <a:pt x="2777" y="1917"/>
                  <a:pt x="2648" y="1781"/>
                </a:cubicBezTo>
                <a:cubicBezTo>
                  <a:pt x="2645" y="1778"/>
                  <a:pt x="2643" y="1776"/>
                  <a:pt x="2641" y="1774"/>
                </a:cubicBezTo>
                <a:cubicBezTo>
                  <a:pt x="2640" y="1773"/>
                  <a:pt x="2639" y="1771"/>
                  <a:pt x="2638" y="1770"/>
                </a:cubicBezTo>
                <a:cubicBezTo>
                  <a:pt x="2552" y="1679"/>
                  <a:pt x="2464" y="1585"/>
                  <a:pt x="2373" y="1493"/>
                </a:cubicBezTo>
                <a:cubicBezTo>
                  <a:pt x="2131" y="1244"/>
                  <a:pt x="1924" y="1044"/>
                  <a:pt x="1720" y="858"/>
                </a:cubicBezTo>
                <a:cubicBezTo>
                  <a:pt x="1587" y="737"/>
                  <a:pt x="1460" y="629"/>
                  <a:pt x="1330" y="525"/>
                </a:cubicBezTo>
                <a:cubicBezTo>
                  <a:pt x="1183" y="407"/>
                  <a:pt x="1047" y="308"/>
                  <a:pt x="914" y="224"/>
                </a:cubicBezTo>
                <a:cubicBezTo>
                  <a:pt x="768" y="132"/>
                  <a:pt x="644" y="71"/>
                  <a:pt x="525" y="33"/>
                </a:cubicBezTo>
                <a:cubicBezTo>
                  <a:pt x="468" y="15"/>
                  <a:pt x="412" y="4"/>
                  <a:pt x="355" y="1"/>
                </a:cubicBezTo>
                <a:cubicBezTo>
                  <a:pt x="347" y="1"/>
                  <a:pt x="340" y="1"/>
                  <a:pt x="333" y="1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3952954" y="1177089"/>
            <a:ext cx="120222" cy="221533"/>
          </a:xfrm>
          <a:custGeom>
            <a:avLst/>
            <a:gdLst/>
            <a:ahLst/>
            <a:cxnLst/>
            <a:rect l="l" t="t" r="r" b="b"/>
            <a:pathLst>
              <a:path w="1228" h="2249" extrusionOk="0">
                <a:moveTo>
                  <a:pt x="200" y="0"/>
                </a:moveTo>
                <a:cubicBezTo>
                  <a:pt x="196" y="0"/>
                  <a:pt x="192" y="0"/>
                  <a:pt x="189" y="1"/>
                </a:cubicBezTo>
                <a:cubicBezTo>
                  <a:pt x="147" y="3"/>
                  <a:pt x="109" y="13"/>
                  <a:pt x="79" y="32"/>
                </a:cubicBezTo>
                <a:cubicBezTo>
                  <a:pt x="52" y="49"/>
                  <a:pt x="31" y="76"/>
                  <a:pt x="17" y="108"/>
                </a:cubicBezTo>
                <a:cubicBezTo>
                  <a:pt x="6" y="141"/>
                  <a:pt x="0" y="178"/>
                  <a:pt x="2" y="223"/>
                </a:cubicBezTo>
                <a:cubicBezTo>
                  <a:pt x="6" y="278"/>
                  <a:pt x="18" y="331"/>
                  <a:pt x="28" y="367"/>
                </a:cubicBezTo>
                <a:cubicBezTo>
                  <a:pt x="44" y="430"/>
                  <a:pt x="68" y="491"/>
                  <a:pt x="87" y="537"/>
                </a:cubicBezTo>
                <a:cubicBezTo>
                  <a:pt x="101" y="570"/>
                  <a:pt x="115" y="604"/>
                  <a:pt x="130" y="636"/>
                </a:cubicBezTo>
                <a:cubicBezTo>
                  <a:pt x="180" y="747"/>
                  <a:pt x="236" y="850"/>
                  <a:pt x="282" y="931"/>
                </a:cubicBezTo>
                <a:cubicBezTo>
                  <a:pt x="353" y="1060"/>
                  <a:pt x="434" y="1195"/>
                  <a:pt x="539" y="1358"/>
                </a:cubicBezTo>
                <a:cubicBezTo>
                  <a:pt x="596" y="1448"/>
                  <a:pt x="656" y="1539"/>
                  <a:pt x="721" y="1633"/>
                </a:cubicBezTo>
                <a:cubicBezTo>
                  <a:pt x="822" y="1760"/>
                  <a:pt x="923" y="1889"/>
                  <a:pt x="1024" y="2016"/>
                </a:cubicBezTo>
                <a:cubicBezTo>
                  <a:pt x="1092" y="2095"/>
                  <a:pt x="1160" y="2172"/>
                  <a:pt x="1228" y="2249"/>
                </a:cubicBezTo>
                <a:cubicBezTo>
                  <a:pt x="1226" y="2234"/>
                  <a:pt x="1224" y="2219"/>
                  <a:pt x="1222" y="2205"/>
                </a:cubicBezTo>
                <a:cubicBezTo>
                  <a:pt x="1204" y="2107"/>
                  <a:pt x="1185" y="2012"/>
                  <a:pt x="1165" y="1915"/>
                </a:cubicBezTo>
                <a:cubicBezTo>
                  <a:pt x="1163" y="1907"/>
                  <a:pt x="1160" y="1897"/>
                  <a:pt x="1158" y="1889"/>
                </a:cubicBezTo>
                <a:cubicBezTo>
                  <a:pt x="1114" y="1716"/>
                  <a:pt x="1066" y="1533"/>
                  <a:pt x="1014" y="1353"/>
                </a:cubicBezTo>
                <a:cubicBezTo>
                  <a:pt x="950" y="1131"/>
                  <a:pt x="890" y="949"/>
                  <a:pt x="827" y="782"/>
                </a:cubicBezTo>
                <a:cubicBezTo>
                  <a:pt x="816" y="752"/>
                  <a:pt x="806" y="724"/>
                  <a:pt x="794" y="695"/>
                </a:cubicBezTo>
                <a:cubicBezTo>
                  <a:pt x="770" y="636"/>
                  <a:pt x="745" y="578"/>
                  <a:pt x="719" y="521"/>
                </a:cubicBezTo>
                <a:cubicBezTo>
                  <a:pt x="679" y="438"/>
                  <a:pt x="641" y="365"/>
                  <a:pt x="602" y="302"/>
                </a:cubicBezTo>
                <a:cubicBezTo>
                  <a:pt x="561" y="236"/>
                  <a:pt x="519" y="180"/>
                  <a:pt x="473" y="132"/>
                </a:cubicBezTo>
                <a:cubicBezTo>
                  <a:pt x="430" y="86"/>
                  <a:pt x="383" y="51"/>
                  <a:pt x="335" y="29"/>
                </a:cubicBezTo>
                <a:cubicBezTo>
                  <a:pt x="313" y="18"/>
                  <a:pt x="289" y="10"/>
                  <a:pt x="265" y="6"/>
                </a:cubicBezTo>
                <a:cubicBezTo>
                  <a:pt x="251" y="3"/>
                  <a:pt x="238" y="2"/>
                  <a:pt x="224" y="1"/>
                </a:cubicBezTo>
                <a:cubicBezTo>
                  <a:pt x="216" y="1"/>
                  <a:pt x="208" y="0"/>
                  <a:pt x="200" y="0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1"/>
          <p:cNvGrpSpPr/>
          <p:nvPr/>
        </p:nvGrpSpPr>
        <p:grpSpPr>
          <a:xfrm>
            <a:off x="3130033" y="2260328"/>
            <a:ext cx="1475170" cy="2492079"/>
            <a:chOff x="3096814" y="2293226"/>
            <a:chExt cx="1524409" cy="2575260"/>
          </a:xfrm>
        </p:grpSpPr>
        <p:sp>
          <p:nvSpPr>
            <p:cNvPr id="549" name="Google Shape;549;p21"/>
            <p:cNvSpPr/>
            <p:nvPr/>
          </p:nvSpPr>
          <p:spPr>
            <a:xfrm>
              <a:off x="4009247" y="3903453"/>
              <a:ext cx="80181" cy="82250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790" y="0"/>
                  </a:moveTo>
                  <a:cubicBezTo>
                    <a:pt x="788" y="0"/>
                    <a:pt x="787" y="1"/>
                    <a:pt x="785" y="1"/>
                  </a:cubicBezTo>
                  <a:cubicBezTo>
                    <a:pt x="776" y="3"/>
                    <a:pt x="770" y="9"/>
                    <a:pt x="768" y="16"/>
                  </a:cubicBezTo>
                  <a:cubicBezTo>
                    <a:pt x="747" y="75"/>
                    <a:pt x="721" y="134"/>
                    <a:pt x="683" y="201"/>
                  </a:cubicBezTo>
                  <a:cubicBezTo>
                    <a:pt x="658" y="243"/>
                    <a:pt x="633" y="280"/>
                    <a:pt x="608" y="316"/>
                  </a:cubicBezTo>
                  <a:cubicBezTo>
                    <a:pt x="601" y="324"/>
                    <a:pt x="594" y="334"/>
                    <a:pt x="588" y="341"/>
                  </a:cubicBezTo>
                  <a:cubicBezTo>
                    <a:pt x="583" y="348"/>
                    <a:pt x="577" y="356"/>
                    <a:pt x="570" y="363"/>
                  </a:cubicBezTo>
                  <a:cubicBezTo>
                    <a:pt x="553" y="385"/>
                    <a:pt x="533" y="408"/>
                    <a:pt x="512" y="431"/>
                  </a:cubicBezTo>
                  <a:cubicBezTo>
                    <a:pt x="503" y="440"/>
                    <a:pt x="495" y="449"/>
                    <a:pt x="486" y="458"/>
                  </a:cubicBezTo>
                  <a:cubicBezTo>
                    <a:pt x="458" y="485"/>
                    <a:pt x="430" y="510"/>
                    <a:pt x="401" y="533"/>
                  </a:cubicBezTo>
                  <a:cubicBezTo>
                    <a:pt x="359" y="568"/>
                    <a:pt x="315" y="598"/>
                    <a:pt x="270" y="625"/>
                  </a:cubicBezTo>
                  <a:cubicBezTo>
                    <a:pt x="243" y="640"/>
                    <a:pt x="216" y="654"/>
                    <a:pt x="189" y="665"/>
                  </a:cubicBezTo>
                  <a:cubicBezTo>
                    <a:pt x="181" y="667"/>
                    <a:pt x="175" y="670"/>
                    <a:pt x="168" y="672"/>
                  </a:cubicBezTo>
                  <a:cubicBezTo>
                    <a:pt x="166" y="674"/>
                    <a:pt x="163" y="675"/>
                    <a:pt x="160" y="676"/>
                  </a:cubicBezTo>
                  <a:cubicBezTo>
                    <a:pt x="156" y="677"/>
                    <a:pt x="151" y="679"/>
                    <a:pt x="147" y="680"/>
                  </a:cubicBezTo>
                  <a:cubicBezTo>
                    <a:pt x="144" y="681"/>
                    <a:pt x="141" y="682"/>
                    <a:pt x="137" y="683"/>
                  </a:cubicBezTo>
                  <a:cubicBezTo>
                    <a:pt x="134" y="684"/>
                    <a:pt x="130" y="686"/>
                    <a:pt x="126" y="687"/>
                  </a:cubicBezTo>
                  <a:cubicBezTo>
                    <a:pt x="123" y="688"/>
                    <a:pt x="120" y="689"/>
                    <a:pt x="116" y="690"/>
                  </a:cubicBezTo>
                  <a:cubicBezTo>
                    <a:pt x="113" y="691"/>
                    <a:pt x="110" y="692"/>
                    <a:pt x="107" y="693"/>
                  </a:cubicBezTo>
                  <a:cubicBezTo>
                    <a:pt x="106" y="693"/>
                    <a:pt x="105" y="693"/>
                    <a:pt x="104" y="694"/>
                  </a:cubicBezTo>
                  <a:lnTo>
                    <a:pt x="101" y="694"/>
                  </a:lnTo>
                  <a:cubicBezTo>
                    <a:pt x="100" y="695"/>
                    <a:pt x="98" y="695"/>
                    <a:pt x="97" y="695"/>
                  </a:cubicBezTo>
                  <a:cubicBezTo>
                    <a:pt x="95" y="697"/>
                    <a:pt x="94" y="697"/>
                    <a:pt x="91" y="698"/>
                  </a:cubicBezTo>
                  <a:cubicBezTo>
                    <a:pt x="89" y="698"/>
                    <a:pt x="87" y="699"/>
                    <a:pt x="85" y="699"/>
                  </a:cubicBezTo>
                  <a:cubicBezTo>
                    <a:pt x="83" y="699"/>
                    <a:pt x="82" y="700"/>
                    <a:pt x="80" y="700"/>
                  </a:cubicBezTo>
                  <a:cubicBezTo>
                    <a:pt x="78" y="701"/>
                    <a:pt x="75" y="701"/>
                    <a:pt x="72" y="702"/>
                  </a:cubicBezTo>
                  <a:cubicBezTo>
                    <a:pt x="71" y="702"/>
                    <a:pt x="68" y="702"/>
                    <a:pt x="67" y="703"/>
                  </a:cubicBezTo>
                  <a:cubicBezTo>
                    <a:pt x="63" y="704"/>
                    <a:pt x="58" y="705"/>
                    <a:pt x="53" y="706"/>
                  </a:cubicBezTo>
                  <a:cubicBezTo>
                    <a:pt x="45" y="707"/>
                    <a:pt x="40" y="710"/>
                    <a:pt x="34" y="714"/>
                  </a:cubicBezTo>
                  <a:cubicBezTo>
                    <a:pt x="33" y="714"/>
                    <a:pt x="32" y="715"/>
                    <a:pt x="31" y="716"/>
                  </a:cubicBezTo>
                  <a:cubicBezTo>
                    <a:pt x="31" y="716"/>
                    <a:pt x="30" y="716"/>
                    <a:pt x="29" y="717"/>
                  </a:cubicBezTo>
                  <a:cubicBezTo>
                    <a:pt x="25" y="721"/>
                    <a:pt x="21" y="724"/>
                    <a:pt x="18" y="728"/>
                  </a:cubicBezTo>
                  <a:cubicBezTo>
                    <a:pt x="14" y="733"/>
                    <a:pt x="10" y="738"/>
                    <a:pt x="8" y="745"/>
                  </a:cubicBezTo>
                  <a:cubicBezTo>
                    <a:pt x="0" y="761"/>
                    <a:pt x="0" y="779"/>
                    <a:pt x="7" y="795"/>
                  </a:cubicBezTo>
                  <a:cubicBezTo>
                    <a:pt x="10" y="801"/>
                    <a:pt x="13" y="806"/>
                    <a:pt x="17" y="812"/>
                  </a:cubicBezTo>
                  <a:cubicBezTo>
                    <a:pt x="29" y="826"/>
                    <a:pt x="48" y="835"/>
                    <a:pt x="70" y="835"/>
                  </a:cubicBezTo>
                  <a:cubicBezTo>
                    <a:pt x="76" y="835"/>
                    <a:pt x="83" y="835"/>
                    <a:pt x="89" y="832"/>
                  </a:cubicBezTo>
                  <a:lnTo>
                    <a:pt x="94" y="832"/>
                  </a:lnTo>
                  <a:cubicBezTo>
                    <a:pt x="100" y="829"/>
                    <a:pt x="107" y="827"/>
                    <a:pt x="113" y="824"/>
                  </a:cubicBezTo>
                  <a:cubicBezTo>
                    <a:pt x="142" y="812"/>
                    <a:pt x="171" y="798"/>
                    <a:pt x="200" y="781"/>
                  </a:cubicBezTo>
                  <a:cubicBezTo>
                    <a:pt x="205" y="778"/>
                    <a:pt x="212" y="775"/>
                    <a:pt x="217" y="771"/>
                  </a:cubicBezTo>
                  <a:cubicBezTo>
                    <a:pt x="240" y="758"/>
                    <a:pt x="261" y="745"/>
                    <a:pt x="282" y="731"/>
                  </a:cubicBezTo>
                  <a:cubicBezTo>
                    <a:pt x="300" y="718"/>
                    <a:pt x="317" y="706"/>
                    <a:pt x="334" y="693"/>
                  </a:cubicBezTo>
                  <a:cubicBezTo>
                    <a:pt x="344" y="685"/>
                    <a:pt x="355" y="677"/>
                    <a:pt x="364" y="668"/>
                  </a:cubicBezTo>
                  <a:cubicBezTo>
                    <a:pt x="411" y="631"/>
                    <a:pt x="456" y="589"/>
                    <a:pt x="499" y="544"/>
                  </a:cubicBezTo>
                  <a:cubicBezTo>
                    <a:pt x="511" y="531"/>
                    <a:pt x="523" y="519"/>
                    <a:pt x="535" y="505"/>
                  </a:cubicBezTo>
                  <a:cubicBezTo>
                    <a:pt x="559" y="478"/>
                    <a:pt x="583" y="449"/>
                    <a:pt x="605" y="419"/>
                  </a:cubicBezTo>
                  <a:cubicBezTo>
                    <a:pt x="696" y="299"/>
                    <a:pt x="768" y="168"/>
                    <a:pt x="813" y="34"/>
                  </a:cubicBezTo>
                  <a:cubicBezTo>
                    <a:pt x="818" y="21"/>
                    <a:pt x="812" y="6"/>
                    <a:pt x="800" y="2"/>
                  </a:cubicBezTo>
                  <a:cubicBezTo>
                    <a:pt x="798" y="1"/>
                    <a:pt x="797" y="1"/>
                    <a:pt x="795" y="1"/>
                  </a:cubicBezTo>
                  <a:cubicBezTo>
                    <a:pt x="794" y="1"/>
                    <a:pt x="794" y="0"/>
                    <a:pt x="793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3531198" y="3651384"/>
              <a:ext cx="682954" cy="1217102"/>
            </a:xfrm>
            <a:custGeom>
              <a:avLst/>
              <a:gdLst/>
              <a:ahLst/>
              <a:cxnLst/>
              <a:rect l="l" t="t" r="r" b="b"/>
              <a:pathLst>
                <a:path w="6976" h="12356" extrusionOk="0">
                  <a:moveTo>
                    <a:pt x="5677" y="2559"/>
                  </a:moveTo>
                  <a:cubicBezTo>
                    <a:pt x="5679" y="2560"/>
                    <a:pt x="5681" y="2560"/>
                    <a:pt x="5682" y="2560"/>
                  </a:cubicBezTo>
                  <a:cubicBezTo>
                    <a:pt x="5695" y="2565"/>
                    <a:pt x="5701" y="2580"/>
                    <a:pt x="5696" y="2593"/>
                  </a:cubicBezTo>
                  <a:cubicBezTo>
                    <a:pt x="5651" y="2726"/>
                    <a:pt x="5579" y="2858"/>
                    <a:pt x="5488" y="2978"/>
                  </a:cubicBezTo>
                  <a:cubicBezTo>
                    <a:pt x="5465" y="3008"/>
                    <a:pt x="5442" y="3037"/>
                    <a:pt x="5417" y="3064"/>
                  </a:cubicBezTo>
                  <a:cubicBezTo>
                    <a:pt x="5405" y="3078"/>
                    <a:pt x="5394" y="3090"/>
                    <a:pt x="5382" y="3103"/>
                  </a:cubicBezTo>
                  <a:cubicBezTo>
                    <a:pt x="5339" y="3147"/>
                    <a:pt x="5294" y="3189"/>
                    <a:pt x="5247" y="3227"/>
                  </a:cubicBezTo>
                  <a:cubicBezTo>
                    <a:pt x="5237" y="3236"/>
                    <a:pt x="5227" y="3244"/>
                    <a:pt x="5217" y="3252"/>
                  </a:cubicBezTo>
                  <a:cubicBezTo>
                    <a:pt x="5200" y="3265"/>
                    <a:pt x="5183" y="3277"/>
                    <a:pt x="5165" y="3290"/>
                  </a:cubicBezTo>
                  <a:cubicBezTo>
                    <a:pt x="5144" y="3304"/>
                    <a:pt x="5123" y="3317"/>
                    <a:pt x="5100" y="3330"/>
                  </a:cubicBezTo>
                  <a:cubicBezTo>
                    <a:pt x="5095" y="3334"/>
                    <a:pt x="5088" y="3336"/>
                    <a:pt x="5083" y="3339"/>
                  </a:cubicBezTo>
                  <a:cubicBezTo>
                    <a:pt x="5053" y="3357"/>
                    <a:pt x="5025" y="3371"/>
                    <a:pt x="4996" y="3383"/>
                  </a:cubicBezTo>
                  <a:cubicBezTo>
                    <a:pt x="4989" y="3385"/>
                    <a:pt x="4983" y="3388"/>
                    <a:pt x="4977" y="3390"/>
                  </a:cubicBezTo>
                  <a:cubicBezTo>
                    <a:pt x="4976" y="3391"/>
                    <a:pt x="4973" y="3391"/>
                    <a:pt x="4972" y="3391"/>
                  </a:cubicBezTo>
                  <a:cubicBezTo>
                    <a:pt x="4966" y="3394"/>
                    <a:pt x="4959" y="3394"/>
                    <a:pt x="4953" y="3394"/>
                  </a:cubicBezTo>
                  <a:cubicBezTo>
                    <a:pt x="4931" y="3394"/>
                    <a:pt x="4912" y="3385"/>
                    <a:pt x="4899" y="3371"/>
                  </a:cubicBezTo>
                  <a:cubicBezTo>
                    <a:pt x="4895" y="3365"/>
                    <a:pt x="4892" y="3360"/>
                    <a:pt x="4890" y="3354"/>
                  </a:cubicBezTo>
                  <a:cubicBezTo>
                    <a:pt x="4883" y="3338"/>
                    <a:pt x="4883" y="3320"/>
                    <a:pt x="4890" y="3304"/>
                  </a:cubicBezTo>
                  <a:cubicBezTo>
                    <a:pt x="4893" y="3297"/>
                    <a:pt x="4896" y="3292"/>
                    <a:pt x="4901" y="3287"/>
                  </a:cubicBezTo>
                  <a:cubicBezTo>
                    <a:pt x="4904" y="3283"/>
                    <a:pt x="4908" y="3280"/>
                    <a:pt x="4912" y="3276"/>
                  </a:cubicBezTo>
                  <a:cubicBezTo>
                    <a:pt x="4912" y="3275"/>
                    <a:pt x="4913" y="3275"/>
                    <a:pt x="4914" y="3274"/>
                  </a:cubicBezTo>
                  <a:cubicBezTo>
                    <a:pt x="4915" y="3274"/>
                    <a:pt x="4916" y="3273"/>
                    <a:pt x="4917" y="3272"/>
                  </a:cubicBezTo>
                  <a:cubicBezTo>
                    <a:pt x="4922" y="3269"/>
                    <a:pt x="4928" y="3266"/>
                    <a:pt x="4936" y="3264"/>
                  </a:cubicBezTo>
                  <a:cubicBezTo>
                    <a:pt x="4941" y="3263"/>
                    <a:pt x="4945" y="3262"/>
                    <a:pt x="4950" y="3261"/>
                  </a:cubicBezTo>
                  <a:lnTo>
                    <a:pt x="4955" y="3261"/>
                  </a:lnTo>
                  <a:cubicBezTo>
                    <a:pt x="4957" y="3260"/>
                    <a:pt x="4960" y="3259"/>
                    <a:pt x="4963" y="3259"/>
                  </a:cubicBezTo>
                  <a:cubicBezTo>
                    <a:pt x="4964" y="3258"/>
                    <a:pt x="4966" y="3258"/>
                    <a:pt x="4967" y="3258"/>
                  </a:cubicBezTo>
                  <a:cubicBezTo>
                    <a:pt x="4970" y="3257"/>
                    <a:pt x="4972" y="3257"/>
                    <a:pt x="4974" y="3256"/>
                  </a:cubicBezTo>
                  <a:cubicBezTo>
                    <a:pt x="4976" y="3256"/>
                    <a:pt x="4978" y="3256"/>
                    <a:pt x="4979" y="3254"/>
                  </a:cubicBezTo>
                  <a:cubicBezTo>
                    <a:pt x="4981" y="3254"/>
                    <a:pt x="4982" y="3254"/>
                    <a:pt x="4983" y="3253"/>
                  </a:cubicBezTo>
                  <a:lnTo>
                    <a:pt x="4984" y="3253"/>
                  </a:lnTo>
                  <a:cubicBezTo>
                    <a:pt x="4986" y="3253"/>
                    <a:pt x="4987" y="3252"/>
                    <a:pt x="4989" y="3252"/>
                  </a:cubicBezTo>
                  <a:cubicBezTo>
                    <a:pt x="4989" y="3252"/>
                    <a:pt x="4989" y="3251"/>
                    <a:pt x="4990" y="3251"/>
                  </a:cubicBezTo>
                  <a:cubicBezTo>
                    <a:pt x="4992" y="3251"/>
                    <a:pt x="4995" y="3250"/>
                    <a:pt x="4999" y="3249"/>
                  </a:cubicBezTo>
                  <a:cubicBezTo>
                    <a:pt x="5002" y="3248"/>
                    <a:pt x="5005" y="3247"/>
                    <a:pt x="5009" y="3246"/>
                  </a:cubicBezTo>
                  <a:cubicBezTo>
                    <a:pt x="5012" y="3245"/>
                    <a:pt x="5016" y="3243"/>
                    <a:pt x="5020" y="3242"/>
                  </a:cubicBezTo>
                  <a:cubicBezTo>
                    <a:pt x="5024" y="3241"/>
                    <a:pt x="5027" y="3240"/>
                    <a:pt x="5030" y="3239"/>
                  </a:cubicBezTo>
                  <a:lnTo>
                    <a:pt x="5042" y="3235"/>
                  </a:lnTo>
                  <a:cubicBezTo>
                    <a:pt x="5046" y="3234"/>
                    <a:pt x="5048" y="3233"/>
                    <a:pt x="5051" y="3231"/>
                  </a:cubicBezTo>
                  <a:cubicBezTo>
                    <a:pt x="5057" y="3229"/>
                    <a:pt x="5064" y="3226"/>
                    <a:pt x="5071" y="3223"/>
                  </a:cubicBezTo>
                  <a:cubicBezTo>
                    <a:pt x="5099" y="3213"/>
                    <a:pt x="5126" y="3199"/>
                    <a:pt x="5152" y="3184"/>
                  </a:cubicBezTo>
                  <a:cubicBezTo>
                    <a:pt x="5198" y="3157"/>
                    <a:pt x="5241" y="3127"/>
                    <a:pt x="5283" y="3092"/>
                  </a:cubicBezTo>
                  <a:cubicBezTo>
                    <a:pt x="5313" y="3068"/>
                    <a:pt x="5341" y="3043"/>
                    <a:pt x="5369" y="3017"/>
                  </a:cubicBezTo>
                  <a:cubicBezTo>
                    <a:pt x="5377" y="3008"/>
                    <a:pt x="5385" y="2998"/>
                    <a:pt x="5394" y="2990"/>
                  </a:cubicBezTo>
                  <a:cubicBezTo>
                    <a:pt x="5416" y="2967"/>
                    <a:pt x="5436" y="2944"/>
                    <a:pt x="5453" y="2922"/>
                  </a:cubicBezTo>
                  <a:cubicBezTo>
                    <a:pt x="5460" y="2915"/>
                    <a:pt x="5465" y="2907"/>
                    <a:pt x="5471" y="2900"/>
                  </a:cubicBezTo>
                  <a:cubicBezTo>
                    <a:pt x="5477" y="2892"/>
                    <a:pt x="5484" y="2883"/>
                    <a:pt x="5490" y="2875"/>
                  </a:cubicBezTo>
                  <a:cubicBezTo>
                    <a:pt x="5516" y="2839"/>
                    <a:pt x="5541" y="2802"/>
                    <a:pt x="5566" y="2760"/>
                  </a:cubicBezTo>
                  <a:cubicBezTo>
                    <a:pt x="5603" y="2693"/>
                    <a:pt x="5630" y="2634"/>
                    <a:pt x="5650" y="2575"/>
                  </a:cubicBezTo>
                  <a:cubicBezTo>
                    <a:pt x="5653" y="2568"/>
                    <a:pt x="5659" y="2562"/>
                    <a:pt x="5668" y="2560"/>
                  </a:cubicBezTo>
                  <a:cubicBezTo>
                    <a:pt x="5669" y="2559"/>
                    <a:pt x="5671" y="2559"/>
                    <a:pt x="5672" y="2559"/>
                  </a:cubicBezTo>
                  <a:close/>
                  <a:moveTo>
                    <a:pt x="5961" y="0"/>
                  </a:moveTo>
                  <a:cubicBezTo>
                    <a:pt x="5933" y="0"/>
                    <a:pt x="5906" y="1"/>
                    <a:pt x="5878" y="3"/>
                  </a:cubicBezTo>
                  <a:cubicBezTo>
                    <a:pt x="5841" y="4"/>
                    <a:pt x="5805" y="7"/>
                    <a:pt x="5768" y="11"/>
                  </a:cubicBezTo>
                  <a:cubicBezTo>
                    <a:pt x="5536" y="22"/>
                    <a:pt x="5289" y="66"/>
                    <a:pt x="5035" y="145"/>
                  </a:cubicBezTo>
                  <a:cubicBezTo>
                    <a:pt x="4802" y="216"/>
                    <a:pt x="4572" y="307"/>
                    <a:pt x="4332" y="423"/>
                  </a:cubicBezTo>
                  <a:cubicBezTo>
                    <a:pt x="4327" y="421"/>
                    <a:pt x="4324" y="418"/>
                    <a:pt x="4322" y="415"/>
                  </a:cubicBezTo>
                  <a:cubicBezTo>
                    <a:pt x="4330" y="408"/>
                    <a:pt x="4340" y="402"/>
                    <a:pt x="4348" y="397"/>
                  </a:cubicBezTo>
                  <a:lnTo>
                    <a:pt x="4348" y="397"/>
                  </a:lnTo>
                  <a:cubicBezTo>
                    <a:pt x="4333" y="404"/>
                    <a:pt x="4319" y="412"/>
                    <a:pt x="4304" y="420"/>
                  </a:cubicBezTo>
                  <a:cubicBezTo>
                    <a:pt x="4287" y="429"/>
                    <a:pt x="4272" y="438"/>
                    <a:pt x="4256" y="447"/>
                  </a:cubicBezTo>
                  <a:cubicBezTo>
                    <a:pt x="4189" y="485"/>
                    <a:pt x="4133" y="520"/>
                    <a:pt x="4077" y="558"/>
                  </a:cubicBezTo>
                  <a:cubicBezTo>
                    <a:pt x="4041" y="583"/>
                    <a:pt x="4001" y="612"/>
                    <a:pt x="3963" y="644"/>
                  </a:cubicBezTo>
                  <a:cubicBezTo>
                    <a:pt x="3960" y="646"/>
                    <a:pt x="3957" y="648"/>
                    <a:pt x="3954" y="650"/>
                  </a:cubicBezTo>
                  <a:cubicBezTo>
                    <a:pt x="3936" y="661"/>
                    <a:pt x="3919" y="673"/>
                    <a:pt x="3903" y="685"/>
                  </a:cubicBezTo>
                  <a:cubicBezTo>
                    <a:pt x="3810" y="757"/>
                    <a:pt x="3734" y="851"/>
                    <a:pt x="3684" y="957"/>
                  </a:cubicBezTo>
                  <a:cubicBezTo>
                    <a:pt x="3652" y="1026"/>
                    <a:pt x="3628" y="1096"/>
                    <a:pt x="3613" y="1166"/>
                  </a:cubicBezTo>
                  <a:cubicBezTo>
                    <a:pt x="3596" y="1241"/>
                    <a:pt x="3586" y="1318"/>
                    <a:pt x="3582" y="1396"/>
                  </a:cubicBezTo>
                  <a:cubicBezTo>
                    <a:pt x="3574" y="1541"/>
                    <a:pt x="3584" y="1701"/>
                    <a:pt x="3612" y="1886"/>
                  </a:cubicBezTo>
                  <a:cubicBezTo>
                    <a:pt x="3651" y="2141"/>
                    <a:pt x="3718" y="2395"/>
                    <a:pt x="3782" y="2642"/>
                  </a:cubicBezTo>
                  <a:lnTo>
                    <a:pt x="3797" y="2695"/>
                  </a:lnTo>
                  <a:cubicBezTo>
                    <a:pt x="3804" y="2718"/>
                    <a:pt x="3802" y="2743"/>
                    <a:pt x="3793" y="2765"/>
                  </a:cubicBezTo>
                  <a:lnTo>
                    <a:pt x="3774" y="2814"/>
                  </a:lnTo>
                  <a:cubicBezTo>
                    <a:pt x="3618" y="3213"/>
                    <a:pt x="3469" y="3609"/>
                    <a:pt x="3311" y="4031"/>
                  </a:cubicBezTo>
                  <a:cubicBezTo>
                    <a:pt x="3309" y="4038"/>
                    <a:pt x="3306" y="4044"/>
                    <a:pt x="3301" y="4050"/>
                  </a:cubicBezTo>
                  <a:cubicBezTo>
                    <a:pt x="3260" y="4116"/>
                    <a:pt x="3223" y="4187"/>
                    <a:pt x="3193" y="4262"/>
                  </a:cubicBezTo>
                  <a:lnTo>
                    <a:pt x="3022" y="4686"/>
                  </a:lnTo>
                  <a:cubicBezTo>
                    <a:pt x="3015" y="4682"/>
                    <a:pt x="3011" y="4679"/>
                    <a:pt x="3011" y="4679"/>
                  </a:cubicBezTo>
                  <a:cubicBezTo>
                    <a:pt x="3011" y="4679"/>
                    <a:pt x="2984" y="4762"/>
                    <a:pt x="2928" y="4920"/>
                  </a:cubicBezTo>
                  <a:lnTo>
                    <a:pt x="1640" y="8132"/>
                  </a:lnTo>
                  <a:cubicBezTo>
                    <a:pt x="1639" y="8134"/>
                    <a:pt x="1638" y="8138"/>
                    <a:pt x="1637" y="8140"/>
                  </a:cubicBezTo>
                  <a:cubicBezTo>
                    <a:pt x="1608" y="8199"/>
                    <a:pt x="1578" y="8258"/>
                    <a:pt x="1549" y="8316"/>
                  </a:cubicBezTo>
                  <a:cubicBezTo>
                    <a:pt x="1542" y="8329"/>
                    <a:pt x="1540" y="8342"/>
                    <a:pt x="1541" y="8356"/>
                  </a:cubicBezTo>
                  <a:cubicBezTo>
                    <a:pt x="1541" y="8369"/>
                    <a:pt x="1541" y="8380"/>
                    <a:pt x="1535" y="8391"/>
                  </a:cubicBezTo>
                  <a:cubicBezTo>
                    <a:pt x="1535" y="8391"/>
                    <a:pt x="881" y="10023"/>
                    <a:pt x="881" y="10023"/>
                  </a:cubicBezTo>
                  <a:cubicBezTo>
                    <a:pt x="1" y="11991"/>
                    <a:pt x="787" y="12355"/>
                    <a:pt x="1488" y="12355"/>
                  </a:cubicBezTo>
                  <a:cubicBezTo>
                    <a:pt x="1899" y="12355"/>
                    <a:pt x="2281" y="12230"/>
                    <a:pt x="2281" y="12230"/>
                  </a:cubicBezTo>
                  <a:cubicBezTo>
                    <a:pt x="3439" y="11983"/>
                    <a:pt x="4456" y="11328"/>
                    <a:pt x="5002" y="10257"/>
                  </a:cubicBezTo>
                  <a:cubicBezTo>
                    <a:pt x="5347" y="9583"/>
                    <a:pt x="5452" y="8816"/>
                    <a:pt x="5479" y="8067"/>
                  </a:cubicBezTo>
                  <a:cubicBezTo>
                    <a:pt x="5494" y="7692"/>
                    <a:pt x="5482" y="7317"/>
                    <a:pt x="5481" y="6940"/>
                  </a:cubicBezTo>
                  <a:cubicBezTo>
                    <a:pt x="5481" y="6542"/>
                    <a:pt x="5539" y="6144"/>
                    <a:pt x="5576" y="5747"/>
                  </a:cubicBezTo>
                  <a:cubicBezTo>
                    <a:pt x="5604" y="5447"/>
                    <a:pt x="5631" y="5147"/>
                    <a:pt x="5658" y="4848"/>
                  </a:cubicBezTo>
                  <a:cubicBezTo>
                    <a:pt x="5665" y="4781"/>
                    <a:pt x="5665" y="4715"/>
                    <a:pt x="5660" y="4649"/>
                  </a:cubicBezTo>
                  <a:cubicBezTo>
                    <a:pt x="5659" y="4643"/>
                    <a:pt x="5659" y="4638"/>
                    <a:pt x="5660" y="4632"/>
                  </a:cubicBezTo>
                  <a:cubicBezTo>
                    <a:pt x="5675" y="4485"/>
                    <a:pt x="5692" y="4339"/>
                    <a:pt x="5711" y="4192"/>
                  </a:cubicBezTo>
                  <a:cubicBezTo>
                    <a:pt x="5717" y="4146"/>
                    <a:pt x="5753" y="4109"/>
                    <a:pt x="5800" y="4102"/>
                  </a:cubicBezTo>
                  <a:cubicBezTo>
                    <a:pt x="5903" y="4089"/>
                    <a:pt x="6008" y="4068"/>
                    <a:pt x="6111" y="4043"/>
                  </a:cubicBezTo>
                  <a:cubicBezTo>
                    <a:pt x="6130" y="4038"/>
                    <a:pt x="6149" y="4033"/>
                    <a:pt x="6168" y="4028"/>
                  </a:cubicBezTo>
                  <a:cubicBezTo>
                    <a:pt x="6230" y="4012"/>
                    <a:pt x="6291" y="3993"/>
                    <a:pt x="6349" y="3973"/>
                  </a:cubicBezTo>
                  <a:cubicBezTo>
                    <a:pt x="6402" y="3955"/>
                    <a:pt x="6432" y="3899"/>
                    <a:pt x="6417" y="3845"/>
                  </a:cubicBezTo>
                  <a:cubicBezTo>
                    <a:pt x="6202" y="3092"/>
                    <a:pt x="5987" y="2340"/>
                    <a:pt x="5771" y="1587"/>
                  </a:cubicBezTo>
                  <a:cubicBezTo>
                    <a:pt x="5758" y="1544"/>
                    <a:pt x="5718" y="1512"/>
                    <a:pt x="5672" y="1512"/>
                  </a:cubicBezTo>
                  <a:cubicBezTo>
                    <a:pt x="5669" y="1512"/>
                    <a:pt x="5666" y="1511"/>
                    <a:pt x="5662" y="1511"/>
                  </a:cubicBezTo>
                  <a:cubicBezTo>
                    <a:pt x="5652" y="1511"/>
                    <a:pt x="5641" y="1511"/>
                    <a:pt x="5629" y="1510"/>
                  </a:cubicBezTo>
                  <a:cubicBezTo>
                    <a:pt x="5610" y="1509"/>
                    <a:pt x="5592" y="1509"/>
                    <a:pt x="5575" y="1508"/>
                  </a:cubicBezTo>
                  <a:cubicBezTo>
                    <a:pt x="5562" y="1507"/>
                    <a:pt x="5551" y="1507"/>
                    <a:pt x="5538" y="1506"/>
                  </a:cubicBezTo>
                  <a:cubicBezTo>
                    <a:pt x="5521" y="1505"/>
                    <a:pt x="5504" y="1504"/>
                    <a:pt x="5487" y="1502"/>
                  </a:cubicBezTo>
                  <a:cubicBezTo>
                    <a:pt x="5474" y="1501"/>
                    <a:pt x="5462" y="1500"/>
                    <a:pt x="5450" y="1499"/>
                  </a:cubicBezTo>
                  <a:cubicBezTo>
                    <a:pt x="5433" y="1498"/>
                    <a:pt x="5417" y="1496"/>
                    <a:pt x="5400" y="1494"/>
                  </a:cubicBezTo>
                  <a:cubicBezTo>
                    <a:pt x="5387" y="1493"/>
                    <a:pt x="5376" y="1491"/>
                    <a:pt x="5364" y="1489"/>
                  </a:cubicBezTo>
                  <a:cubicBezTo>
                    <a:pt x="5348" y="1487"/>
                    <a:pt x="5331" y="1485"/>
                    <a:pt x="5314" y="1482"/>
                  </a:cubicBezTo>
                  <a:cubicBezTo>
                    <a:pt x="5303" y="1481"/>
                    <a:pt x="5291" y="1479"/>
                    <a:pt x="5280" y="1477"/>
                  </a:cubicBezTo>
                  <a:cubicBezTo>
                    <a:pt x="5263" y="1475"/>
                    <a:pt x="5246" y="1472"/>
                    <a:pt x="5230" y="1469"/>
                  </a:cubicBezTo>
                  <a:cubicBezTo>
                    <a:pt x="5218" y="1466"/>
                    <a:pt x="5208" y="1464"/>
                    <a:pt x="5197" y="1462"/>
                  </a:cubicBezTo>
                  <a:cubicBezTo>
                    <a:pt x="5178" y="1459"/>
                    <a:pt x="5161" y="1455"/>
                    <a:pt x="5143" y="1451"/>
                  </a:cubicBezTo>
                  <a:cubicBezTo>
                    <a:pt x="5133" y="1449"/>
                    <a:pt x="5124" y="1448"/>
                    <a:pt x="5116" y="1446"/>
                  </a:cubicBezTo>
                  <a:cubicBezTo>
                    <a:pt x="5088" y="1439"/>
                    <a:pt x="5062" y="1433"/>
                    <a:pt x="5036" y="1426"/>
                  </a:cubicBezTo>
                  <a:cubicBezTo>
                    <a:pt x="4948" y="1402"/>
                    <a:pt x="4855" y="1369"/>
                    <a:pt x="4761" y="1328"/>
                  </a:cubicBezTo>
                  <a:cubicBezTo>
                    <a:pt x="4755" y="1326"/>
                    <a:pt x="4751" y="1321"/>
                    <a:pt x="4749" y="1315"/>
                  </a:cubicBezTo>
                  <a:cubicBezTo>
                    <a:pt x="4747" y="1308"/>
                    <a:pt x="4747" y="1300"/>
                    <a:pt x="4751" y="1295"/>
                  </a:cubicBezTo>
                  <a:cubicBezTo>
                    <a:pt x="4753" y="1290"/>
                    <a:pt x="4756" y="1287"/>
                    <a:pt x="4760" y="1285"/>
                  </a:cubicBezTo>
                  <a:cubicBezTo>
                    <a:pt x="4763" y="1282"/>
                    <a:pt x="4768" y="1281"/>
                    <a:pt x="4772" y="1281"/>
                  </a:cubicBezTo>
                  <a:cubicBezTo>
                    <a:pt x="4776" y="1281"/>
                    <a:pt x="4780" y="1282"/>
                    <a:pt x="4784" y="1283"/>
                  </a:cubicBezTo>
                  <a:cubicBezTo>
                    <a:pt x="4807" y="1294"/>
                    <a:pt x="4830" y="1303"/>
                    <a:pt x="4853" y="1312"/>
                  </a:cubicBezTo>
                  <a:cubicBezTo>
                    <a:pt x="4993" y="1364"/>
                    <a:pt x="5148" y="1400"/>
                    <a:pt x="5328" y="1418"/>
                  </a:cubicBezTo>
                  <a:cubicBezTo>
                    <a:pt x="5421" y="1427"/>
                    <a:pt x="5520" y="1432"/>
                    <a:pt x="5628" y="1432"/>
                  </a:cubicBezTo>
                  <a:cubicBezTo>
                    <a:pt x="5670" y="1432"/>
                    <a:pt x="5714" y="1431"/>
                    <a:pt x="5759" y="1430"/>
                  </a:cubicBezTo>
                  <a:cubicBezTo>
                    <a:pt x="5835" y="1428"/>
                    <a:pt x="5911" y="1420"/>
                    <a:pt x="5969" y="1415"/>
                  </a:cubicBezTo>
                  <a:cubicBezTo>
                    <a:pt x="6032" y="1409"/>
                    <a:pt x="6093" y="1402"/>
                    <a:pt x="6154" y="1392"/>
                  </a:cubicBezTo>
                  <a:cubicBezTo>
                    <a:pt x="6306" y="1368"/>
                    <a:pt x="6446" y="1327"/>
                    <a:pt x="6570" y="1273"/>
                  </a:cubicBezTo>
                  <a:cubicBezTo>
                    <a:pt x="6598" y="1259"/>
                    <a:pt x="6625" y="1246"/>
                    <a:pt x="6653" y="1230"/>
                  </a:cubicBezTo>
                  <a:cubicBezTo>
                    <a:pt x="6697" y="1206"/>
                    <a:pt x="6737" y="1179"/>
                    <a:pt x="6773" y="1150"/>
                  </a:cubicBezTo>
                  <a:cubicBezTo>
                    <a:pt x="6814" y="1115"/>
                    <a:pt x="6851" y="1076"/>
                    <a:pt x="6882" y="1034"/>
                  </a:cubicBezTo>
                  <a:cubicBezTo>
                    <a:pt x="6908" y="996"/>
                    <a:pt x="6928" y="958"/>
                    <a:pt x="6944" y="916"/>
                  </a:cubicBezTo>
                  <a:cubicBezTo>
                    <a:pt x="6957" y="879"/>
                    <a:pt x="6966" y="838"/>
                    <a:pt x="6972" y="792"/>
                  </a:cubicBezTo>
                  <a:cubicBezTo>
                    <a:pt x="6976" y="743"/>
                    <a:pt x="6975" y="697"/>
                    <a:pt x="6969" y="651"/>
                  </a:cubicBezTo>
                  <a:cubicBezTo>
                    <a:pt x="6958" y="593"/>
                    <a:pt x="6944" y="546"/>
                    <a:pt x="6925" y="500"/>
                  </a:cubicBezTo>
                  <a:cubicBezTo>
                    <a:pt x="6902" y="452"/>
                    <a:pt x="6871" y="404"/>
                    <a:pt x="6835" y="359"/>
                  </a:cubicBezTo>
                  <a:cubicBezTo>
                    <a:pt x="6790" y="305"/>
                    <a:pt x="6737" y="257"/>
                    <a:pt x="6676" y="211"/>
                  </a:cubicBezTo>
                  <a:cubicBezTo>
                    <a:pt x="6596" y="155"/>
                    <a:pt x="6509" y="109"/>
                    <a:pt x="6417" y="74"/>
                  </a:cubicBezTo>
                  <a:cubicBezTo>
                    <a:pt x="6326" y="41"/>
                    <a:pt x="6231" y="19"/>
                    <a:pt x="6124" y="8"/>
                  </a:cubicBezTo>
                  <a:cubicBezTo>
                    <a:pt x="6069" y="3"/>
                    <a:pt x="6015" y="0"/>
                    <a:pt x="5961" y="0"/>
                  </a:cubicBezTo>
                  <a:close/>
                </a:path>
              </a:pathLst>
            </a:custGeom>
            <a:solidFill>
              <a:srgbClr val="EBC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3981737" y="3382077"/>
              <a:ext cx="165452" cy="268716"/>
            </a:xfrm>
            <a:custGeom>
              <a:avLst/>
              <a:gdLst/>
              <a:ahLst/>
              <a:cxnLst/>
              <a:rect l="l" t="t" r="r" b="b"/>
              <a:pathLst>
                <a:path w="1690" h="2728" extrusionOk="0">
                  <a:moveTo>
                    <a:pt x="951" y="0"/>
                  </a:moveTo>
                  <a:cubicBezTo>
                    <a:pt x="634" y="80"/>
                    <a:pt x="317" y="159"/>
                    <a:pt x="0" y="238"/>
                  </a:cubicBezTo>
                  <a:lnTo>
                    <a:pt x="712" y="2727"/>
                  </a:lnTo>
                  <a:cubicBezTo>
                    <a:pt x="732" y="2722"/>
                    <a:pt x="752" y="2717"/>
                    <a:pt x="772" y="2713"/>
                  </a:cubicBezTo>
                  <a:cubicBezTo>
                    <a:pt x="807" y="2704"/>
                    <a:pt x="842" y="2697"/>
                    <a:pt x="877" y="2689"/>
                  </a:cubicBezTo>
                  <a:cubicBezTo>
                    <a:pt x="976" y="2674"/>
                    <a:pt x="1074" y="2663"/>
                    <a:pt x="1171" y="2657"/>
                  </a:cubicBezTo>
                  <a:lnTo>
                    <a:pt x="1191" y="2657"/>
                  </a:lnTo>
                  <a:cubicBezTo>
                    <a:pt x="1251" y="2652"/>
                    <a:pt x="1308" y="2649"/>
                    <a:pt x="1362" y="2649"/>
                  </a:cubicBezTo>
                  <a:cubicBezTo>
                    <a:pt x="1379" y="2649"/>
                    <a:pt x="1396" y="2649"/>
                    <a:pt x="1413" y="2650"/>
                  </a:cubicBezTo>
                  <a:cubicBezTo>
                    <a:pt x="1503" y="2651"/>
                    <a:pt x="1591" y="2660"/>
                    <a:pt x="1674" y="2677"/>
                  </a:cubicBezTo>
                  <a:cubicBezTo>
                    <a:pt x="1679" y="2678"/>
                    <a:pt x="1685" y="2679"/>
                    <a:pt x="1690" y="2680"/>
                  </a:cubicBezTo>
                  <a:cubicBezTo>
                    <a:pt x="1444" y="1787"/>
                    <a:pt x="1197" y="893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3684804" y="2324353"/>
              <a:ext cx="130795" cy="137707"/>
            </a:xfrm>
            <a:custGeom>
              <a:avLst/>
              <a:gdLst/>
              <a:ahLst/>
              <a:cxnLst/>
              <a:rect l="l" t="t" r="r" b="b"/>
              <a:pathLst>
                <a:path w="1336" h="1398" extrusionOk="0">
                  <a:moveTo>
                    <a:pt x="497" y="51"/>
                  </a:moveTo>
                  <a:cubicBezTo>
                    <a:pt x="495" y="51"/>
                    <a:pt x="493" y="52"/>
                    <a:pt x="491" y="53"/>
                  </a:cubicBezTo>
                  <a:lnTo>
                    <a:pt x="491" y="53"/>
                  </a:lnTo>
                  <a:cubicBezTo>
                    <a:pt x="493" y="52"/>
                    <a:pt x="495" y="51"/>
                    <a:pt x="497" y="51"/>
                  </a:cubicBezTo>
                  <a:close/>
                  <a:moveTo>
                    <a:pt x="815" y="1"/>
                  </a:moveTo>
                  <a:cubicBezTo>
                    <a:pt x="807" y="1"/>
                    <a:pt x="800" y="1"/>
                    <a:pt x="791" y="2"/>
                  </a:cubicBezTo>
                  <a:lnTo>
                    <a:pt x="798" y="2"/>
                  </a:lnTo>
                  <a:cubicBezTo>
                    <a:pt x="744" y="3"/>
                    <a:pt x="690" y="8"/>
                    <a:pt x="638" y="17"/>
                  </a:cubicBezTo>
                  <a:cubicBezTo>
                    <a:pt x="588" y="27"/>
                    <a:pt x="538" y="38"/>
                    <a:pt x="490" y="53"/>
                  </a:cubicBezTo>
                  <a:cubicBezTo>
                    <a:pt x="491" y="53"/>
                    <a:pt x="491" y="53"/>
                    <a:pt x="491" y="53"/>
                  </a:cubicBezTo>
                  <a:lnTo>
                    <a:pt x="491" y="53"/>
                  </a:lnTo>
                  <a:cubicBezTo>
                    <a:pt x="445" y="67"/>
                    <a:pt x="400" y="84"/>
                    <a:pt x="355" y="104"/>
                  </a:cubicBezTo>
                  <a:cubicBezTo>
                    <a:pt x="311" y="124"/>
                    <a:pt x="270" y="146"/>
                    <a:pt x="228" y="172"/>
                  </a:cubicBezTo>
                  <a:cubicBezTo>
                    <a:pt x="228" y="172"/>
                    <a:pt x="227" y="172"/>
                    <a:pt x="226" y="173"/>
                  </a:cubicBezTo>
                  <a:cubicBezTo>
                    <a:pt x="226" y="173"/>
                    <a:pt x="225" y="174"/>
                    <a:pt x="224" y="174"/>
                  </a:cubicBezTo>
                  <a:cubicBezTo>
                    <a:pt x="191" y="195"/>
                    <a:pt x="159" y="217"/>
                    <a:pt x="130" y="242"/>
                  </a:cubicBezTo>
                  <a:cubicBezTo>
                    <a:pt x="99" y="266"/>
                    <a:pt x="71" y="293"/>
                    <a:pt x="44" y="322"/>
                  </a:cubicBezTo>
                  <a:cubicBezTo>
                    <a:pt x="29" y="338"/>
                    <a:pt x="15" y="356"/>
                    <a:pt x="1" y="374"/>
                  </a:cubicBezTo>
                  <a:lnTo>
                    <a:pt x="294" y="1398"/>
                  </a:lnTo>
                  <a:cubicBezTo>
                    <a:pt x="641" y="1311"/>
                    <a:pt x="988" y="1224"/>
                    <a:pt x="1335" y="1137"/>
                  </a:cubicBezTo>
                  <a:lnTo>
                    <a:pt x="1326" y="1103"/>
                  </a:lnTo>
                  <a:lnTo>
                    <a:pt x="1300" y="1008"/>
                  </a:lnTo>
                  <a:lnTo>
                    <a:pt x="1273" y="911"/>
                  </a:lnTo>
                  <a:lnTo>
                    <a:pt x="1270" y="900"/>
                  </a:lnTo>
                  <a:lnTo>
                    <a:pt x="1070" y="173"/>
                  </a:lnTo>
                  <a:lnTo>
                    <a:pt x="1047" y="92"/>
                  </a:lnTo>
                  <a:lnTo>
                    <a:pt x="1028" y="24"/>
                  </a:lnTo>
                  <a:lnTo>
                    <a:pt x="1028" y="23"/>
                  </a:lnTo>
                  <a:lnTo>
                    <a:pt x="1025" y="23"/>
                  </a:lnTo>
                  <a:cubicBezTo>
                    <a:pt x="988" y="14"/>
                    <a:pt x="950" y="8"/>
                    <a:pt x="913" y="5"/>
                  </a:cubicBezTo>
                  <a:cubicBezTo>
                    <a:pt x="880" y="3"/>
                    <a:pt x="848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094028" y="3797858"/>
              <a:ext cx="207157" cy="438239"/>
            </a:xfrm>
            <a:custGeom>
              <a:avLst/>
              <a:gdLst/>
              <a:ahLst/>
              <a:cxnLst/>
              <a:rect l="l" t="t" r="r" b="b"/>
              <a:pathLst>
                <a:path w="2116" h="4449" extrusionOk="0">
                  <a:moveTo>
                    <a:pt x="409" y="0"/>
                  </a:moveTo>
                  <a:cubicBezTo>
                    <a:pt x="276" y="19"/>
                    <a:pt x="150" y="24"/>
                    <a:pt x="42" y="25"/>
                  </a:cubicBezTo>
                  <a:cubicBezTo>
                    <a:pt x="38" y="26"/>
                    <a:pt x="33" y="26"/>
                    <a:pt x="28" y="26"/>
                  </a:cubicBezTo>
                  <a:cubicBezTo>
                    <a:pt x="19" y="26"/>
                    <a:pt x="9" y="25"/>
                    <a:pt x="0" y="25"/>
                  </a:cubicBezTo>
                  <a:cubicBezTo>
                    <a:pt x="8" y="51"/>
                    <a:pt x="15" y="76"/>
                    <a:pt x="22" y="101"/>
                  </a:cubicBezTo>
                  <a:cubicBezTo>
                    <a:pt x="238" y="854"/>
                    <a:pt x="452" y="1606"/>
                    <a:pt x="667" y="2358"/>
                  </a:cubicBezTo>
                  <a:lnTo>
                    <a:pt x="695" y="2453"/>
                  </a:lnTo>
                  <a:cubicBezTo>
                    <a:pt x="866" y="3054"/>
                    <a:pt x="1039" y="3653"/>
                    <a:pt x="1210" y="4253"/>
                  </a:cubicBezTo>
                  <a:cubicBezTo>
                    <a:pt x="1227" y="4313"/>
                    <a:pt x="1244" y="4372"/>
                    <a:pt x="1261" y="4432"/>
                  </a:cubicBezTo>
                  <a:cubicBezTo>
                    <a:pt x="1261" y="4434"/>
                    <a:pt x="1262" y="4435"/>
                    <a:pt x="1262" y="4437"/>
                  </a:cubicBezTo>
                  <a:cubicBezTo>
                    <a:pt x="1271" y="4438"/>
                    <a:pt x="1279" y="4440"/>
                    <a:pt x="1288" y="4441"/>
                  </a:cubicBezTo>
                  <a:lnTo>
                    <a:pt x="1286" y="4441"/>
                  </a:lnTo>
                  <a:cubicBezTo>
                    <a:pt x="1288" y="4441"/>
                    <a:pt x="1291" y="4441"/>
                    <a:pt x="1293" y="4442"/>
                  </a:cubicBezTo>
                  <a:cubicBezTo>
                    <a:pt x="1329" y="4446"/>
                    <a:pt x="1366" y="4449"/>
                    <a:pt x="1403" y="4449"/>
                  </a:cubicBezTo>
                  <a:cubicBezTo>
                    <a:pt x="1408" y="4449"/>
                    <a:pt x="1414" y="4449"/>
                    <a:pt x="1419" y="4448"/>
                  </a:cubicBezTo>
                  <a:cubicBezTo>
                    <a:pt x="1459" y="4447"/>
                    <a:pt x="1498" y="4445"/>
                    <a:pt x="1536" y="4440"/>
                  </a:cubicBezTo>
                  <a:cubicBezTo>
                    <a:pt x="1585" y="4434"/>
                    <a:pt x="1635" y="4424"/>
                    <a:pt x="1683" y="4411"/>
                  </a:cubicBezTo>
                  <a:cubicBezTo>
                    <a:pt x="1727" y="4398"/>
                    <a:pt x="1770" y="4383"/>
                    <a:pt x="1812" y="4366"/>
                  </a:cubicBezTo>
                  <a:lnTo>
                    <a:pt x="1812" y="4366"/>
                  </a:lnTo>
                  <a:lnTo>
                    <a:pt x="1810" y="4367"/>
                  </a:lnTo>
                  <a:cubicBezTo>
                    <a:pt x="1851" y="4349"/>
                    <a:pt x="1891" y="4329"/>
                    <a:pt x="1929" y="4307"/>
                  </a:cubicBezTo>
                  <a:cubicBezTo>
                    <a:pt x="1966" y="4285"/>
                    <a:pt x="2002" y="4261"/>
                    <a:pt x="2036" y="4234"/>
                  </a:cubicBezTo>
                  <a:lnTo>
                    <a:pt x="2036" y="4235"/>
                  </a:lnTo>
                  <a:cubicBezTo>
                    <a:pt x="2064" y="4212"/>
                    <a:pt x="2090" y="4189"/>
                    <a:pt x="2116" y="4163"/>
                  </a:cubicBezTo>
                  <a:cubicBezTo>
                    <a:pt x="2116" y="4158"/>
                    <a:pt x="2115" y="4154"/>
                    <a:pt x="2113" y="4148"/>
                  </a:cubicBezTo>
                  <a:lnTo>
                    <a:pt x="2108" y="4130"/>
                  </a:lnTo>
                  <a:lnTo>
                    <a:pt x="2104" y="4115"/>
                  </a:lnTo>
                  <a:lnTo>
                    <a:pt x="2098" y="4091"/>
                  </a:lnTo>
                  <a:cubicBezTo>
                    <a:pt x="1935" y="3503"/>
                    <a:pt x="1774" y="2916"/>
                    <a:pt x="1612" y="2328"/>
                  </a:cubicBezTo>
                  <a:cubicBezTo>
                    <a:pt x="1608" y="2328"/>
                    <a:pt x="1605" y="2328"/>
                    <a:pt x="1602" y="2327"/>
                  </a:cubicBezTo>
                  <a:lnTo>
                    <a:pt x="1585" y="2325"/>
                  </a:lnTo>
                  <a:cubicBezTo>
                    <a:pt x="1459" y="2312"/>
                    <a:pt x="1345" y="2269"/>
                    <a:pt x="1256" y="2202"/>
                  </a:cubicBezTo>
                  <a:cubicBezTo>
                    <a:pt x="1184" y="2150"/>
                    <a:pt x="1128" y="2080"/>
                    <a:pt x="1096" y="2001"/>
                  </a:cubicBezTo>
                  <a:cubicBezTo>
                    <a:pt x="1061" y="1912"/>
                    <a:pt x="1050" y="1811"/>
                    <a:pt x="1065" y="1702"/>
                  </a:cubicBezTo>
                  <a:cubicBezTo>
                    <a:pt x="1066" y="1696"/>
                    <a:pt x="1067" y="1691"/>
                    <a:pt x="1069" y="1685"/>
                  </a:cubicBezTo>
                  <a:cubicBezTo>
                    <a:pt x="1020" y="1654"/>
                    <a:pt x="971" y="1609"/>
                    <a:pt x="924" y="1553"/>
                  </a:cubicBezTo>
                  <a:cubicBezTo>
                    <a:pt x="868" y="1487"/>
                    <a:pt x="822" y="1409"/>
                    <a:pt x="784" y="1321"/>
                  </a:cubicBezTo>
                  <a:cubicBezTo>
                    <a:pt x="734" y="1202"/>
                    <a:pt x="715" y="1082"/>
                    <a:pt x="732" y="972"/>
                  </a:cubicBezTo>
                  <a:cubicBezTo>
                    <a:pt x="732" y="969"/>
                    <a:pt x="733" y="965"/>
                    <a:pt x="734" y="961"/>
                  </a:cubicBezTo>
                  <a:cubicBezTo>
                    <a:pt x="714" y="950"/>
                    <a:pt x="692" y="931"/>
                    <a:pt x="673" y="913"/>
                  </a:cubicBezTo>
                  <a:cubicBezTo>
                    <a:pt x="612" y="858"/>
                    <a:pt x="563" y="787"/>
                    <a:pt x="531" y="709"/>
                  </a:cubicBezTo>
                  <a:cubicBezTo>
                    <a:pt x="497" y="624"/>
                    <a:pt x="486" y="528"/>
                    <a:pt x="503" y="433"/>
                  </a:cubicBezTo>
                  <a:cubicBezTo>
                    <a:pt x="504" y="426"/>
                    <a:pt x="506" y="419"/>
                    <a:pt x="509" y="412"/>
                  </a:cubicBezTo>
                  <a:cubicBezTo>
                    <a:pt x="512" y="407"/>
                    <a:pt x="514" y="402"/>
                    <a:pt x="517" y="397"/>
                  </a:cubicBezTo>
                  <a:cubicBezTo>
                    <a:pt x="535" y="367"/>
                    <a:pt x="551" y="337"/>
                    <a:pt x="568" y="308"/>
                  </a:cubicBezTo>
                  <a:cubicBezTo>
                    <a:pt x="585" y="275"/>
                    <a:pt x="604" y="244"/>
                    <a:pt x="622" y="213"/>
                  </a:cubicBezTo>
                  <a:cubicBezTo>
                    <a:pt x="549" y="166"/>
                    <a:pt x="482" y="100"/>
                    <a:pt x="423" y="19"/>
                  </a:cubicBezTo>
                  <a:cubicBezTo>
                    <a:pt x="417" y="13"/>
                    <a:pt x="413" y="7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096814" y="2293226"/>
              <a:ext cx="1524409" cy="1275219"/>
            </a:xfrm>
            <a:custGeom>
              <a:avLst/>
              <a:gdLst/>
              <a:ahLst/>
              <a:cxnLst/>
              <a:rect l="l" t="t" r="r" b="b"/>
              <a:pathLst>
                <a:path w="15571" h="12946" extrusionOk="0">
                  <a:moveTo>
                    <a:pt x="11643" y="1666"/>
                  </a:moveTo>
                  <a:cubicBezTo>
                    <a:pt x="11847" y="1666"/>
                    <a:pt x="12045" y="1800"/>
                    <a:pt x="12096" y="2005"/>
                  </a:cubicBezTo>
                  <a:cubicBezTo>
                    <a:pt x="12200" y="2439"/>
                    <a:pt x="12306" y="2873"/>
                    <a:pt x="12410" y="3307"/>
                  </a:cubicBezTo>
                  <a:cubicBezTo>
                    <a:pt x="12668" y="4369"/>
                    <a:pt x="12924" y="5430"/>
                    <a:pt x="13181" y="6491"/>
                  </a:cubicBezTo>
                  <a:cubicBezTo>
                    <a:pt x="13677" y="6595"/>
                    <a:pt x="14049" y="7035"/>
                    <a:pt x="14049" y="7561"/>
                  </a:cubicBezTo>
                  <a:cubicBezTo>
                    <a:pt x="14049" y="8164"/>
                    <a:pt x="13558" y="8653"/>
                    <a:pt x="12955" y="8653"/>
                  </a:cubicBezTo>
                  <a:cubicBezTo>
                    <a:pt x="12353" y="8653"/>
                    <a:pt x="11862" y="8164"/>
                    <a:pt x="11862" y="7561"/>
                  </a:cubicBezTo>
                  <a:cubicBezTo>
                    <a:pt x="11862" y="7214"/>
                    <a:pt x="12024" y="6905"/>
                    <a:pt x="12277" y="6704"/>
                  </a:cubicBezTo>
                  <a:cubicBezTo>
                    <a:pt x="12155" y="6199"/>
                    <a:pt x="12033" y="5693"/>
                    <a:pt x="11910" y="5188"/>
                  </a:cubicBezTo>
                  <a:cubicBezTo>
                    <a:pt x="11691" y="4281"/>
                    <a:pt x="11471" y="3373"/>
                    <a:pt x="11252" y="2465"/>
                  </a:cubicBezTo>
                  <a:lnTo>
                    <a:pt x="11250" y="2457"/>
                  </a:lnTo>
                  <a:cubicBezTo>
                    <a:pt x="11233" y="2389"/>
                    <a:pt x="11217" y="2320"/>
                    <a:pt x="11201" y="2252"/>
                  </a:cubicBezTo>
                  <a:cubicBezTo>
                    <a:pt x="11141" y="2006"/>
                    <a:pt x="11275" y="1750"/>
                    <a:pt x="11525" y="1681"/>
                  </a:cubicBezTo>
                  <a:cubicBezTo>
                    <a:pt x="11563" y="1671"/>
                    <a:pt x="11603" y="1666"/>
                    <a:pt x="11643" y="1666"/>
                  </a:cubicBezTo>
                  <a:close/>
                  <a:moveTo>
                    <a:pt x="7928" y="3368"/>
                  </a:moveTo>
                  <a:cubicBezTo>
                    <a:pt x="7947" y="3368"/>
                    <a:pt x="7965" y="3368"/>
                    <a:pt x="7983" y="3369"/>
                  </a:cubicBezTo>
                  <a:lnTo>
                    <a:pt x="7986" y="3369"/>
                  </a:lnTo>
                  <a:cubicBezTo>
                    <a:pt x="8023" y="3369"/>
                    <a:pt x="8059" y="3371"/>
                    <a:pt x="8096" y="3372"/>
                  </a:cubicBezTo>
                  <a:cubicBezTo>
                    <a:pt x="8101" y="3372"/>
                    <a:pt x="8105" y="3373"/>
                    <a:pt x="8110" y="3373"/>
                  </a:cubicBezTo>
                  <a:cubicBezTo>
                    <a:pt x="8134" y="3374"/>
                    <a:pt x="8157" y="3375"/>
                    <a:pt x="8180" y="3377"/>
                  </a:cubicBezTo>
                  <a:cubicBezTo>
                    <a:pt x="8186" y="3377"/>
                    <a:pt x="8191" y="3378"/>
                    <a:pt x="8197" y="3378"/>
                  </a:cubicBezTo>
                  <a:cubicBezTo>
                    <a:pt x="8204" y="3379"/>
                    <a:pt x="8211" y="3379"/>
                    <a:pt x="8217" y="3379"/>
                  </a:cubicBezTo>
                  <a:cubicBezTo>
                    <a:pt x="8216" y="3379"/>
                    <a:pt x="8216" y="3379"/>
                    <a:pt x="8215" y="3380"/>
                  </a:cubicBezTo>
                  <a:cubicBezTo>
                    <a:pt x="8595" y="3411"/>
                    <a:pt x="8966" y="3507"/>
                    <a:pt x="9316" y="3666"/>
                  </a:cubicBezTo>
                  <a:cubicBezTo>
                    <a:pt x="9323" y="3669"/>
                    <a:pt x="9328" y="3671"/>
                    <a:pt x="9334" y="3673"/>
                  </a:cubicBezTo>
                  <a:cubicBezTo>
                    <a:pt x="9340" y="3676"/>
                    <a:pt x="9348" y="3680"/>
                    <a:pt x="9354" y="3684"/>
                  </a:cubicBezTo>
                  <a:cubicBezTo>
                    <a:pt x="9394" y="3701"/>
                    <a:pt x="9432" y="3721"/>
                    <a:pt x="9471" y="3741"/>
                  </a:cubicBezTo>
                  <a:cubicBezTo>
                    <a:pt x="9491" y="3752"/>
                    <a:pt x="9511" y="3762"/>
                    <a:pt x="9531" y="3773"/>
                  </a:cubicBezTo>
                  <a:cubicBezTo>
                    <a:pt x="9705" y="3867"/>
                    <a:pt x="9873" y="3976"/>
                    <a:pt x="10027" y="4099"/>
                  </a:cubicBezTo>
                  <a:lnTo>
                    <a:pt x="10028" y="4099"/>
                  </a:lnTo>
                  <a:cubicBezTo>
                    <a:pt x="10343" y="4348"/>
                    <a:pt x="10605" y="4645"/>
                    <a:pt x="10810" y="4982"/>
                  </a:cubicBezTo>
                  <a:cubicBezTo>
                    <a:pt x="10816" y="4992"/>
                    <a:pt x="10821" y="5000"/>
                    <a:pt x="10826" y="5009"/>
                  </a:cubicBezTo>
                  <a:cubicBezTo>
                    <a:pt x="10831" y="5018"/>
                    <a:pt x="10837" y="5027"/>
                    <a:pt x="10842" y="5037"/>
                  </a:cubicBezTo>
                  <a:cubicBezTo>
                    <a:pt x="10936" y="5197"/>
                    <a:pt x="11018" y="5366"/>
                    <a:pt x="11084" y="5543"/>
                  </a:cubicBezTo>
                  <a:cubicBezTo>
                    <a:pt x="11084" y="5544"/>
                    <a:pt x="11085" y="5544"/>
                    <a:pt x="11085" y="5544"/>
                  </a:cubicBezTo>
                  <a:cubicBezTo>
                    <a:pt x="11164" y="5751"/>
                    <a:pt x="11221" y="5967"/>
                    <a:pt x="11258" y="6187"/>
                  </a:cubicBezTo>
                  <a:cubicBezTo>
                    <a:pt x="11258" y="6186"/>
                    <a:pt x="11258" y="6185"/>
                    <a:pt x="11258" y="6184"/>
                  </a:cubicBezTo>
                  <a:cubicBezTo>
                    <a:pt x="11262" y="6208"/>
                    <a:pt x="11265" y="6232"/>
                    <a:pt x="11268" y="6256"/>
                  </a:cubicBezTo>
                  <a:cubicBezTo>
                    <a:pt x="11272" y="6276"/>
                    <a:pt x="11274" y="6296"/>
                    <a:pt x="11277" y="6315"/>
                  </a:cubicBezTo>
                  <a:cubicBezTo>
                    <a:pt x="11277" y="6322"/>
                    <a:pt x="11278" y="6329"/>
                    <a:pt x="11279" y="6335"/>
                  </a:cubicBezTo>
                  <a:cubicBezTo>
                    <a:pt x="11281" y="6354"/>
                    <a:pt x="11283" y="6372"/>
                    <a:pt x="11285" y="6390"/>
                  </a:cubicBezTo>
                  <a:cubicBezTo>
                    <a:pt x="11286" y="6399"/>
                    <a:pt x="11287" y="6409"/>
                    <a:pt x="11288" y="6417"/>
                  </a:cubicBezTo>
                  <a:cubicBezTo>
                    <a:pt x="11289" y="6436"/>
                    <a:pt x="11291" y="6453"/>
                    <a:pt x="11293" y="6472"/>
                  </a:cubicBezTo>
                  <a:cubicBezTo>
                    <a:pt x="11294" y="6481"/>
                    <a:pt x="11294" y="6489"/>
                    <a:pt x="11295" y="6497"/>
                  </a:cubicBezTo>
                  <a:cubicBezTo>
                    <a:pt x="11296" y="6516"/>
                    <a:pt x="11297" y="6535"/>
                    <a:pt x="11298" y="6554"/>
                  </a:cubicBezTo>
                  <a:cubicBezTo>
                    <a:pt x="11299" y="6562"/>
                    <a:pt x="11299" y="6570"/>
                    <a:pt x="11299" y="6578"/>
                  </a:cubicBezTo>
                  <a:cubicBezTo>
                    <a:pt x="11300" y="6598"/>
                    <a:pt x="11301" y="6617"/>
                    <a:pt x="11302" y="6635"/>
                  </a:cubicBezTo>
                  <a:cubicBezTo>
                    <a:pt x="11302" y="6643"/>
                    <a:pt x="11302" y="6650"/>
                    <a:pt x="11302" y="6657"/>
                  </a:cubicBezTo>
                  <a:cubicBezTo>
                    <a:pt x="11303" y="6677"/>
                    <a:pt x="11303" y="6697"/>
                    <a:pt x="11303" y="6717"/>
                  </a:cubicBezTo>
                  <a:lnTo>
                    <a:pt x="11303" y="6737"/>
                  </a:lnTo>
                  <a:cubicBezTo>
                    <a:pt x="11303" y="6758"/>
                    <a:pt x="11303" y="6779"/>
                    <a:pt x="11302" y="6799"/>
                  </a:cubicBezTo>
                  <a:lnTo>
                    <a:pt x="11302" y="6816"/>
                  </a:lnTo>
                  <a:cubicBezTo>
                    <a:pt x="11301" y="6837"/>
                    <a:pt x="11301" y="6858"/>
                    <a:pt x="11300" y="6879"/>
                  </a:cubicBezTo>
                  <a:cubicBezTo>
                    <a:pt x="11300" y="6884"/>
                    <a:pt x="11299" y="6890"/>
                    <a:pt x="11299" y="6895"/>
                  </a:cubicBezTo>
                  <a:cubicBezTo>
                    <a:pt x="11298" y="6916"/>
                    <a:pt x="11297" y="6938"/>
                    <a:pt x="11296" y="6960"/>
                  </a:cubicBezTo>
                  <a:cubicBezTo>
                    <a:pt x="11295" y="6964"/>
                    <a:pt x="11295" y="6968"/>
                    <a:pt x="11295" y="6971"/>
                  </a:cubicBezTo>
                  <a:cubicBezTo>
                    <a:pt x="11293" y="6994"/>
                    <a:pt x="11291" y="7016"/>
                    <a:pt x="11289" y="7039"/>
                  </a:cubicBezTo>
                  <a:cubicBezTo>
                    <a:pt x="11288" y="7041"/>
                    <a:pt x="11288" y="7044"/>
                    <a:pt x="11288" y="7047"/>
                  </a:cubicBezTo>
                  <a:cubicBezTo>
                    <a:pt x="11286" y="7070"/>
                    <a:pt x="11284" y="7094"/>
                    <a:pt x="11281" y="7117"/>
                  </a:cubicBezTo>
                  <a:cubicBezTo>
                    <a:pt x="11281" y="7118"/>
                    <a:pt x="11281" y="7120"/>
                    <a:pt x="11281" y="7121"/>
                  </a:cubicBezTo>
                  <a:cubicBezTo>
                    <a:pt x="11276" y="7160"/>
                    <a:pt x="11271" y="7200"/>
                    <a:pt x="11264" y="7241"/>
                  </a:cubicBezTo>
                  <a:cubicBezTo>
                    <a:pt x="11256" y="7295"/>
                    <a:pt x="11247" y="7351"/>
                    <a:pt x="11236" y="7404"/>
                  </a:cubicBezTo>
                  <a:cubicBezTo>
                    <a:pt x="11234" y="7411"/>
                    <a:pt x="11233" y="7419"/>
                    <a:pt x="11231" y="7426"/>
                  </a:cubicBezTo>
                  <a:cubicBezTo>
                    <a:pt x="11229" y="7438"/>
                    <a:pt x="11226" y="7451"/>
                    <a:pt x="11222" y="7464"/>
                  </a:cubicBezTo>
                  <a:cubicBezTo>
                    <a:pt x="11219" y="7477"/>
                    <a:pt x="11216" y="7492"/>
                    <a:pt x="11213" y="7505"/>
                  </a:cubicBezTo>
                  <a:cubicBezTo>
                    <a:pt x="11211" y="7516"/>
                    <a:pt x="11209" y="7525"/>
                    <a:pt x="11206" y="7535"/>
                  </a:cubicBezTo>
                  <a:cubicBezTo>
                    <a:pt x="11202" y="7551"/>
                    <a:pt x="11198" y="7568"/>
                    <a:pt x="11193" y="7585"/>
                  </a:cubicBezTo>
                  <a:cubicBezTo>
                    <a:pt x="11191" y="7593"/>
                    <a:pt x="11189" y="7602"/>
                    <a:pt x="11187" y="7609"/>
                  </a:cubicBezTo>
                  <a:cubicBezTo>
                    <a:pt x="11182" y="7628"/>
                    <a:pt x="11178" y="7645"/>
                    <a:pt x="11172" y="7663"/>
                  </a:cubicBezTo>
                  <a:cubicBezTo>
                    <a:pt x="11170" y="7671"/>
                    <a:pt x="11168" y="7678"/>
                    <a:pt x="11166" y="7684"/>
                  </a:cubicBezTo>
                  <a:cubicBezTo>
                    <a:pt x="11160" y="7704"/>
                    <a:pt x="11155" y="7723"/>
                    <a:pt x="11148" y="7742"/>
                  </a:cubicBezTo>
                  <a:cubicBezTo>
                    <a:pt x="11146" y="7748"/>
                    <a:pt x="11144" y="7754"/>
                    <a:pt x="11143" y="7759"/>
                  </a:cubicBezTo>
                  <a:cubicBezTo>
                    <a:pt x="11137" y="7779"/>
                    <a:pt x="11129" y="7799"/>
                    <a:pt x="11123" y="7819"/>
                  </a:cubicBezTo>
                  <a:lnTo>
                    <a:pt x="11117" y="7836"/>
                  </a:lnTo>
                  <a:cubicBezTo>
                    <a:pt x="11111" y="7856"/>
                    <a:pt x="11103" y="7876"/>
                    <a:pt x="11096" y="7895"/>
                  </a:cubicBezTo>
                  <a:cubicBezTo>
                    <a:pt x="11094" y="7901"/>
                    <a:pt x="11092" y="7906"/>
                    <a:pt x="11090" y="7912"/>
                  </a:cubicBezTo>
                  <a:cubicBezTo>
                    <a:pt x="11082" y="7931"/>
                    <a:pt x="11075" y="7951"/>
                    <a:pt x="11067" y="7971"/>
                  </a:cubicBezTo>
                  <a:cubicBezTo>
                    <a:pt x="11065" y="7976"/>
                    <a:pt x="11062" y="7982"/>
                    <a:pt x="11060" y="7987"/>
                  </a:cubicBezTo>
                  <a:cubicBezTo>
                    <a:pt x="11053" y="8006"/>
                    <a:pt x="11045" y="8025"/>
                    <a:pt x="11036" y="8044"/>
                  </a:cubicBezTo>
                  <a:cubicBezTo>
                    <a:pt x="11034" y="8050"/>
                    <a:pt x="11031" y="8056"/>
                    <a:pt x="11029" y="8063"/>
                  </a:cubicBezTo>
                  <a:cubicBezTo>
                    <a:pt x="11021" y="8080"/>
                    <a:pt x="11013" y="8098"/>
                    <a:pt x="11005" y="8117"/>
                  </a:cubicBezTo>
                  <a:lnTo>
                    <a:pt x="10996" y="8138"/>
                  </a:lnTo>
                  <a:cubicBezTo>
                    <a:pt x="10988" y="8155"/>
                    <a:pt x="10980" y="8170"/>
                    <a:pt x="10973" y="8187"/>
                  </a:cubicBezTo>
                  <a:cubicBezTo>
                    <a:pt x="10968" y="8195"/>
                    <a:pt x="10964" y="8205"/>
                    <a:pt x="10960" y="8213"/>
                  </a:cubicBezTo>
                  <a:cubicBezTo>
                    <a:pt x="10953" y="8227"/>
                    <a:pt x="10945" y="8241"/>
                    <a:pt x="10938" y="8255"/>
                  </a:cubicBezTo>
                  <a:cubicBezTo>
                    <a:pt x="10933" y="8267"/>
                    <a:pt x="10928" y="8277"/>
                    <a:pt x="10922" y="8287"/>
                  </a:cubicBezTo>
                  <a:cubicBezTo>
                    <a:pt x="10916" y="8299"/>
                    <a:pt x="10910" y="8311"/>
                    <a:pt x="10904" y="8322"/>
                  </a:cubicBezTo>
                  <a:cubicBezTo>
                    <a:pt x="10899" y="8330"/>
                    <a:pt x="10895" y="8338"/>
                    <a:pt x="10891" y="8346"/>
                  </a:cubicBezTo>
                  <a:lnTo>
                    <a:pt x="10888" y="8351"/>
                  </a:lnTo>
                  <a:cubicBezTo>
                    <a:pt x="10886" y="8354"/>
                    <a:pt x="10885" y="8358"/>
                    <a:pt x="10883" y="8361"/>
                  </a:cubicBezTo>
                  <a:cubicBezTo>
                    <a:pt x="10877" y="8370"/>
                    <a:pt x="10873" y="8378"/>
                    <a:pt x="10868" y="8387"/>
                  </a:cubicBezTo>
                  <a:lnTo>
                    <a:pt x="10861" y="8400"/>
                  </a:lnTo>
                  <a:cubicBezTo>
                    <a:pt x="10855" y="8408"/>
                    <a:pt x="10851" y="8416"/>
                    <a:pt x="10847" y="8423"/>
                  </a:cubicBezTo>
                  <a:cubicBezTo>
                    <a:pt x="10845" y="8428"/>
                    <a:pt x="10843" y="8431"/>
                    <a:pt x="10841" y="8434"/>
                  </a:cubicBezTo>
                  <a:cubicBezTo>
                    <a:pt x="10838" y="8439"/>
                    <a:pt x="10835" y="8444"/>
                    <a:pt x="10832" y="8450"/>
                  </a:cubicBezTo>
                  <a:lnTo>
                    <a:pt x="10824" y="8462"/>
                  </a:lnTo>
                  <a:cubicBezTo>
                    <a:pt x="10817" y="8475"/>
                    <a:pt x="10809" y="8486"/>
                    <a:pt x="10802" y="8499"/>
                  </a:cubicBezTo>
                  <a:cubicBezTo>
                    <a:pt x="10800" y="8501"/>
                    <a:pt x="10799" y="8504"/>
                    <a:pt x="10798" y="8506"/>
                  </a:cubicBezTo>
                  <a:cubicBezTo>
                    <a:pt x="10797" y="8507"/>
                    <a:pt x="10796" y="8508"/>
                    <a:pt x="10796" y="8509"/>
                  </a:cubicBezTo>
                  <a:cubicBezTo>
                    <a:pt x="10793" y="8513"/>
                    <a:pt x="10790" y="8518"/>
                    <a:pt x="10787" y="8522"/>
                  </a:cubicBezTo>
                  <a:cubicBezTo>
                    <a:pt x="10777" y="8538"/>
                    <a:pt x="10767" y="8554"/>
                    <a:pt x="10756" y="8571"/>
                  </a:cubicBezTo>
                  <a:cubicBezTo>
                    <a:pt x="10755" y="8573"/>
                    <a:pt x="10754" y="8575"/>
                    <a:pt x="10753" y="8577"/>
                  </a:cubicBezTo>
                  <a:cubicBezTo>
                    <a:pt x="10752" y="8578"/>
                    <a:pt x="10751" y="8579"/>
                    <a:pt x="10750" y="8581"/>
                  </a:cubicBezTo>
                  <a:cubicBezTo>
                    <a:pt x="10741" y="8594"/>
                    <a:pt x="10733" y="8606"/>
                    <a:pt x="10725" y="8619"/>
                  </a:cubicBezTo>
                  <a:cubicBezTo>
                    <a:pt x="10720" y="8625"/>
                    <a:pt x="10715" y="8633"/>
                    <a:pt x="10710" y="8640"/>
                  </a:cubicBezTo>
                  <a:cubicBezTo>
                    <a:pt x="10675" y="8691"/>
                    <a:pt x="10639" y="8740"/>
                    <a:pt x="10601" y="8789"/>
                  </a:cubicBezTo>
                  <a:cubicBezTo>
                    <a:pt x="10599" y="8791"/>
                    <a:pt x="10598" y="8793"/>
                    <a:pt x="10597" y="8795"/>
                  </a:cubicBezTo>
                  <a:cubicBezTo>
                    <a:pt x="10582" y="8816"/>
                    <a:pt x="10565" y="8835"/>
                    <a:pt x="10549" y="8855"/>
                  </a:cubicBezTo>
                  <a:cubicBezTo>
                    <a:pt x="10547" y="8858"/>
                    <a:pt x="10545" y="8862"/>
                    <a:pt x="10543" y="8864"/>
                  </a:cubicBezTo>
                  <a:cubicBezTo>
                    <a:pt x="10526" y="8884"/>
                    <a:pt x="10509" y="8903"/>
                    <a:pt x="10494" y="8922"/>
                  </a:cubicBezTo>
                  <a:cubicBezTo>
                    <a:pt x="10491" y="8925"/>
                    <a:pt x="10488" y="8928"/>
                    <a:pt x="10486" y="8931"/>
                  </a:cubicBezTo>
                  <a:cubicBezTo>
                    <a:pt x="10470" y="8950"/>
                    <a:pt x="10453" y="8969"/>
                    <a:pt x="10435" y="8988"/>
                  </a:cubicBezTo>
                  <a:cubicBezTo>
                    <a:pt x="10433" y="8991"/>
                    <a:pt x="10431" y="8994"/>
                    <a:pt x="10428" y="8996"/>
                  </a:cubicBezTo>
                  <a:cubicBezTo>
                    <a:pt x="10411" y="9016"/>
                    <a:pt x="10393" y="9035"/>
                    <a:pt x="10376" y="9054"/>
                  </a:cubicBezTo>
                  <a:cubicBezTo>
                    <a:pt x="10373" y="9056"/>
                    <a:pt x="10371" y="9058"/>
                    <a:pt x="10368" y="9060"/>
                  </a:cubicBezTo>
                  <a:cubicBezTo>
                    <a:pt x="10350" y="9080"/>
                    <a:pt x="10332" y="9099"/>
                    <a:pt x="10313" y="9118"/>
                  </a:cubicBezTo>
                  <a:cubicBezTo>
                    <a:pt x="10312" y="9120"/>
                    <a:pt x="10310" y="9121"/>
                    <a:pt x="10308" y="9123"/>
                  </a:cubicBezTo>
                  <a:cubicBezTo>
                    <a:pt x="10289" y="9142"/>
                    <a:pt x="10269" y="9162"/>
                    <a:pt x="10249" y="9180"/>
                  </a:cubicBezTo>
                  <a:cubicBezTo>
                    <a:pt x="10248" y="9182"/>
                    <a:pt x="10247" y="9183"/>
                    <a:pt x="10246" y="9184"/>
                  </a:cubicBezTo>
                  <a:cubicBezTo>
                    <a:pt x="10225" y="9203"/>
                    <a:pt x="10204" y="9222"/>
                    <a:pt x="10183" y="9241"/>
                  </a:cubicBezTo>
                  <a:cubicBezTo>
                    <a:pt x="10182" y="9241"/>
                    <a:pt x="10182" y="9242"/>
                    <a:pt x="10182" y="9242"/>
                  </a:cubicBezTo>
                  <a:cubicBezTo>
                    <a:pt x="9703" y="9672"/>
                    <a:pt x="9098" y="9970"/>
                    <a:pt x="8415" y="10068"/>
                  </a:cubicBezTo>
                  <a:cubicBezTo>
                    <a:pt x="8253" y="10091"/>
                    <a:pt x="8092" y="10103"/>
                    <a:pt x="7933" y="10103"/>
                  </a:cubicBezTo>
                  <a:cubicBezTo>
                    <a:pt x="6288" y="10103"/>
                    <a:pt x="4845" y="8890"/>
                    <a:pt x="4604" y="7215"/>
                  </a:cubicBezTo>
                  <a:cubicBezTo>
                    <a:pt x="4526" y="6675"/>
                    <a:pt x="4582" y="6146"/>
                    <a:pt x="4746" y="5661"/>
                  </a:cubicBezTo>
                  <a:cubicBezTo>
                    <a:pt x="4817" y="5451"/>
                    <a:pt x="4909" y="5249"/>
                    <a:pt x="5019" y="5058"/>
                  </a:cubicBezTo>
                  <a:cubicBezTo>
                    <a:pt x="5032" y="5035"/>
                    <a:pt x="5046" y="5012"/>
                    <a:pt x="5060" y="4989"/>
                  </a:cubicBezTo>
                  <a:cubicBezTo>
                    <a:pt x="5070" y="4973"/>
                    <a:pt x="5079" y="4957"/>
                    <a:pt x="5089" y="4943"/>
                  </a:cubicBezTo>
                  <a:cubicBezTo>
                    <a:pt x="5092" y="4938"/>
                    <a:pt x="5094" y="4934"/>
                    <a:pt x="5097" y="4930"/>
                  </a:cubicBezTo>
                  <a:cubicBezTo>
                    <a:pt x="5099" y="4926"/>
                    <a:pt x="5101" y="4923"/>
                    <a:pt x="5105" y="4919"/>
                  </a:cubicBezTo>
                  <a:cubicBezTo>
                    <a:pt x="5114" y="4904"/>
                    <a:pt x="5123" y="4889"/>
                    <a:pt x="5133" y="4876"/>
                  </a:cubicBezTo>
                  <a:cubicBezTo>
                    <a:pt x="5134" y="4874"/>
                    <a:pt x="5135" y="4871"/>
                    <a:pt x="5137" y="4869"/>
                  </a:cubicBezTo>
                  <a:cubicBezTo>
                    <a:pt x="5137" y="4868"/>
                    <a:pt x="5138" y="4868"/>
                    <a:pt x="5138" y="4867"/>
                  </a:cubicBezTo>
                  <a:lnTo>
                    <a:pt x="5144" y="4858"/>
                  </a:lnTo>
                  <a:cubicBezTo>
                    <a:pt x="5153" y="4846"/>
                    <a:pt x="5160" y="4835"/>
                    <a:pt x="5168" y="4824"/>
                  </a:cubicBezTo>
                  <a:cubicBezTo>
                    <a:pt x="5170" y="4821"/>
                    <a:pt x="5171" y="4818"/>
                    <a:pt x="5174" y="4815"/>
                  </a:cubicBezTo>
                  <a:cubicBezTo>
                    <a:pt x="5186" y="4797"/>
                    <a:pt x="5199" y="4779"/>
                    <a:pt x="5212" y="4762"/>
                  </a:cubicBezTo>
                  <a:cubicBezTo>
                    <a:pt x="5215" y="4756"/>
                    <a:pt x="5219" y="4752"/>
                    <a:pt x="5222" y="4748"/>
                  </a:cubicBezTo>
                  <a:cubicBezTo>
                    <a:pt x="5248" y="4713"/>
                    <a:pt x="5274" y="4677"/>
                    <a:pt x="5301" y="4644"/>
                  </a:cubicBezTo>
                  <a:cubicBezTo>
                    <a:pt x="5305" y="4638"/>
                    <a:pt x="5308" y="4634"/>
                    <a:pt x="5313" y="4630"/>
                  </a:cubicBezTo>
                  <a:cubicBezTo>
                    <a:pt x="5338" y="4599"/>
                    <a:pt x="5364" y="4567"/>
                    <a:pt x="5390" y="4537"/>
                  </a:cubicBezTo>
                  <a:cubicBezTo>
                    <a:pt x="5393" y="4533"/>
                    <a:pt x="5396" y="4528"/>
                    <a:pt x="5399" y="4524"/>
                  </a:cubicBezTo>
                  <a:cubicBezTo>
                    <a:pt x="5430" y="4491"/>
                    <a:pt x="5460" y="4457"/>
                    <a:pt x="5490" y="4425"/>
                  </a:cubicBezTo>
                  <a:cubicBezTo>
                    <a:pt x="5492" y="4423"/>
                    <a:pt x="5495" y="4421"/>
                    <a:pt x="5496" y="4419"/>
                  </a:cubicBezTo>
                  <a:cubicBezTo>
                    <a:pt x="5526" y="4387"/>
                    <a:pt x="5557" y="4356"/>
                    <a:pt x="5588" y="4326"/>
                  </a:cubicBezTo>
                  <a:cubicBezTo>
                    <a:pt x="5591" y="4324"/>
                    <a:pt x="5593" y="4321"/>
                    <a:pt x="5595" y="4318"/>
                  </a:cubicBezTo>
                  <a:cubicBezTo>
                    <a:pt x="5609" y="4306"/>
                    <a:pt x="5622" y="4293"/>
                    <a:pt x="5636" y="4281"/>
                  </a:cubicBezTo>
                  <a:cubicBezTo>
                    <a:pt x="5636" y="4281"/>
                    <a:pt x="5636" y="4280"/>
                    <a:pt x="5637" y="4280"/>
                  </a:cubicBezTo>
                  <a:cubicBezTo>
                    <a:pt x="5661" y="4257"/>
                    <a:pt x="5686" y="4234"/>
                    <a:pt x="5711" y="4212"/>
                  </a:cubicBezTo>
                  <a:cubicBezTo>
                    <a:pt x="5712" y="4211"/>
                    <a:pt x="5712" y="4211"/>
                    <a:pt x="5713" y="4210"/>
                  </a:cubicBezTo>
                  <a:cubicBezTo>
                    <a:pt x="5728" y="4196"/>
                    <a:pt x="5742" y="4183"/>
                    <a:pt x="5757" y="4171"/>
                  </a:cubicBezTo>
                  <a:cubicBezTo>
                    <a:pt x="5774" y="4157"/>
                    <a:pt x="5789" y="4144"/>
                    <a:pt x="5806" y="4130"/>
                  </a:cubicBezTo>
                  <a:cubicBezTo>
                    <a:pt x="5816" y="4122"/>
                    <a:pt x="5825" y="4114"/>
                    <a:pt x="5834" y="4107"/>
                  </a:cubicBezTo>
                  <a:cubicBezTo>
                    <a:pt x="5844" y="4100"/>
                    <a:pt x="5853" y="4092"/>
                    <a:pt x="5863" y="4084"/>
                  </a:cubicBezTo>
                  <a:cubicBezTo>
                    <a:pt x="5864" y="4084"/>
                    <a:pt x="5865" y="4083"/>
                    <a:pt x="5866" y="4082"/>
                  </a:cubicBezTo>
                  <a:cubicBezTo>
                    <a:pt x="5867" y="4082"/>
                    <a:pt x="5867" y="4081"/>
                    <a:pt x="5868" y="4081"/>
                  </a:cubicBezTo>
                  <a:cubicBezTo>
                    <a:pt x="5897" y="4058"/>
                    <a:pt x="5927" y="4035"/>
                    <a:pt x="5958" y="4013"/>
                  </a:cubicBezTo>
                  <a:cubicBezTo>
                    <a:pt x="5962" y="4010"/>
                    <a:pt x="5966" y="4007"/>
                    <a:pt x="5971" y="4004"/>
                  </a:cubicBezTo>
                  <a:cubicBezTo>
                    <a:pt x="6004" y="3980"/>
                    <a:pt x="6036" y="3957"/>
                    <a:pt x="6069" y="3935"/>
                  </a:cubicBezTo>
                  <a:lnTo>
                    <a:pt x="6088" y="3922"/>
                  </a:lnTo>
                  <a:cubicBezTo>
                    <a:pt x="6104" y="3912"/>
                    <a:pt x="6120" y="3901"/>
                    <a:pt x="6136" y="3892"/>
                  </a:cubicBezTo>
                  <a:cubicBezTo>
                    <a:pt x="6147" y="3883"/>
                    <a:pt x="6160" y="3876"/>
                    <a:pt x="6172" y="3869"/>
                  </a:cubicBezTo>
                  <a:cubicBezTo>
                    <a:pt x="6183" y="3862"/>
                    <a:pt x="6193" y="3855"/>
                    <a:pt x="6204" y="3849"/>
                  </a:cubicBezTo>
                  <a:cubicBezTo>
                    <a:pt x="6218" y="3840"/>
                    <a:pt x="6234" y="3832"/>
                    <a:pt x="6248" y="3823"/>
                  </a:cubicBezTo>
                  <a:cubicBezTo>
                    <a:pt x="6257" y="3817"/>
                    <a:pt x="6265" y="3813"/>
                    <a:pt x="6274" y="3808"/>
                  </a:cubicBezTo>
                  <a:cubicBezTo>
                    <a:pt x="6288" y="3800"/>
                    <a:pt x="6304" y="3791"/>
                    <a:pt x="6319" y="3783"/>
                  </a:cubicBezTo>
                  <a:cubicBezTo>
                    <a:pt x="6328" y="3778"/>
                    <a:pt x="6337" y="3773"/>
                    <a:pt x="6347" y="3767"/>
                  </a:cubicBezTo>
                  <a:cubicBezTo>
                    <a:pt x="6358" y="3761"/>
                    <a:pt x="6371" y="3755"/>
                    <a:pt x="6382" y="3748"/>
                  </a:cubicBezTo>
                  <a:cubicBezTo>
                    <a:pt x="6396" y="3742"/>
                    <a:pt x="6409" y="3735"/>
                    <a:pt x="6422" y="3729"/>
                  </a:cubicBezTo>
                  <a:cubicBezTo>
                    <a:pt x="6424" y="3728"/>
                    <a:pt x="6425" y="3726"/>
                    <a:pt x="6426" y="3726"/>
                  </a:cubicBezTo>
                  <a:cubicBezTo>
                    <a:pt x="6426" y="3726"/>
                    <a:pt x="6426" y="3725"/>
                    <a:pt x="6426" y="3725"/>
                  </a:cubicBezTo>
                  <a:lnTo>
                    <a:pt x="6427" y="3725"/>
                  </a:lnTo>
                  <a:cubicBezTo>
                    <a:pt x="6743" y="3568"/>
                    <a:pt x="7089" y="3456"/>
                    <a:pt x="7457" y="3403"/>
                  </a:cubicBezTo>
                  <a:cubicBezTo>
                    <a:pt x="7468" y="3401"/>
                    <a:pt x="7478" y="3400"/>
                    <a:pt x="7489" y="3399"/>
                  </a:cubicBezTo>
                  <a:cubicBezTo>
                    <a:pt x="7505" y="3397"/>
                    <a:pt x="7521" y="3395"/>
                    <a:pt x="7537" y="3393"/>
                  </a:cubicBezTo>
                  <a:cubicBezTo>
                    <a:pt x="7549" y="3391"/>
                    <a:pt x="7563" y="3390"/>
                    <a:pt x="7575" y="3389"/>
                  </a:cubicBezTo>
                  <a:cubicBezTo>
                    <a:pt x="7593" y="3387"/>
                    <a:pt x="7611" y="3385"/>
                    <a:pt x="7629" y="3382"/>
                  </a:cubicBezTo>
                  <a:cubicBezTo>
                    <a:pt x="7638" y="3382"/>
                    <a:pt x="7648" y="3381"/>
                    <a:pt x="7658" y="3380"/>
                  </a:cubicBezTo>
                  <a:cubicBezTo>
                    <a:pt x="7686" y="3377"/>
                    <a:pt x="7715" y="3376"/>
                    <a:pt x="7744" y="3374"/>
                  </a:cubicBezTo>
                  <a:lnTo>
                    <a:pt x="7749" y="3374"/>
                  </a:lnTo>
                  <a:cubicBezTo>
                    <a:pt x="7788" y="3372"/>
                    <a:pt x="7826" y="3370"/>
                    <a:pt x="7865" y="3369"/>
                  </a:cubicBezTo>
                  <a:lnTo>
                    <a:pt x="7873" y="3369"/>
                  </a:lnTo>
                  <a:cubicBezTo>
                    <a:pt x="7892" y="3368"/>
                    <a:pt x="7910" y="3368"/>
                    <a:pt x="7928" y="3368"/>
                  </a:cubicBezTo>
                  <a:close/>
                  <a:moveTo>
                    <a:pt x="13158" y="1"/>
                  </a:moveTo>
                  <a:cubicBezTo>
                    <a:pt x="11329" y="458"/>
                    <a:pt x="9500" y="915"/>
                    <a:pt x="7672" y="1371"/>
                  </a:cubicBezTo>
                  <a:cubicBezTo>
                    <a:pt x="7562" y="1399"/>
                    <a:pt x="7451" y="1426"/>
                    <a:pt x="7341" y="1453"/>
                  </a:cubicBezTo>
                  <a:cubicBezTo>
                    <a:pt x="6994" y="1540"/>
                    <a:pt x="6647" y="1627"/>
                    <a:pt x="6299" y="1714"/>
                  </a:cubicBezTo>
                  <a:lnTo>
                    <a:pt x="1" y="3286"/>
                  </a:lnTo>
                  <a:cubicBezTo>
                    <a:pt x="805" y="6506"/>
                    <a:pt x="1609" y="9726"/>
                    <a:pt x="2413" y="12946"/>
                  </a:cubicBezTo>
                  <a:cubicBezTo>
                    <a:pt x="4621" y="12395"/>
                    <a:pt x="6831" y="11843"/>
                    <a:pt x="9039" y="11292"/>
                  </a:cubicBezTo>
                  <a:cubicBezTo>
                    <a:pt x="9356" y="11212"/>
                    <a:pt x="9673" y="11134"/>
                    <a:pt x="9990" y="11054"/>
                  </a:cubicBezTo>
                  <a:lnTo>
                    <a:pt x="15570" y="9661"/>
                  </a:lnTo>
                  <a:cubicBezTo>
                    <a:pt x="15207" y="8208"/>
                    <a:pt x="14844" y="6755"/>
                    <a:pt x="14482" y="5301"/>
                  </a:cubicBezTo>
                  <a:cubicBezTo>
                    <a:pt x="14040" y="3534"/>
                    <a:pt x="13599" y="1768"/>
                    <a:pt x="131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 dirty="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114979" y="2829377"/>
              <a:ext cx="490" cy="493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0"/>
                  </a:moveTo>
                  <a:lnTo>
                    <a:pt x="4" y="4"/>
                  </a:lnTo>
                  <a:cubicBezTo>
                    <a:pt x="4" y="4"/>
                    <a:pt x="4" y="4"/>
                    <a:pt x="4" y="4"/>
                  </a:cubicBezTo>
                  <a:lnTo>
                    <a:pt x="4" y="4"/>
                  </a:lnTo>
                  <a:cubicBezTo>
                    <a:pt x="3" y="2"/>
                    <a:pt x="2" y="1"/>
                    <a:pt x="1" y="0"/>
                  </a:cubicBezTo>
                  <a:close/>
                  <a:moveTo>
                    <a:pt x="4" y="4"/>
                  </a:moveTo>
                  <a:cubicBezTo>
                    <a:pt x="4" y="4"/>
                    <a:pt x="5" y="4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012477" y="2656012"/>
              <a:ext cx="11552" cy="5812"/>
            </a:xfrm>
            <a:custGeom>
              <a:avLst/>
              <a:gdLst/>
              <a:ahLst/>
              <a:cxnLst/>
              <a:rect l="l" t="t" r="r" b="b"/>
              <a:pathLst>
                <a:path w="118" h="59" extrusionOk="0">
                  <a:moveTo>
                    <a:pt x="1" y="1"/>
                  </a:moveTo>
                  <a:cubicBezTo>
                    <a:pt x="40" y="19"/>
                    <a:pt x="78" y="38"/>
                    <a:pt x="117" y="58"/>
                  </a:cubicBezTo>
                  <a:cubicBezTo>
                    <a:pt x="78" y="38"/>
                    <a:pt x="40" y="19"/>
                    <a:pt x="1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3561352" y="2791454"/>
              <a:ext cx="26825" cy="59496"/>
            </a:xfrm>
            <a:custGeom>
              <a:avLst/>
              <a:gdLst/>
              <a:ahLst/>
              <a:cxnLst/>
              <a:rect l="l" t="t" r="r" b="b"/>
              <a:pathLst>
                <a:path w="274" h="604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63" y="191"/>
                    <a:pt x="72" y="393"/>
                    <a:pt x="1" y="603"/>
                  </a:cubicBezTo>
                  <a:cubicBezTo>
                    <a:pt x="1" y="603"/>
                    <a:pt x="1" y="603"/>
                    <a:pt x="1" y="604"/>
                  </a:cubicBezTo>
                  <a:cubicBezTo>
                    <a:pt x="72" y="393"/>
                    <a:pt x="164" y="191"/>
                    <a:pt x="274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3725531" y="2660248"/>
              <a:ext cx="490" cy="296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4" y="0"/>
                  </a:moveTo>
                  <a:cubicBezTo>
                    <a:pt x="4" y="1"/>
                    <a:pt x="3" y="1"/>
                    <a:pt x="3" y="1"/>
                  </a:cubicBezTo>
                  <a:lnTo>
                    <a:pt x="3" y="1"/>
                  </a:lnTo>
                  <a:cubicBezTo>
                    <a:pt x="3" y="1"/>
                    <a:pt x="4" y="1"/>
                    <a:pt x="4" y="0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2" y="2"/>
                    <a:pt x="1" y="2"/>
                    <a:pt x="0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3878549" y="2624984"/>
              <a:ext cx="10965" cy="591"/>
            </a:xfrm>
            <a:custGeom>
              <a:avLst/>
              <a:gdLst/>
              <a:ahLst/>
              <a:cxnLst/>
              <a:rect l="l" t="t" r="r" b="b"/>
              <a:pathLst>
                <a:path w="112" h="6" extrusionOk="0">
                  <a:moveTo>
                    <a:pt x="0" y="1"/>
                  </a:moveTo>
                  <a:cubicBezTo>
                    <a:pt x="38" y="2"/>
                    <a:pt x="74" y="3"/>
                    <a:pt x="111" y="5"/>
                  </a:cubicBezTo>
                  <a:cubicBezTo>
                    <a:pt x="74" y="3"/>
                    <a:pt x="38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198782" y="2902368"/>
              <a:ext cx="1273" cy="7191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198782" y="2902368"/>
              <a:ext cx="1273" cy="7191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158055" y="3123014"/>
              <a:ext cx="783" cy="985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158055" y="3123014"/>
              <a:ext cx="783" cy="985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196824" y="3006387"/>
              <a:ext cx="2839" cy="16253"/>
            </a:xfrm>
            <a:custGeom>
              <a:avLst/>
              <a:gdLst/>
              <a:ahLst/>
              <a:cxnLst/>
              <a:rect l="l" t="t" r="r" b="b"/>
              <a:pathLst>
                <a:path w="29" h="165" extrusionOk="0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196824" y="3006387"/>
              <a:ext cx="2839" cy="16253"/>
            </a:xfrm>
            <a:custGeom>
              <a:avLst/>
              <a:gdLst/>
              <a:ahLst/>
              <a:cxnLst/>
              <a:rect l="l" t="t" r="r" b="b"/>
              <a:pathLst>
                <a:path w="29" h="165" extrusionOk="0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163048" y="3112967"/>
              <a:ext cx="1273" cy="2463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163048" y="3112967"/>
              <a:ext cx="1273" cy="2463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3725923" y="2628431"/>
              <a:ext cx="101033" cy="31915"/>
            </a:xfrm>
            <a:custGeom>
              <a:avLst/>
              <a:gdLst/>
              <a:ahLst/>
              <a:cxnLst/>
              <a:rect l="l" t="t" r="r" b="b"/>
              <a:pathLst>
                <a:path w="1032" h="324" extrusionOk="0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725923" y="2628431"/>
              <a:ext cx="101033" cy="31915"/>
            </a:xfrm>
            <a:custGeom>
              <a:avLst/>
              <a:gdLst/>
              <a:ahLst/>
              <a:cxnLst/>
              <a:rect l="l" t="t" r="r" b="b"/>
              <a:pathLst>
                <a:path w="1032" h="324" extrusionOk="0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166083" y="3106367"/>
              <a:ext cx="1762" cy="3251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166083" y="3106367"/>
              <a:ext cx="1762" cy="3251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539912" y="2850851"/>
              <a:ext cx="553431" cy="437550"/>
            </a:xfrm>
            <a:custGeom>
              <a:avLst/>
              <a:gdLst/>
              <a:ahLst/>
              <a:cxnLst/>
              <a:rect l="l" t="t" r="r" b="b"/>
              <a:pathLst>
                <a:path w="5653" h="4442" extrusionOk="0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539912" y="2850851"/>
              <a:ext cx="553431" cy="437550"/>
            </a:xfrm>
            <a:custGeom>
              <a:avLst/>
              <a:gdLst/>
              <a:ahLst/>
              <a:cxnLst/>
              <a:rect l="l" t="t" r="r" b="b"/>
              <a:pathLst>
                <a:path w="5653" h="4442" extrusionOk="0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134657" y="3144291"/>
              <a:ext cx="10769" cy="14775"/>
            </a:xfrm>
            <a:custGeom>
              <a:avLst/>
              <a:gdLst/>
              <a:ahLst/>
              <a:cxnLst/>
              <a:rect l="l" t="t" r="r" b="b"/>
              <a:pathLst>
                <a:path w="110" h="150" extrusionOk="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134657" y="3144291"/>
              <a:ext cx="10769" cy="14775"/>
            </a:xfrm>
            <a:custGeom>
              <a:avLst/>
              <a:gdLst/>
              <a:ahLst/>
              <a:cxnLst/>
              <a:rect l="l" t="t" r="r" b="b"/>
              <a:pathLst>
                <a:path w="110" h="150" extrusionOk="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3596400" y="2772836"/>
              <a:ext cx="3231" cy="4925"/>
            </a:xfrm>
            <a:custGeom>
              <a:avLst/>
              <a:gdLst/>
              <a:ahLst/>
              <a:cxnLst/>
              <a:rect l="l" t="t" r="r" b="b"/>
              <a:pathLst>
                <a:path w="33" h="50" extrusionOk="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3596400" y="2772836"/>
              <a:ext cx="3231" cy="4925"/>
            </a:xfrm>
            <a:custGeom>
              <a:avLst/>
              <a:gdLst/>
              <a:ahLst/>
              <a:cxnLst/>
              <a:rect l="l" t="t" r="r" b="b"/>
              <a:pathLst>
                <a:path w="33" h="50" extrusionOk="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599631" y="2768404"/>
              <a:ext cx="3133" cy="4334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3599631" y="2768404"/>
              <a:ext cx="3133" cy="4334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3603253" y="2714818"/>
              <a:ext cx="45230" cy="52699"/>
            </a:xfrm>
            <a:custGeom>
              <a:avLst/>
              <a:gdLst/>
              <a:ahLst/>
              <a:cxnLst/>
              <a:rect l="l" t="t" r="r" b="b"/>
              <a:pathLst>
                <a:path w="462" h="535" extrusionOk="0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603253" y="2714818"/>
              <a:ext cx="45230" cy="52699"/>
            </a:xfrm>
            <a:custGeom>
              <a:avLst/>
              <a:gdLst/>
              <a:ahLst/>
              <a:cxnLst/>
              <a:rect l="l" t="t" r="r" b="b"/>
              <a:pathLst>
                <a:path w="462" h="535" extrusionOk="0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3889025" y="2677978"/>
              <a:ext cx="197857" cy="117711"/>
            </a:xfrm>
            <a:custGeom>
              <a:avLst/>
              <a:gdLst/>
              <a:ahLst/>
              <a:cxnLst/>
              <a:rect l="l" t="t" r="r" b="b"/>
              <a:pathLst>
                <a:path w="2021" h="1195" extrusionOk="0">
                  <a:moveTo>
                    <a:pt x="654" y="0"/>
                  </a:moveTo>
                  <a:cubicBezTo>
                    <a:pt x="582" y="0"/>
                    <a:pt x="511" y="5"/>
                    <a:pt x="442" y="15"/>
                  </a:cubicBezTo>
                  <a:cubicBezTo>
                    <a:pt x="406" y="20"/>
                    <a:pt x="369" y="26"/>
                    <a:pt x="332" y="35"/>
                  </a:cubicBezTo>
                  <a:cubicBezTo>
                    <a:pt x="284" y="46"/>
                    <a:pt x="239" y="61"/>
                    <a:pt x="198" y="78"/>
                  </a:cubicBezTo>
                  <a:cubicBezTo>
                    <a:pt x="154" y="95"/>
                    <a:pt x="118" y="114"/>
                    <a:pt x="89" y="136"/>
                  </a:cubicBezTo>
                  <a:cubicBezTo>
                    <a:pt x="56" y="159"/>
                    <a:pt x="33" y="184"/>
                    <a:pt x="18" y="213"/>
                  </a:cubicBezTo>
                  <a:cubicBezTo>
                    <a:pt x="11" y="225"/>
                    <a:pt x="6" y="240"/>
                    <a:pt x="4" y="254"/>
                  </a:cubicBezTo>
                  <a:cubicBezTo>
                    <a:pt x="1" y="271"/>
                    <a:pt x="2" y="288"/>
                    <a:pt x="6" y="308"/>
                  </a:cubicBezTo>
                  <a:cubicBezTo>
                    <a:pt x="10" y="324"/>
                    <a:pt x="20" y="341"/>
                    <a:pt x="26" y="352"/>
                  </a:cubicBezTo>
                  <a:cubicBezTo>
                    <a:pt x="39" y="372"/>
                    <a:pt x="54" y="388"/>
                    <a:pt x="67" y="400"/>
                  </a:cubicBezTo>
                  <a:cubicBezTo>
                    <a:pt x="86" y="418"/>
                    <a:pt x="107" y="431"/>
                    <a:pt x="124" y="444"/>
                  </a:cubicBezTo>
                  <a:cubicBezTo>
                    <a:pt x="147" y="459"/>
                    <a:pt x="172" y="474"/>
                    <a:pt x="207" y="491"/>
                  </a:cubicBezTo>
                  <a:cubicBezTo>
                    <a:pt x="246" y="510"/>
                    <a:pt x="284" y="526"/>
                    <a:pt x="328" y="544"/>
                  </a:cubicBezTo>
                  <a:cubicBezTo>
                    <a:pt x="368" y="561"/>
                    <a:pt x="408" y="576"/>
                    <a:pt x="448" y="592"/>
                  </a:cubicBezTo>
                  <a:lnTo>
                    <a:pt x="521" y="620"/>
                  </a:lnTo>
                  <a:cubicBezTo>
                    <a:pt x="576" y="642"/>
                    <a:pt x="632" y="663"/>
                    <a:pt x="688" y="686"/>
                  </a:cubicBezTo>
                  <a:cubicBezTo>
                    <a:pt x="820" y="740"/>
                    <a:pt x="973" y="807"/>
                    <a:pt x="1110" y="903"/>
                  </a:cubicBezTo>
                  <a:cubicBezTo>
                    <a:pt x="1110" y="903"/>
                    <a:pt x="1112" y="904"/>
                    <a:pt x="1113" y="904"/>
                  </a:cubicBezTo>
                  <a:lnTo>
                    <a:pt x="1115" y="904"/>
                  </a:lnTo>
                  <a:cubicBezTo>
                    <a:pt x="1143" y="925"/>
                    <a:pt x="1171" y="946"/>
                    <a:pt x="1199" y="966"/>
                  </a:cubicBezTo>
                  <a:cubicBezTo>
                    <a:pt x="1251" y="1005"/>
                    <a:pt x="1305" y="1044"/>
                    <a:pt x="1359" y="1079"/>
                  </a:cubicBezTo>
                  <a:cubicBezTo>
                    <a:pt x="1408" y="1111"/>
                    <a:pt x="1454" y="1136"/>
                    <a:pt x="1498" y="1154"/>
                  </a:cubicBezTo>
                  <a:cubicBezTo>
                    <a:pt x="1547" y="1175"/>
                    <a:pt x="1593" y="1187"/>
                    <a:pt x="1638" y="1192"/>
                  </a:cubicBezTo>
                  <a:cubicBezTo>
                    <a:pt x="1651" y="1194"/>
                    <a:pt x="1664" y="1194"/>
                    <a:pt x="1677" y="1194"/>
                  </a:cubicBezTo>
                  <a:cubicBezTo>
                    <a:pt x="1696" y="1194"/>
                    <a:pt x="1716" y="1193"/>
                    <a:pt x="1735" y="1190"/>
                  </a:cubicBezTo>
                  <a:cubicBezTo>
                    <a:pt x="1752" y="1188"/>
                    <a:pt x="1770" y="1184"/>
                    <a:pt x="1787" y="1179"/>
                  </a:cubicBezTo>
                  <a:cubicBezTo>
                    <a:pt x="1834" y="1165"/>
                    <a:pt x="1877" y="1143"/>
                    <a:pt x="1911" y="1115"/>
                  </a:cubicBezTo>
                  <a:cubicBezTo>
                    <a:pt x="1945" y="1088"/>
                    <a:pt x="1971" y="1055"/>
                    <a:pt x="1989" y="1019"/>
                  </a:cubicBezTo>
                  <a:cubicBezTo>
                    <a:pt x="1996" y="1004"/>
                    <a:pt x="2002" y="985"/>
                    <a:pt x="2009" y="964"/>
                  </a:cubicBezTo>
                  <a:cubicBezTo>
                    <a:pt x="2014" y="945"/>
                    <a:pt x="2016" y="926"/>
                    <a:pt x="2018" y="902"/>
                  </a:cubicBezTo>
                  <a:cubicBezTo>
                    <a:pt x="2020" y="867"/>
                    <a:pt x="2017" y="828"/>
                    <a:pt x="2006" y="781"/>
                  </a:cubicBezTo>
                  <a:cubicBezTo>
                    <a:pt x="1999" y="747"/>
                    <a:pt x="1988" y="710"/>
                    <a:pt x="1971" y="674"/>
                  </a:cubicBezTo>
                  <a:cubicBezTo>
                    <a:pt x="1969" y="671"/>
                    <a:pt x="1968" y="666"/>
                    <a:pt x="1966" y="663"/>
                  </a:cubicBezTo>
                  <a:cubicBezTo>
                    <a:pt x="1947" y="624"/>
                    <a:pt x="1925" y="586"/>
                    <a:pt x="1901" y="552"/>
                  </a:cubicBezTo>
                  <a:cubicBezTo>
                    <a:pt x="1873" y="514"/>
                    <a:pt x="1838" y="476"/>
                    <a:pt x="1796" y="435"/>
                  </a:cubicBezTo>
                  <a:cubicBezTo>
                    <a:pt x="1721" y="363"/>
                    <a:pt x="1627" y="297"/>
                    <a:pt x="1518" y="240"/>
                  </a:cubicBezTo>
                  <a:cubicBezTo>
                    <a:pt x="1502" y="231"/>
                    <a:pt x="1486" y="224"/>
                    <a:pt x="1470" y="216"/>
                  </a:cubicBezTo>
                  <a:cubicBezTo>
                    <a:pt x="1429" y="193"/>
                    <a:pt x="1387" y="171"/>
                    <a:pt x="1346" y="151"/>
                  </a:cubicBezTo>
                  <a:cubicBezTo>
                    <a:pt x="1204" y="86"/>
                    <a:pt x="1053" y="42"/>
                    <a:pt x="899" y="24"/>
                  </a:cubicBezTo>
                  <a:cubicBezTo>
                    <a:pt x="818" y="11"/>
                    <a:pt x="736" y="1"/>
                    <a:pt x="654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093245" y="2792931"/>
              <a:ext cx="52377" cy="56935"/>
            </a:xfrm>
            <a:custGeom>
              <a:avLst/>
              <a:gdLst/>
              <a:ahLst/>
              <a:cxnLst/>
              <a:rect l="l" t="t" r="r" b="b"/>
              <a:pathLst>
                <a:path w="535" h="578" extrusionOk="0">
                  <a:moveTo>
                    <a:pt x="193" y="1"/>
                  </a:moveTo>
                  <a:cubicBezTo>
                    <a:pt x="184" y="1"/>
                    <a:pt x="176" y="1"/>
                    <a:pt x="167" y="2"/>
                  </a:cubicBezTo>
                  <a:cubicBezTo>
                    <a:pt x="164" y="3"/>
                    <a:pt x="161" y="3"/>
                    <a:pt x="159" y="4"/>
                  </a:cubicBezTo>
                  <a:cubicBezTo>
                    <a:pt x="149" y="5"/>
                    <a:pt x="141" y="8"/>
                    <a:pt x="133" y="11"/>
                  </a:cubicBezTo>
                  <a:cubicBezTo>
                    <a:pt x="86" y="26"/>
                    <a:pt x="49" y="60"/>
                    <a:pt x="27" y="103"/>
                  </a:cubicBezTo>
                  <a:cubicBezTo>
                    <a:pt x="4" y="148"/>
                    <a:pt x="1" y="200"/>
                    <a:pt x="13" y="248"/>
                  </a:cubicBezTo>
                  <a:cubicBezTo>
                    <a:pt x="21" y="280"/>
                    <a:pt x="38" y="310"/>
                    <a:pt x="55" y="337"/>
                  </a:cubicBezTo>
                  <a:cubicBezTo>
                    <a:pt x="75" y="367"/>
                    <a:pt x="98" y="394"/>
                    <a:pt x="123" y="420"/>
                  </a:cubicBezTo>
                  <a:cubicBezTo>
                    <a:pt x="150" y="448"/>
                    <a:pt x="180" y="473"/>
                    <a:pt x="210" y="496"/>
                  </a:cubicBezTo>
                  <a:cubicBezTo>
                    <a:pt x="241" y="519"/>
                    <a:pt x="275" y="539"/>
                    <a:pt x="310" y="554"/>
                  </a:cubicBezTo>
                  <a:cubicBezTo>
                    <a:pt x="340" y="568"/>
                    <a:pt x="373" y="578"/>
                    <a:pt x="405" y="578"/>
                  </a:cubicBezTo>
                  <a:cubicBezTo>
                    <a:pt x="433" y="578"/>
                    <a:pt x="461" y="570"/>
                    <a:pt x="484" y="551"/>
                  </a:cubicBezTo>
                  <a:cubicBezTo>
                    <a:pt x="494" y="543"/>
                    <a:pt x="502" y="534"/>
                    <a:pt x="509" y="522"/>
                  </a:cubicBezTo>
                  <a:cubicBezTo>
                    <a:pt x="520" y="505"/>
                    <a:pt x="526" y="484"/>
                    <a:pt x="530" y="465"/>
                  </a:cubicBezTo>
                  <a:cubicBezTo>
                    <a:pt x="534" y="446"/>
                    <a:pt x="534" y="426"/>
                    <a:pt x="534" y="407"/>
                  </a:cubicBezTo>
                  <a:cubicBezTo>
                    <a:pt x="534" y="383"/>
                    <a:pt x="531" y="360"/>
                    <a:pt x="525" y="337"/>
                  </a:cubicBezTo>
                  <a:lnTo>
                    <a:pt x="524" y="333"/>
                  </a:lnTo>
                  <a:cubicBezTo>
                    <a:pt x="523" y="328"/>
                    <a:pt x="522" y="321"/>
                    <a:pt x="521" y="316"/>
                  </a:cubicBezTo>
                  <a:cubicBezTo>
                    <a:pt x="514" y="290"/>
                    <a:pt x="506" y="265"/>
                    <a:pt x="494" y="241"/>
                  </a:cubicBezTo>
                  <a:cubicBezTo>
                    <a:pt x="473" y="193"/>
                    <a:pt x="442" y="148"/>
                    <a:pt x="407" y="109"/>
                  </a:cubicBezTo>
                  <a:cubicBezTo>
                    <a:pt x="394" y="96"/>
                    <a:pt x="382" y="84"/>
                    <a:pt x="367" y="72"/>
                  </a:cubicBezTo>
                  <a:cubicBezTo>
                    <a:pt x="342" y="51"/>
                    <a:pt x="315" y="33"/>
                    <a:pt x="284" y="19"/>
                  </a:cubicBezTo>
                  <a:cubicBezTo>
                    <a:pt x="261" y="10"/>
                    <a:pt x="236" y="3"/>
                    <a:pt x="212" y="1"/>
                  </a:cubicBezTo>
                  <a:cubicBezTo>
                    <a:pt x="206" y="1"/>
                    <a:pt x="199" y="1"/>
                    <a:pt x="193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134070" y="3658870"/>
              <a:ext cx="251115" cy="368499"/>
            </a:xfrm>
            <a:custGeom>
              <a:avLst/>
              <a:gdLst/>
              <a:ahLst/>
              <a:cxnLst/>
              <a:rect l="l" t="t" r="r" b="b"/>
              <a:pathLst>
                <a:path w="2565" h="3741" extrusionOk="0">
                  <a:moveTo>
                    <a:pt x="2175" y="877"/>
                  </a:moveTo>
                  <a:cubicBezTo>
                    <a:pt x="2175" y="877"/>
                    <a:pt x="2176" y="877"/>
                    <a:pt x="2177" y="877"/>
                  </a:cubicBezTo>
                  <a:cubicBezTo>
                    <a:pt x="2182" y="877"/>
                    <a:pt x="2185" y="879"/>
                    <a:pt x="2189" y="881"/>
                  </a:cubicBezTo>
                  <a:cubicBezTo>
                    <a:pt x="2195" y="885"/>
                    <a:pt x="2198" y="892"/>
                    <a:pt x="2199" y="899"/>
                  </a:cubicBezTo>
                  <a:cubicBezTo>
                    <a:pt x="2200" y="905"/>
                    <a:pt x="2199" y="912"/>
                    <a:pt x="2195" y="917"/>
                  </a:cubicBezTo>
                  <a:cubicBezTo>
                    <a:pt x="2101" y="1033"/>
                    <a:pt x="1982" y="1142"/>
                    <a:pt x="1830" y="1249"/>
                  </a:cubicBezTo>
                  <a:cubicBezTo>
                    <a:pt x="1680" y="1354"/>
                    <a:pt x="1512" y="1447"/>
                    <a:pt x="1329" y="1524"/>
                  </a:cubicBezTo>
                  <a:cubicBezTo>
                    <a:pt x="1244" y="1560"/>
                    <a:pt x="1157" y="1591"/>
                    <a:pt x="1059" y="1622"/>
                  </a:cubicBezTo>
                  <a:cubicBezTo>
                    <a:pt x="970" y="1648"/>
                    <a:pt x="878" y="1670"/>
                    <a:pt x="785" y="1686"/>
                  </a:cubicBezTo>
                  <a:cubicBezTo>
                    <a:pt x="703" y="1701"/>
                    <a:pt x="615" y="1709"/>
                    <a:pt x="525" y="1710"/>
                  </a:cubicBezTo>
                  <a:cubicBezTo>
                    <a:pt x="518" y="1711"/>
                    <a:pt x="511" y="1711"/>
                    <a:pt x="504" y="1711"/>
                  </a:cubicBezTo>
                  <a:cubicBezTo>
                    <a:pt x="472" y="1711"/>
                    <a:pt x="440" y="1709"/>
                    <a:pt x="408" y="1706"/>
                  </a:cubicBezTo>
                  <a:lnTo>
                    <a:pt x="392" y="1704"/>
                  </a:lnTo>
                  <a:cubicBezTo>
                    <a:pt x="379" y="1703"/>
                    <a:pt x="365" y="1701"/>
                    <a:pt x="351" y="1699"/>
                  </a:cubicBezTo>
                  <a:cubicBezTo>
                    <a:pt x="337" y="1698"/>
                    <a:pt x="323" y="1695"/>
                    <a:pt x="309" y="1692"/>
                  </a:cubicBezTo>
                  <a:cubicBezTo>
                    <a:pt x="302" y="1690"/>
                    <a:pt x="296" y="1688"/>
                    <a:pt x="291" y="1686"/>
                  </a:cubicBezTo>
                  <a:lnTo>
                    <a:pt x="263" y="1677"/>
                  </a:lnTo>
                  <a:cubicBezTo>
                    <a:pt x="253" y="1675"/>
                    <a:pt x="246" y="1668"/>
                    <a:pt x="241" y="1658"/>
                  </a:cubicBezTo>
                  <a:cubicBezTo>
                    <a:pt x="234" y="1648"/>
                    <a:pt x="234" y="1634"/>
                    <a:pt x="237" y="1624"/>
                  </a:cubicBezTo>
                  <a:cubicBezTo>
                    <a:pt x="242" y="1613"/>
                    <a:pt x="249" y="1605"/>
                    <a:pt x="258" y="1602"/>
                  </a:cubicBezTo>
                  <a:cubicBezTo>
                    <a:pt x="264" y="1598"/>
                    <a:pt x="269" y="1597"/>
                    <a:pt x="275" y="1597"/>
                  </a:cubicBezTo>
                  <a:cubicBezTo>
                    <a:pt x="276" y="1597"/>
                    <a:pt x="278" y="1597"/>
                    <a:pt x="280" y="1598"/>
                  </a:cubicBezTo>
                  <a:cubicBezTo>
                    <a:pt x="283" y="1598"/>
                    <a:pt x="287" y="1599"/>
                    <a:pt x="290" y="1600"/>
                  </a:cubicBezTo>
                  <a:lnTo>
                    <a:pt x="341" y="1608"/>
                  </a:lnTo>
                  <a:cubicBezTo>
                    <a:pt x="355" y="1610"/>
                    <a:pt x="368" y="1612"/>
                    <a:pt x="382" y="1613"/>
                  </a:cubicBezTo>
                  <a:lnTo>
                    <a:pt x="402" y="1616"/>
                  </a:lnTo>
                  <a:cubicBezTo>
                    <a:pt x="418" y="1617"/>
                    <a:pt x="434" y="1619"/>
                    <a:pt x="451" y="1621"/>
                  </a:cubicBezTo>
                  <a:cubicBezTo>
                    <a:pt x="476" y="1622"/>
                    <a:pt x="502" y="1623"/>
                    <a:pt x="530" y="1623"/>
                  </a:cubicBezTo>
                  <a:cubicBezTo>
                    <a:pt x="553" y="1623"/>
                    <a:pt x="577" y="1623"/>
                    <a:pt x="603" y="1622"/>
                  </a:cubicBezTo>
                  <a:cubicBezTo>
                    <a:pt x="773" y="1612"/>
                    <a:pt x="947" y="1579"/>
                    <a:pt x="1138" y="1519"/>
                  </a:cubicBezTo>
                  <a:cubicBezTo>
                    <a:pt x="1367" y="1445"/>
                    <a:pt x="1581" y="1343"/>
                    <a:pt x="1775" y="1218"/>
                  </a:cubicBezTo>
                  <a:cubicBezTo>
                    <a:pt x="1913" y="1126"/>
                    <a:pt x="2024" y="1034"/>
                    <a:pt x="2113" y="936"/>
                  </a:cubicBezTo>
                  <a:cubicBezTo>
                    <a:pt x="2126" y="922"/>
                    <a:pt x="2140" y="905"/>
                    <a:pt x="2154" y="888"/>
                  </a:cubicBezTo>
                  <a:cubicBezTo>
                    <a:pt x="2160" y="881"/>
                    <a:pt x="2167" y="877"/>
                    <a:pt x="2175" y="877"/>
                  </a:cubicBezTo>
                  <a:close/>
                  <a:moveTo>
                    <a:pt x="2237" y="2102"/>
                  </a:moveTo>
                  <a:cubicBezTo>
                    <a:pt x="2246" y="2103"/>
                    <a:pt x="2253" y="2108"/>
                    <a:pt x="2257" y="2116"/>
                  </a:cubicBezTo>
                  <a:cubicBezTo>
                    <a:pt x="2263" y="2128"/>
                    <a:pt x="2258" y="2142"/>
                    <a:pt x="2245" y="2149"/>
                  </a:cubicBezTo>
                  <a:cubicBezTo>
                    <a:pt x="1950" y="2306"/>
                    <a:pt x="1640" y="2416"/>
                    <a:pt x="1323" y="2475"/>
                  </a:cubicBezTo>
                  <a:cubicBezTo>
                    <a:pt x="1181" y="2502"/>
                    <a:pt x="1038" y="2516"/>
                    <a:pt x="898" y="2516"/>
                  </a:cubicBezTo>
                  <a:cubicBezTo>
                    <a:pt x="875" y="2516"/>
                    <a:pt x="853" y="2515"/>
                    <a:pt x="830" y="2515"/>
                  </a:cubicBezTo>
                  <a:cubicBezTo>
                    <a:pt x="796" y="2512"/>
                    <a:pt x="762" y="2510"/>
                    <a:pt x="729" y="2507"/>
                  </a:cubicBezTo>
                  <a:cubicBezTo>
                    <a:pt x="685" y="2503"/>
                    <a:pt x="639" y="2496"/>
                    <a:pt x="591" y="2486"/>
                  </a:cubicBezTo>
                  <a:cubicBezTo>
                    <a:pt x="553" y="2479"/>
                    <a:pt x="513" y="2469"/>
                    <a:pt x="473" y="2456"/>
                  </a:cubicBezTo>
                  <a:cubicBezTo>
                    <a:pt x="456" y="2450"/>
                    <a:pt x="438" y="2443"/>
                    <a:pt x="421" y="2436"/>
                  </a:cubicBezTo>
                  <a:cubicBezTo>
                    <a:pt x="413" y="2433"/>
                    <a:pt x="405" y="2430"/>
                    <a:pt x="396" y="2426"/>
                  </a:cubicBezTo>
                  <a:cubicBezTo>
                    <a:pt x="391" y="2424"/>
                    <a:pt x="385" y="2420"/>
                    <a:pt x="380" y="2418"/>
                  </a:cubicBezTo>
                  <a:lnTo>
                    <a:pt x="364" y="2411"/>
                  </a:lnTo>
                  <a:cubicBezTo>
                    <a:pt x="344" y="2403"/>
                    <a:pt x="334" y="2382"/>
                    <a:pt x="341" y="2362"/>
                  </a:cubicBezTo>
                  <a:cubicBezTo>
                    <a:pt x="347" y="2346"/>
                    <a:pt x="361" y="2337"/>
                    <a:pt x="379" y="2337"/>
                  </a:cubicBezTo>
                  <a:cubicBezTo>
                    <a:pt x="380" y="2337"/>
                    <a:pt x="381" y="2337"/>
                    <a:pt x="382" y="2337"/>
                  </a:cubicBezTo>
                  <a:cubicBezTo>
                    <a:pt x="475" y="2366"/>
                    <a:pt x="538" y="2384"/>
                    <a:pt x="597" y="2396"/>
                  </a:cubicBezTo>
                  <a:cubicBezTo>
                    <a:pt x="658" y="2410"/>
                    <a:pt x="722" y="2420"/>
                    <a:pt x="783" y="2427"/>
                  </a:cubicBezTo>
                  <a:lnTo>
                    <a:pt x="823" y="2430"/>
                  </a:lnTo>
                  <a:cubicBezTo>
                    <a:pt x="868" y="2434"/>
                    <a:pt x="916" y="2436"/>
                    <a:pt x="969" y="2436"/>
                  </a:cubicBezTo>
                  <a:cubicBezTo>
                    <a:pt x="998" y="2436"/>
                    <a:pt x="1029" y="2435"/>
                    <a:pt x="1061" y="2434"/>
                  </a:cubicBezTo>
                  <a:cubicBezTo>
                    <a:pt x="1287" y="2421"/>
                    <a:pt x="1511" y="2379"/>
                    <a:pt x="1752" y="2302"/>
                  </a:cubicBezTo>
                  <a:cubicBezTo>
                    <a:pt x="1923" y="2246"/>
                    <a:pt x="2082" y="2180"/>
                    <a:pt x="2224" y="2104"/>
                  </a:cubicBezTo>
                  <a:cubicBezTo>
                    <a:pt x="2228" y="2102"/>
                    <a:pt x="2232" y="2102"/>
                    <a:pt x="2237" y="2102"/>
                  </a:cubicBezTo>
                  <a:close/>
                  <a:moveTo>
                    <a:pt x="702" y="3074"/>
                  </a:moveTo>
                  <a:cubicBezTo>
                    <a:pt x="703" y="3074"/>
                    <a:pt x="704" y="3074"/>
                    <a:pt x="706" y="3074"/>
                  </a:cubicBezTo>
                  <a:cubicBezTo>
                    <a:pt x="759" y="3091"/>
                    <a:pt x="810" y="3105"/>
                    <a:pt x="865" y="3118"/>
                  </a:cubicBezTo>
                  <a:cubicBezTo>
                    <a:pt x="920" y="3130"/>
                    <a:pt x="985" y="3141"/>
                    <a:pt x="1052" y="3148"/>
                  </a:cubicBezTo>
                  <a:lnTo>
                    <a:pt x="1079" y="3150"/>
                  </a:lnTo>
                  <a:cubicBezTo>
                    <a:pt x="1124" y="3154"/>
                    <a:pt x="1172" y="3157"/>
                    <a:pt x="1225" y="3157"/>
                  </a:cubicBezTo>
                  <a:cubicBezTo>
                    <a:pt x="1254" y="3157"/>
                    <a:pt x="1285" y="3156"/>
                    <a:pt x="1318" y="3154"/>
                  </a:cubicBezTo>
                  <a:cubicBezTo>
                    <a:pt x="1471" y="3147"/>
                    <a:pt x="1638" y="3123"/>
                    <a:pt x="1841" y="3079"/>
                  </a:cubicBezTo>
                  <a:cubicBezTo>
                    <a:pt x="1841" y="3079"/>
                    <a:pt x="1849" y="3078"/>
                    <a:pt x="1849" y="3078"/>
                  </a:cubicBezTo>
                  <a:cubicBezTo>
                    <a:pt x="1859" y="3079"/>
                    <a:pt x="1869" y="3088"/>
                    <a:pt x="1871" y="3099"/>
                  </a:cubicBezTo>
                  <a:cubicBezTo>
                    <a:pt x="1873" y="3113"/>
                    <a:pt x="1864" y="3125"/>
                    <a:pt x="1851" y="3128"/>
                  </a:cubicBezTo>
                  <a:cubicBezTo>
                    <a:pt x="1743" y="3151"/>
                    <a:pt x="1648" y="3169"/>
                    <a:pt x="1560" y="3182"/>
                  </a:cubicBezTo>
                  <a:cubicBezTo>
                    <a:pt x="1471" y="3195"/>
                    <a:pt x="1377" y="3204"/>
                    <a:pt x="1279" y="3208"/>
                  </a:cubicBezTo>
                  <a:cubicBezTo>
                    <a:pt x="1253" y="3209"/>
                    <a:pt x="1227" y="3210"/>
                    <a:pt x="1201" y="3210"/>
                  </a:cubicBezTo>
                  <a:cubicBezTo>
                    <a:pt x="1135" y="3210"/>
                    <a:pt x="1069" y="3206"/>
                    <a:pt x="1004" y="3198"/>
                  </a:cubicBezTo>
                  <a:lnTo>
                    <a:pt x="989" y="3197"/>
                  </a:lnTo>
                  <a:cubicBezTo>
                    <a:pt x="892" y="3186"/>
                    <a:pt x="793" y="3164"/>
                    <a:pt x="692" y="3132"/>
                  </a:cubicBezTo>
                  <a:cubicBezTo>
                    <a:pt x="685" y="3130"/>
                    <a:pt x="680" y="3125"/>
                    <a:pt x="676" y="3118"/>
                  </a:cubicBezTo>
                  <a:cubicBezTo>
                    <a:pt x="671" y="3111"/>
                    <a:pt x="671" y="3101"/>
                    <a:pt x="675" y="3093"/>
                  </a:cubicBezTo>
                  <a:cubicBezTo>
                    <a:pt x="678" y="3081"/>
                    <a:pt x="690" y="3074"/>
                    <a:pt x="702" y="3074"/>
                  </a:cubicBezTo>
                  <a:close/>
                  <a:moveTo>
                    <a:pt x="1260" y="1"/>
                  </a:moveTo>
                  <a:cubicBezTo>
                    <a:pt x="1234" y="1"/>
                    <a:pt x="1207" y="1"/>
                    <a:pt x="1181" y="2"/>
                  </a:cubicBezTo>
                  <a:cubicBezTo>
                    <a:pt x="1000" y="10"/>
                    <a:pt x="828" y="36"/>
                    <a:pt x="671" y="80"/>
                  </a:cubicBezTo>
                  <a:cubicBezTo>
                    <a:pt x="655" y="84"/>
                    <a:pt x="638" y="90"/>
                    <a:pt x="621" y="94"/>
                  </a:cubicBezTo>
                  <a:cubicBezTo>
                    <a:pt x="650" y="117"/>
                    <a:pt x="678" y="142"/>
                    <a:pt x="703" y="168"/>
                  </a:cubicBezTo>
                  <a:cubicBezTo>
                    <a:pt x="737" y="203"/>
                    <a:pt x="770" y="243"/>
                    <a:pt x="801" y="288"/>
                  </a:cubicBezTo>
                  <a:cubicBezTo>
                    <a:pt x="829" y="331"/>
                    <a:pt x="853" y="380"/>
                    <a:pt x="875" y="438"/>
                  </a:cubicBezTo>
                  <a:cubicBezTo>
                    <a:pt x="891" y="482"/>
                    <a:pt x="902" y="532"/>
                    <a:pt x="909" y="591"/>
                  </a:cubicBezTo>
                  <a:cubicBezTo>
                    <a:pt x="915" y="643"/>
                    <a:pt x="914" y="700"/>
                    <a:pt x="904" y="767"/>
                  </a:cubicBezTo>
                  <a:cubicBezTo>
                    <a:pt x="896" y="811"/>
                    <a:pt x="883" y="857"/>
                    <a:pt x="862" y="907"/>
                  </a:cubicBezTo>
                  <a:cubicBezTo>
                    <a:pt x="845" y="947"/>
                    <a:pt x="821" y="989"/>
                    <a:pt x="784" y="1037"/>
                  </a:cubicBezTo>
                  <a:cubicBezTo>
                    <a:pt x="759" y="1069"/>
                    <a:pt x="729" y="1102"/>
                    <a:pt x="687" y="1137"/>
                  </a:cubicBezTo>
                  <a:cubicBezTo>
                    <a:pt x="650" y="1170"/>
                    <a:pt x="608" y="1200"/>
                    <a:pt x="561" y="1228"/>
                  </a:cubicBezTo>
                  <a:lnTo>
                    <a:pt x="538" y="1242"/>
                  </a:lnTo>
                  <a:cubicBezTo>
                    <a:pt x="465" y="1283"/>
                    <a:pt x="381" y="1318"/>
                    <a:pt x="278" y="1350"/>
                  </a:cubicBezTo>
                  <a:cubicBezTo>
                    <a:pt x="186" y="1379"/>
                    <a:pt x="91" y="1398"/>
                    <a:pt x="0" y="1410"/>
                  </a:cubicBezTo>
                  <a:cubicBezTo>
                    <a:pt x="4" y="1417"/>
                    <a:pt x="8" y="1424"/>
                    <a:pt x="13" y="1430"/>
                  </a:cubicBezTo>
                  <a:cubicBezTo>
                    <a:pt x="73" y="1511"/>
                    <a:pt x="140" y="1577"/>
                    <a:pt x="212" y="1624"/>
                  </a:cubicBezTo>
                  <a:cubicBezTo>
                    <a:pt x="194" y="1655"/>
                    <a:pt x="176" y="1686"/>
                    <a:pt x="158" y="1718"/>
                  </a:cubicBezTo>
                  <a:cubicBezTo>
                    <a:pt x="142" y="1748"/>
                    <a:pt x="126" y="1777"/>
                    <a:pt x="108" y="1807"/>
                  </a:cubicBezTo>
                  <a:cubicBezTo>
                    <a:pt x="105" y="1812"/>
                    <a:pt x="103" y="1817"/>
                    <a:pt x="100" y="1823"/>
                  </a:cubicBezTo>
                  <a:cubicBezTo>
                    <a:pt x="97" y="1829"/>
                    <a:pt x="95" y="1836"/>
                    <a:pt x="94" y="1844"/>
                  </a:cubicBezTo>
                  <a:cubicBezTo>
                    <a:pt x="77" y="1939"/>
                    <a:pt x="88" y="2035"/>
                    <a:pt x="122" y="2119"/>
                  </a:cubicBezTo>
                  <a:cubicBezTo>
                    <a:pt x="154" y="2198"/>
                    <a:pt x="203" y="2268"/>
                    <a:pt x="264" y="2324"/>
                  </a:cubicBezTo>
                  <a:cubicBezTo>
                    <a:pt x="283" y="2342"/>
                    <a:pt x="304" y="2360"/>
                    <a:pt x="325" y="2372"/>
                  </a:cubicBezTo>
                  <a:cubicBezTo>
                    <a:pt x="324" y="2376"/>
                    <a:pt x="323" y="2380"/>
                    <a:pt x="323" y="2383"/>
                  </a:cubicBezTo>
                  <a:cubicBezTo>
                    <a:pt x="306" y="2492"/>
                    <a:pt x="324" y="2612"/>
                    <a:pt x="374" y="2731"/>
                  </a:cubicBezTo>
                  <a:cubicBezTo>
                    <a:pt x="412" y="2820"/>
                    <a:pt x="459" y="2898"/>
                    <a:pt x="513" y="2964"/>
                  </a:cubicBezTo>
                  <a:cubicBezTo>
                    <a:pt x="562" y="3020"/>
                    <a:pt x="611" y="3065"/>
                    <a:pt x="660" y="3096"/>
                  </a:cubicBezTo>
                  <a:cubicBezTo>
                    <a:pt x="658" y="3101"/>
                    <a:pt x="656" y="3106"/>
                    <a:pt x="656" y="3113"/>
                  </a:cubicBezTo>
                  <a:cubicBezTo>
                    <a:pt x="640" y="3222"/>
                    <a:pt x="652" y="3323"/>
                    <a:pt x="687" y="3411"/>
                  </a:cubicBezTo>
                  <a:cubicBezTo>
                    <a:pt x="719" y="3491"/>
                    <a:pt x="775" y="3561"/>
                    <a:pt x="846" y="3613"/>
                  </a:cubicBezTo>
                  <a:cubicBezTo>
                    <a:pt x="936" y="3680"/>
                    <a:pt x="1050" y="3722"/>
                    <a:pt x="1176" y="3736"/>
                  </a:cubicBezTo>
                  <a:lnTo>
                    <a:pt x="1192" y="3738"/>
                  </a:lnTo>
                  <a:lnTo>
                    <a:pt x="1202" y="3738"/>
                  </a:lnTo>
                  <a:cubicBezTo>
                    <a:pt x="1224" y="3740"/>
                    <a:pt x="1247" y="3740"/>
                    <a:pt x="1269" y="3740"/>
                  </a:cubicBezTo>
                  <a:cubicBezTo>
                    <a:pt x="1373" y="3740"/>
                    <a:pt x="1476" y="3723"/>
                    <a:pt x="1572" y="3688"/>
                  </a:cubicBezTo>
                  <a:cubicBezTo>
                    <a:pt x="1694" y="3644"/>
                    <a:pt x="1793" y="3573"/>
                    <a:pt x="1853" y="3486"/>
                  </a:cubicBezTo>
                  <a:cubicBezTo>
                    <a:pt x="1886" y="3436"/>
                    <a:pt x="1909" y="3381"/>
                    <a:pt x="1920" y="3324"/>
                  </a:cubicBezTo>
                  <a:cubicBezTo>
                    <a:pt x="1929" y="3265"/>
                    <a:pt x="1925" y="3204"/>
                    <a:pt x="1908" y="3143"/>
                  </a:cubicBezTo>
                  <a:cubicBezTo>
                    <a:pt x="1905" y="3130"/>
                    <a:pt x="1901" y="3125"/>
                    <a:pt x="1897" y="3124"/>
                  </a:cubicBezTo>
                  <a:lnTo>
                    <a:pt x="1896" y="3124"/>
                  </a:lnTo>
                  <a:cubicBezTo>
                    <a:pt x="1939" y="3103"/>
                    <a:pt x="1981" y="3079"/>
                    <a:pt x="2021" y="3053"/>
                  </a:cubicBezTo>
                  <a:cubicBezTo>
                    <a:pt x="2155" y="2966"/>
                    <a:pt x="2252" y="2875"/>
                    <a:pt x="2318" y="2773"/>
                  </a:cubicBezTo>
                  <a:cubicBezTo>
                    <a:pt x="2356" y="2715"/>
                    <a:pt x="2383" y="2659"/>
                    <a:pt x="2397" y="2607"/>
                  </a:cubicBezTo>
                  <a:cubicBezTo>
                    <a:pt x="2415" y="2540"/>
                    <a:pt x="2422" y="2478"/>
                    <a:pt x="2415" y="2417"/>
                  </a:cubicBezTo>
                  <a:cubicBezTo>
                    <a:pt x="2406" y="2309"/>
                    <a:pt x="2361" y="2207"/>
                    <a:pt x="2283" y="2116"/>
                  </a:cubicBezTo>
                  <a:cubicBezTo>
                    <a:pt x="2314" y="2087"/>
                    <a:pt x="2342" y="2058"/>
                    <a:pt x="2364" y="2031"/>
                  </a:cubicBezTo>
                  <a:cubicBezTo>
                    <a:pt x="2461" y="1916"/>
                    <a:pt x="2528" y="1759"/>
                    <a:pt x="2552" y="1586"/>
                  </a:cubicBezTo>
                  <a:cubicBezTo>
                    <a:pt x="2564" y="1499"/>
                    <a:pt x="2565" y="1415"/>
                    <a:pt x="2553" y="1335"/>
                  </a:cubicBezTo>
                  <a:cubicBezTo>
                    <a:pt x="2541" y="1246"/>
                    <a:pt x="2517" y="1169"/>
                    <a:pt x="2482" y="1107"/>
                  </a:cubicBezTo>
                  <a:cubicBezTo>
                    <a:pt x="2441" y="1029"/>
                    <a:pt x="2388" y="966"/>
                    <a:pt x="2327" y="922"/>
                  </a:cubicBezTo>
                  <a:cubicBezTo>
                    <a:pt x="2292" y="896"/>
                    <a:pt x="2260" y="878"/>
                    <a:pt x="2228" y="870"/>
                  </a:cubicBezTo>
                  <a:cubicBezTo>
                    <a:pt x="2234" y="861"/>
                    <a:pt x="2238" y="853"/>
                    <a:pt x="2242" y="845"/>
                  </a:cubicBezTo>
                  <a:cubicBezTo>
                    <a:pt x="2317" y="688"/>
                    <a:pt x="2288" y="473"/>
                    <a:pt x="2171" y="323"/>
                  </a:cubicBezTo>
                  <a:cubicBezTo>
                    <a:pt x="2067" y="194"/>
                    <a:pt x="1898" y="99"/>
                    <a:pt x="1680" y="48"/>
                  </a:cubicBezTo>
                  <a:cubicBezTo>
                    <a:pt x="1598" y="30"/>
                    <a:pt x="1523" y="18"/>
                    <a:pt x="1455" y="10"/>
                  </a:cubicBezTo>
                  <a:cubicBezTo>
                    <a:pt x="1392" y="4"/>
                    <a:pt x="1327" y="1"/>
                    <a:pt x="1260" y="1"/>
                  </a:cubicBezTo>
                  <a:close/>
                </a:path>
              </a:pathLst>
            </a:custGeom>
            <a:solidFill>
              <a:srgbClr val="EBC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156881" y="3745159"/>
              <a:ext cx="192668" cy="82250"/>
            </a:xfrm>
            <a:custGeom>
              <a:avLst/>
              <a:gdLst/>
              <a:ahLst/>
              <a:cxnLst/>
              <a:rect l="l" t="t" r="r" b="b"/>
              <a:pathLst>
                <a:path w="1968" h="835" extrusionOk="0">
                  <a:moveTo>
                    <a:pt x="1942" y="1"/>
                  </a:moveTo>
                  <a:cubicBezTo>
                    <a:pt x="1934" y="1"/>
                    <a:pt x="1927" y="5"/>
                    <a:pt x="1921" y="12"/>
                  </a:cubicBezTo>
                  <a:cubicBezTo>
                    <a:pt x="1906" y="29"/>
                    <a:pt x="1893" y="46"/>
                    <a:pt x="1880" y="60"/>
                  </a:cubicBezTo>
                  <a:cubicBezTo>
                    <a:pt x="1790" y="158"/>
                    <a:pt x="1681" y="250"/>
                    <a:pt x="1542" y="342"/>
                  </a:cubicBezTo>
                  <a:cubicBezTo>
                    <a:pt x="1348" y="467"/>
                    <a:pt x="1134" y="569"/>
                    <a:pt x="905" y="643"/>
                  </a:cubicBezTo>
                  <a:cubicBezTo>
                    <a:pt x="714" y="703"/>
                    <a:pt x="540" y="736"/>
                    <a:pt x="370" y="746"/>
                  </a:cubicBezTo>
                  <a:cubicBezTo>
                    <a:pt x="344" y="747"/>
                    <a:pt x="320" y="747"/>
                    <a:pt x="297" y="747"/>
                  </a:cubicBezTo>
                  <a:cubicBezTo>
                    <a:pt x="268" y="747"/>
                    <a:pt x="242" y="746"/>
                    <a:pt x="217" y="745"/>
                  </a:cubicBezTo>
                  <a:cubicBezTo>
                    <a:pt x="201" y="743"/>
                    <a:pt x="184" y="741"/>
                    <a:pt x="169" y="740"/>
                  </a:cubicBezTo>
                  <a:lnTo>
                    <a:pt x="149" y="738"/>
                  </a:lnTo>
                  <a:cubicBezTo>
                    <a:pt x="135" y="736"/>
                    <a:pt x="122" y="734"/>
                    <a:pt x="108" y="732"/>
                  </a:cubicBezTo>
                  <a:lnTo>
                    <a:pt x="57" y="724"/>
                  </a:lnTo>
                  <a:cubicBezTo>
                    <a:pt x="54" y="723"/>
                    <a:pt x="50" y="722"/>
                    <a:pt x="47" y="722"/>
                  </a:cubicBezTo>
                  <a:cubicBezTo>
                    <a:pt x="46" y="721"/>
                    <a:pt x="44" y="721"/>
                    <a:pt x="43" y="721"/>
                  </a:cubicBezTo>
                  <a:cubicBezTo>
                    <a:pt x="37" y="721"/>
                    <a:pt x="31" y="723"/>
                    <a:pt x="25" y="726"/>
                  </a:cubicBezTo>
                  <a:cubicBezTo>
                    <a:pt x="16" y="729"/>
                    <a:pt x="9" y="737"/>
                    <a:pt x="4" y="748"/>
                  </a:cubicBezTo>
                  <a:cubicBezTo>
                    <a:pt x="0" y="759"/>
                    <a:pt x="1" y="772"/>
                    <a:pt x="8" y="782"/>
                  </a:cubicBezTo>
                  <a:cubicBezTo>
                    <a:pt x="12" y="792"/>
                    <a:pt x="20" y="799"/>
                    <a:pt x="30" y="802"/>
                  </a:cubicBezTo>
                  <a:lnTo>
                    <a:pt x="57" y="810"/>
                  </a:lnTo>
                  <a:cubicBezTo>
                    <a:pt x="63" y="812"/>
                    <a:pt x="69" y="815"/>
                    <a:pt x="76" y="816"/>
                  </a:cubicBezTo>
                  <a:cubicBezTo>
                    <a:pt x="90" y="819"/>
                    <a:pt x="104" y="822"/>
                    <a:pt x="118" y="824"/>
                  </a:cubicBezTo>
                  <a:cubicBezTo>
                    <a:pt x="132" y="825"/>
                    <a:pt x="146" y="827"/>
                    <a:pt x="159" y="828"/>
                  </a:cubicBezTo>
                  <a:lnTo>
                    <a:pt x="175" y="830"/>
                  </a:lnTo>
                  <a:cubicBezTo>
                    <a:pt x="207" y="833"/>
                    <a:pt x="239" y="835"/>
                    <a:pt x="271" y="835"/>
                  </a:cubicBezTo>
                  <a:cubicBezTo>
                    <a:pt x="278" y="835"/>
                    <a:pt x="285" y="835"/>
                    <a:pt x="292" y="834"/>
                  </a:cubicBezTo>
                  <a:cubicBezTo>
                    <a:pt x="382" y="833"/>
                    <a:pt x="470" y="825"/>
                    <a:pt x="552" y="810"/>
                  </a:cubicBezTo>
                  <a:cubicBezTo>
                    <a:pt x="645" y="794"/>
                    <a:pt x="737" y="773"/>
                    <a:pt x="826" y="746"/>
                  </a:cubicBezTo>
                  <a:cubicBezTo>
                    <a:pt x="924" y="715"/>
                    <a:pt x="1011" y="684"/>
                    <a:pt x="1096" y="648"/>
                  </a:cubicBezTo>
                  <a:cubicBezTo>
                    <a:pt x="1279" y="571"/>
                    <a:pt x="1447" y="478"/>
                    <a:pt x="1597" y="373"/>
                  </a:cubicBezTo>
                  <a:cubicBezTo>
                    <a:pt x="1749" y="266"/>
                    <a:pt x="1868" y="157"/>
                    <a:pt x="1962" y="41"/>
                  </a:cubicBezTo>
                  <a:cubicBezTo>
                    <a:pt x="1966" y="36"/>
                    <a:pt x="1967" y="29"/>
                    <a:pt x="1966" y="23"/>
                  </a:cubicBezTo>
                  <a:cubicBezTo>
                    <a:pt x="1965" y="16"/>
                    <a:pt x="1962" y="9"/>
                    <a:pt x="1956" y="5"/>
                  </a:cubicBezTo>
                  <a:cubicBezTo>
                    <a:pt x="1952" y="3"/>
                    <a:pt x="1949" y="1"/>
                    <a:pt x="1944" y="1"/>
                  </a:cubicBezTo>
                  <a:cubicBezTo>
                    <a:pt x="1943" y="1"/>
                    <a:pt x="1942" y="1"/>
                    <a:pt x="1942" y="1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66671" y="3865825"/>
              <a:ext cx="188948" cy="40879"/>
            </a:xfrm>
            <a:custGeom>
              <a:avLst/>
              <a:gdLst/>
              <a:ahLst/>
              <a:cxnLst/>
              <a:rect l="l" t="t" r="r" b="b"/>
              <a:pathLst>
                <a:path w="1930" h="415" extrusionOk="0">
                  <a:moveTo>
                    <a:pt x="1900" y="0"/>
                  </a:moveTo>
                  <a:cubicBezTo>
                    <a:pt x="1897" y="0"/>
                    <a:pt x="1894" y="1"/>
                    <a:pt x="1890" y="3"/>
                  </a:cubicBezTo>
                  <a:cubicBezTo>
                    <a:pt x="1749" y="78"/>
                    <a:pt x="1590" y="145"/>
                    <a:pt x="1419" y="200"/>
                  </a:cubicBezTo>
                  <a:cubicBezTo>
                    <a:pt x="1178" y="278"/>
                    <a:pt x="953" y="320"/>
                    <a:pt x="728" y="333"/>
                  </a:cubicBezTo>
                  <a:cubicBezTo>
                    <a:pt x="696" y="334"/>
                    <a:pt x="665" y="335"/>
                    <a:pt x="636" y="335"/>
                  </a:cubicBezTo>
                  <a:cubicBezTo>
                    <a:pt x="583" y="335"/>
                    <a:pt x="535" y="333"/>
                    <a:pt x="490" y="329"/>
                  </a:cubicBezTo>
                  <a:lnTo>
                    <a:pt x="450" y="326"/>
                  </a:lnTo>
                  <a:cubicBezTo>
                    <a:pt x="389" y="318"/>
                    <a:pt x="325" y="309"/>
                    <a:pt x="264" y="295"/>
                  </a:cubicBezTo>
                  <a:cubicBezTo>
                    <a:pt x="205" y="283"/>
                    <a:pt x="142" y="265"/>
                    <a:pt x="49" y="236"/>
                  </a:cubicBezTo>
                  <a:cubicBezTo>
                    <a:pt x="48" y="236"/>
                    <a:pt x="47" y="236"/>
                    <a:pt x="46" y="236"/>
                  </a:cubicBezTo>
                  <a:cubicBezTo>
                    <a:pt x="28" y="236"/>
                    <a:pt x="14" y="245"/>
                    <a:pt x="8" y="261"/>
                  </a:cubicBezTo>
                  <a:cubicBezTo>
                    <a:pt x="1" y="281"/>
                    <a:pt x="11" y="302"/>
                    <a:pt x="31" y="310"/>
                  </a:cubicBezTo>
                  <a:lnTo>
                    <a:pt x="46" y="317"/>
                  </a:lnTo>
                  <a:cubicBezTo>
                    <a:pt x="52" y="319"/>
                    <a:pt x="57" y="323"/>
                    <a:pt x="63" y="325"/>
                  </a:cubicBezTo>
                  <a:cubicBezTo>
                    <a:pt x="72" y="328"/>
                    <a:pt x="80" y="332"/>
                    <a:pt x="88" y="335"/>
                  </a:cubicBezTo>
                  <a:cubicBezTo>
                    <a:pt x="105" y="342"/>
                    <a:pt x="123" y="349"/>
                    <a:pt x="140" y="354"/>
                  </a:cubicBezTo>
                  <a:cubicBezTo>
                    <a:pt x="180" y="368"/>
                    <a:pt x="220" y="377"/>
                    <a:pt x="258" y="385"/>
                  </a:cubicBezTo>
                  <a:cubicBezTo>
                    <a:pt x="306" y="395"/>
                    <a:pt x="352" y="402"/>
                    <a:pt x="396" y="406"/>
                  </a:cubicBezTo>
                  <a:cubicBezTo>
                    <a:pt x="429" y="409"/>
                    <a:pt x="463" y="411"/>
                    <a:pt x="497" y="414"/>
                  </a:cubicBezTo>
                  <a:cubicBezTo>
                    <a:pt x="520" y="414"/>
                    <a:pt x="543" y="415"/>
                    <a:pt x="565" y="415"/>
                  </a:cubicBezTo>
                  <a:cubicBezTo>
                    <a:pt x="705" y="415"/>
                    <a:pt x="848" y="401"/>
                    <a:pt x="990" y="374"/>
                  </a:cubicBezTo>
                  <a:cubicBezTo>
                    <a:pt x="1307" y="315"/>
                    <a:pt x="1617" y="205"/>
                    <a:pt x="1912" y="48"/>
                  </a:cubicBezTo>
                  <a:cubicBezTo>
                    <a:pt x="1925" y="41"/>
                    <a:pt x="1930" y="27"/>
                    <a:pt x="1924" y="15"/>
                  </a:cubicBezTo>
                  <a:cubicBezTo>
                    <a:pt x="1920" y="7"/>
                    <a:pt x="1912" y="2"/>
                    <a:pt x="1904" y="1"/>
                  </a:cubicBezTo>
                  <a:cubicBezTo>
                    <a:pt x="1903" y="0"/>
                    <a:pt x="1901" y="0"/>
                    <a:pt x="1900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199761" y="3961471"/>
              <a:ext cx="117676" cy="13495"/>
            </a:xfrm>
            <a:custGeom>
              <a:avLst/>
              <a:gdLst/>
              <a:ahLst/>
              <a:cxnLst/>
              <a:rect l="l" t="t" r="r" b="b"/>
              <a:pathLst>
                <a:path w="1202" h="137" extrusionOk="0">
                  <a:moveTo>
                    <a:pt x="33" y="1"/>
                  </a:moveTo>
                  <a:cubicBezTo>
                    <a:pt x="20" y="1"/>
                    <a:pt x="7" y="9"/>
                    <a:pt x="4" y="21"/>
                  </a:cubicBezTo>
                  <a:cubicBezTo>
                    <a:pt x="0" y="29"/>
                    <a:pt x="1" y="37"/>
                    <a:pt x="5" y="46"/>
                  </a:cubicBezTo>
                  <a:cubicBezTo>
                    <a:pt x="9" y="53"/>
                    <a:pt x="14" y="58"/>
                    <a:pt x="21" y="60"/>
                  </a:cubicBezTo>
                  <a:cubicBezTo>
                    <a:pt x="122" y="92"/>
                    <a:pt x="221" y="114"/>
                    <a:pt x="318" y="125"/>
                  </a:cubicBezTo>
                  <a:lnTo>
                    <a:pt x="333" y="126"/>
                  </a:lnTo>
                  <a:cubicBezTo>
                    <a:pt x="401" y="133"/>
                    <a:pt x="471" y="137"/>
                    <a:pt x="539" y="137"/>
                  </a:cubicBezTo>
                  <a:cubicBezTo>
                    <a:pt x="562" y="137"/>
                    <a:pt x="585" y="137"/>
                    <a:pt x="608" y="136"/>
                  </a:cubicBezTo>
                  <a:cubicBezTo>
                    <a:pt x="706" y="132"/>
                    <a:pt x="800" y="123"/>
                    <a:pt x="889" y="110"/>
                  </a:cubicBezTo>
                  <a:cubicBezTo>
                    <a:pt x="977" y="97"/>
                    <a:pt x="1072" y="79"/>
                    <a:pt x="1180" y="55"/>
                  </a:cubicBezTo>
                  <a:cubicBezTo>
                    <a:pt x="1193" y="53"/>
                    <a:pt x="1202" y="41"/>
                    <a:pt x="1200" y="27"/>
                  </a:cubicBezTo>
                  <a:cubicBezTo>
                    <a:pt x="1198" y="16"/>
                    <a:pt x="1188" y="7"/>
                    <a:pt x="1178" y="6"/>
                  </a:cubicBezTo>
                  <a:cubicBezTo>
                    <a:pt x="1178" y="6"/>
                    <a:pt x="1170" y="7"/>
                    <a:pt x="1170" y="7"/>
                  </a:cubicBezTo>
                  <a:cubicBezTo>
                    <a:pt x="967" y="51"/>
                    <a:pt x="800" y="75"/>
                    <a:pt x="647" y="82"/>
                  </a:cubicBezTo>
                  <a:cubicBezTo>
                    <a:pt x="614" y="84"/>
                    <a:pt x="583" y="84"/>
                    <a:pt x="553" y="84"/>
                  </a:cubicBezTo>
                  <a:cubicBezTo>
                    <a:pt x="501" y="84"/>
                    <a:pt x="453" y="82"/>
                    <a:pt x="408" y="78"/>
                  </a:cubicBezTo>
                  <a:lnTo>
                    <a:pt x="381" y="76"/>
                  </a:lnTo>
                  <a:cubicBezTo>
                    <a:pt x="314" y="69"/>
                    <a:pt x="249" y="58"/>
                    <a:pt x="194" y="46"/>
                  </a:cubicBezTo>
                  <a:cubicBezTo>
                    <a:pt x="139" y="33"/>
                    <a:pt x="88" y="19"/>
                    <a:pt x="35" y="1"/>
                  </a:cubicBezTo>
                  <a:cubicBezTo>
                    <a:pt x="34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954227" y="3643011"/>
              <a:ext cx="269520" cy="157408"/>
            </a:xfrm>
            <a:custGeom>
              <a:avLst/>
              <a:gdLst/>
              <a:ahLst/>
              <a:cxnLst/>
              <a:rect l="l" t="t" r="r" b="b"/>
              <a:pathLst>
                <a:path w="2753" h="1598" extrusionOk="0">
                  <a:moveTo>
                    <a:pt x="1642" y="0"/>
                  </a:moveTo>
                  <a:cubicBezTo>
                    <a:pt x="1588" y="0"/>
                    <a:pt x="1532" y="3"/>
                    <a:pt x="1472" y="8"/>
                  </a:cubicBezTo>
                  <a:lnTo>
                    <a:pt x="1452" y="8"/>
                  </a:lnTo>
                  <a:cubicBezTo>
                    <a:pt x="1355" y="14"/>
                    <a:pt x="1257" y="25"/>
                    <a:pt x="1158" y="40"/>
                  </a:cubicBezTo>
                  <a:cubicBezTo>
                    <a:pt x="1123" y="47"/>
                    <a:pt x="1088" y="55"/>
                    <a:pt x="1053" y="64"/>
                  </a:cubicBezTo>
                  <a:cubicBezTo>
                    <a:pt x="1033" y="68"/>
                    <a:pt x="1013" y="73"/>
                    <a:pt x="993" y="78"/>
                  </a:cubicBezTo>
                  <a:cubicBezTo>
                    <a:pt x="880" y="105"/>
                    <a:pt x="768" y="138"/>
                    <a:pt x="659" y="174"/>
                  </a:cubicBezTo>
                  <a:lnTo>
                    <a:pt x="616" y="189"/>
                  </a:lnTo>
                  <a:lnTo>
                    <a:pt x="591" y="197"/>
                  </a:lnTo>
                  <a:cubicBezTo>
                    <a:pt x="532" y="222"/>
                    <a:pt x="474" y="249"/>
                    <a:pt x="416" y="276"/>
                  </a:cubicBezTo>
                  <a:cubicBezTo>
                    <a:pt x="318" y="321"/>
                    <a:pt x="212" y="374"/>
                    <a:pt x="101" y="434"/>
                  </a:cubicBezTo>
                  <a:cubicBezTo>
                    <a:pt x="101" y="434"/>
                    <a:pt x="100" y="435"/>
                    <a:pt x="100" y="435"/>
                  </a:cubicBezTo>
                  <a:cubicBezTo>
                    <a:pt x="76" y="449"/>
                    <a:pt x="51" y="465"/>
                    <a:pt x="27" y="481"/>
                  </a:cubicBezTo>
                  <a:cubicBezTo>
                    <a:pt x="18" y="487"/>
                    <a:pt x="9" y="493"/>
                    <a:pt x="1" y="500"/>
                  </a:cubicBezTo>
                  <a:cubicBezTo>
                    <a:pt x="3" y="502"/>
                    <a:pt x="6" y="505"/>
                    <a:pt x="11" y="508"/>
                  </a:cubicBezTo>
                  <a:cubicBezTo>
                    <a:pt x="251" y="392"/>
                    <a:pt x="480" y="301"/>
                    <a:pt x="713" y="229"/>
                  </a:cubicBezTo>
                  <a:cubicBezTo>
                    <a:pt x="967" y="151"/>
                    <a:pt x="1214" y="106"/>
                    <a:pt x="1446" y="95"/>
                  </a:cubicBezTo>
                  <a:cubicBezTo>
                    <a:pt x="1483" y="92"/>
                    <a:pt x="1520" y="89"/>
                    <a:pt x="1557" y="87"/>
                  </a:cubicBezTo>
                  <a:cubicBezTo>
                    <a:pt x="1584" y="85"/>
                    <a:pt x="1612" y="85"/>
                    <a:pt x="1640" y="85"/>
                  </a:cubicBezTo>
                  <a:cubicBezTo>
                    <a:pt x="1693" y="85"/>
                    <a:pt x="1747" y="87"/>
                    <a:pt x="1803" y="92"/>
                  </a:cubicBezTo>
                  <a:cubicBezTo>
                    <a:pt x="1909" y="104"/>
                    <a:pt x="2005" y="125"/>
                    <a:pt x="2095" y="158"/>
                  </a:cubicBezTo>
                  <a:cubicBezTo>
                    <a:pt x="2187" y="193"/>
                    <a:pt x="2275" y="239"/>
                    <a:pt x="2354" y="295"/>
                  </a:cubicBezTo>
                  <a:cubicBezTo>
                    <a:pt x="2415" y="341"/>
                    <a:pt x="2468" y="390"/>
                    <a:pt x="2513" y="443"/>
                  </a:cubicBezTo>
                  <a:cubicBezTo>
                    <a:pt x="2549" y="489"/>
                    <a:pt x="2579" y="536"/>
                    <a:pt x="2602" y="585"/>
                  </a:cubicBezTo>
                  <a:cubicBezTo>
                    <a:pt x="2623" y="631"/>
                    <a:pt x="2637" y="677"/>
                    <a:pt x="2647" y="736"/>
                  </a:cubicBezTo>
                  <a:cubicBezTo>
                    <a:pt x="2654" y="782"/>
                    <a:pt x="2655" y="827"/>
                    <a:pt x="2651" y="877"/>
                  </a:cubicBezTo>
                  <a:cubicBezTo>
                    <a:pt x="2645" y="923"/>
                    <a:pt x="2636" y="964"/>
                    <a:pt x="2622" y="1001"/>
                  </a:cubicBezTo>
                  <a:cubicBezTo>
                    <a:pt x="2607" y="1042"/>
                    <a:pt x="2586" y="1081"/>
                    <a:pt x="2561" y="1119"/>
                  </a:cubicBezTo>
                  <a:cubicBezTo>
                    <a:pt x="2529" y="1160"/>
                    <a:pt x="2493" y="1200"/>
                    <a:pt x="2451" y="1235"/>
                  </a:cubicBezTo>
                  <a:cubicBezTo>
                    <a:pt x="2415" y="1263"/>
                    <a:pt x="2376" y="1290"/>
                    <a:pt x="2331" y="1315"/>
                  </a:cubicBezTo>
                  <a:cubicBezTo>
                    <a:pt x="2304" y="1331"/>
                    <a:pt x="2276" y="1344"/>
                    <a:pt x="2248" y="1357"/>
                  </a:cubicBezTo>
                  <a:cubicBezTo>
                    <a:pt x="2125" y="1412"/>
                    <a:pt x="1985" y="1453"/>
                    <a:pt x="1833" y="1477"/>
                  </a:cubicBezTo>
                  <a:cubicBezTo>
                    <a:pt x="1771" y="1487"/>
                    <a:pt x="1711" y="1494"/>
                    <a:pt x="1647" y="1499"/>
                  </a:cubicBezTo>
                  <a:cubicBezTo>
                    <a:pt x="1589" y="1505"/>
                    <a:pt x="1513" y="1512"/>
                    <a:pt x="1437" y="1515"/>
                  </a:cubicBezTo>
                  <a:cubicBezTo>
                    <a:pt x="1391" y="1516"/>
                    <a:pt x="1348" y="1517"/>
                    <a:pt x="1306" y="1517"/>
                  </a:cubicBezTo>
                  <a:cubicBezTo>
                    <a:pt x="1198" y="1517"/>
                    <a:pt x="1100" y="1512"/>
                    <a:pt x="1007" y="1503"/>
                  </a:cubicBezTo>
                  <a:cubicBezTo>
                    <a:pt x="827" y="1484"/>
                    <a:pt x="671" y="1449"/>
                    <a:pt x="531" y="1397"/>
                  </a:cubicBezTo>
                  <a:cubicBezTo>
                    <a:pt x="508" y="1388"/>
                    <a:pt x="485" y="1378"/>
                    <a:pt x="462" y="1368"/>
                  </a:cubicBezTo>
                  <a:cubicBezTo>
                    <a:pt x="458" y="1367"/>
                    <a:pt x="454" y="1366"/>
                    <a:pt x="451" y="1366"/>
                  </a:cubicBezTo>
                  <a:cubicBezTo>
                    <a:pt x="446" y="1366"/>
                    <a:pt x="442" y="1367"/>
                    <a:pt x="438" y="1370"/>
                  </a:cubicBezTo>
                  <a:cubicBezTo>
                    <a:pt x="434" y="1372"/>
                    <a:pt x="432" y="1375"/>
                    <a:pt x="429" y="1379"/>
                  </a:cubicBezTo>
                  <a:cubicBezTo>
                    <a:pt x="426" y="1385"/>
                    <a:pt x="424" y="1393"/>
                    <a:pt x="427" y="1400"/>
                  </a:cubicBezTo>
                  <a:cubicBezTo>
                    <a:pt x="430" y="1406"/>
                    <a:pt x="434" y="1410"/>
                    <a:pt x="439" y="1413"/>
                  </a:cubicBezTo>
                  <a:cubicBezTo>
                    <a:pt x="534" y="1454"/>
                    <a:pt x="626" y="1487"/>
                    <a:pt x="714" y="1511"/>
                  </a:cubicBezTo>
                  <a:cubicBezTo>
                    <a:pt x="740" y="1517"/>
                    <a:pt x="767" y="1524"/>
                    <a:pt x="794" y="1530"/>
                  </a:cubicBezTo>
                  <a:cubicBezTo>
                    <a:pt x="803" y="1532"/>
                    <a:pt x="811" y="1534"/>
                    <a:pt x="821" y="1536"/>
                  </a:cubicBezTo>
                  <a:cubicBezTo>
                    <a:pt x="839" y="1540"/>
                    <a:pt x="857" y="1543"/>
                    <a:pt x="875" y="1547"/>
                  </a:cubicBezTo>
                  <a:cubicBezTo>
                    <a:pt x="886" y="1549"/>
                    <a:pt x="897" y="1551"/>
                    <a:pt x="908" y="1554"/>
                  </a:cubicBezTo>
                  <a:cubicBezTo>
                    <a:pt x="924" y="1556"/>
                    <a:pt x="941" y="1559"/>
                    <a:pt x="958" y="1562"/>
                  </a:cubicBezTo>
                  <a:cubicBezTo>
                    <a:pt x="969" y="1564"/>
                    <a:pt x="981" y="1565"/>
                    <a:pt x="992" y="1567"/>
                  </a:cubicBezTo>
                  <a:cubicBezTo>
                    <a:pt x="1009" y="1569"/>
                    <a:pt x="1026" y="1572"/>
                    <a:pt x="1042" y="1574"/>
                  </a:cubicBezTo>
                  <a:cubicBezTo>
                    <a:pt x="1054" y="1576"/>
                    <a:pt x="1066" y="1578"/>
                    <a:pt x="1078" y="1579"/>
                  </a:cubicBezTo>
                  <a:cubicBezTo>
                    <a:pt x="1095" y="1581"/>
                    <a:pt x="1111" y="1582"/>
                    <a:pt x="1128" y="1584"/>
                  </a:cubicBezTo>
                  <a:cubicBezTo>
                    <a:pt x="1141" y="1585"/>
                    <a:pt x="1152" y="1586"/>
                    <a:pt x="1165" y="1587"/>
                  </a:cubicBezTo>
                  <a:cubicBezTo>
                    <a:pt x="1181" y="1588"/>
                    <a:pt x="1199" y="1589"/>
                    <a:pt x="1217" y="1591"/>
                  </a:cubicBezTo>
                  <a:cubicBezTo>
                    <a:pt x="1229" y="1591"/>
                    <a:pt x="1240" y="1592"/>
                    <a:pt x="1253" y="1593"/>
                  </a:cubicBezTo>
                  <a:cubicBezTo>
                    <a:pt x="1270" y="1594"/>
                    <a:pt x="1289" y="1594"/>
                    <a:pt x="1307" y="1595"/>
                  </a:cubicBezTo>
                  <a:cubicBezTo>
                    <a:pt x="1318" y="1595"/>
                    <a:pt x="1330" y="1596"/>
                    <a:pt x="1341" y="1596"/>
                  </a:cubicBezTo>
                  <a:cubicBezTo>
                    <a:pt x="1370" y="1597"/>
                    <a:pt x="1399" y="1597"/>
                    <a:pt x="1427" y="1597"/>
                  </a:cubicBezTo>
                  <a:lnTo>
                    <a:pt x="1469" y="1597"/>
                  </a:lnTo>
                  <a:cubicBezTo>
                    <a:pt x="1577" y="1595"/>
                    <a:pt x="1703" y="1590"/>
                    <a:pt x="1836" y="1571"/>
                  </a:cubicBezTo>
                  <a:cubicBezTo>
                    <a:pt x="1928" y="1559"/>
                    <a:pt x="2022" y="1540"/>
                    <a:pt x="2115" y="1511"/>
                  </a:cubicBezTo>
                  <a:cubicBezTo>
                    <a:pt x="2218" y="1479"/>
                    <a:pt x="2301" y="1444"/>
                    <a:pt x="2374" y="1403"/>
                  </a:cubicBezTo>
                  <a:lnTo>
                    <a:pt x="2398" y="1389"/>
                  </a:lnTo>
                  <a:cubicBezTo>
                    <a:pt x="2444" y="1361"/>
                    <a:pt x="2486" y="1331"/>
                    <a:pt x="2524" y="1298"/>
                  </a:cubicBezTo>
                  <a:cubicBezTo>
                    <a:pt x="2566" y="1263"/>
                    <a:pt x="2596" y="1230"/>
                    <a:pt x="2620" y="1197"/>
                  </a:cubicBezTo>
                  <a:cubicBezTo>
                    <a:pt x="2657" y="1149"/>
                    <a:pt x="2682" y="1108"/>
                    <a:pt x="2699" y="1067"/>
                  </a:cubicBezTo>
                  <a:cubicBezTo>
                    <a:pt x="2720" y="1018"/>
                    <a:pt x="2733" y="972"/>
                    <a:pt x="2739" y="928"/>
                  </a:cubicBezTo>
                  <a:cubicBezTo>
                    <a:pt x="2750" y="861"/>
                    <a:pt x="2752" y="803"/>
                    <a:pt x="2746" y="752"/>
                  </a:cubicBezTo>
                  <a:cubicBezTo>
                    <a:pt x="2739" y="693"/>
                    <a:pt x="2728" y="643"/>
                    <a:pt x="2711" y="598"/>
                  </a:cubicBezTo>
                  <a:cubicBezTo>
                    <a:pt x="2690" y="541"/>
                    <a:pt x="2666" y="492"/>
                    <a:pt x="2637" y="449"/>
                  </a:cubicBezTo>
                  <a:cubicBezTo>
                    <a:pt x="2607" y="404"/>
                    <a:pt x="2573" y="364"/>
                    <a:pt x="2540" y="329"/>
                  </a:cubicBezTo>
                  <a:cubicBezTo>
                    <a:pt x="2514" y="303"/>
                    <a:pt x="2486" y="278"/>
                    <a:pt x="2458" y="255"/>
                  </a:cubicBezTo>
                  <a:cubicBezTo>
                    <a:pt x="2401" y="209"/>
                    <a:pt x="2338" y="168"/>
                    <a:pt x="2272" y="137"/>
                  </a:cubicBezTo>
                  <a:cubicBezTo>
                    <a:pt x="2251" y="126"/>
                    <a:pt x="2231" y="117"/>
                    <a:pt x="2210" y="109"/>
                  </a:cubicBezTo>
                  <a:cubicBezTo>
                    <a:pt x="2133" y="74"/>
                    <a:pt x="2052" y="48"/>
                    <a:pt x="1971" y="30"/>
                  </a:cubicBezTo>
                  <a:cubicBezTo>
                    <a:pt x="1966" y="29"/>
                    <a:pt x="1960" y="28"/>
                    <a:pt x="1955" y="27"/>
                  </a:cubicBezTo>
                  <a:cubicBezTo>
                    <a:pt x="1872" y="11"/>
                    <a:pt x="1784" y="2"/>
                    <a:pt x="1694" y="1"/>
                  </a:cubicBezTo>
                  <a:cubicBezTo>
                    <a:pt x="1677" y="0"/>
                    <a:pt x="1660" y="0"/>
                    <a:pt x="1642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1"/>
          <p:cNvSpPr/>
          <p:nvPr/>
        </p:nvSpPr>
        <p:spPr>
          <a:xfrm>
            <a:off x="466200" y="4441100"/>
            <a:ext cx="8220900" cy="2955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6350095" y="2337988"/>
            <a:ext cx="2400360" cy="423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Visualização dos da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278296" y="2337988"/>
            <a:ext cx="2689181" cy="423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Armazenamento dos dados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3" name="Google Shape;613;p21"/>
          <p:cNvGrpSpPr/>
          <p:nvPr/>
        </p:nvGrpSpPr>
        <p:grpSpPr>
          <a:xfrm>
            <a:off x="1474497" y="1617792"/>
            <a:ext cx="275203" cy="411961"/>
            <a:chOff x="3324881" y="1562631"/>
            <a:chExt cx="242320" cy="362738"/>
          </a:xfrm>
        </p:grpSpPr>
        <p:sp>
          <p:nvSpPr>
            <p:cNvPr id="614" name="Google Shape;614;p21"/>
            <p:cNvSpPr/>
            <p:nvPr/>
          </p:nvSpPr>
          <p:spPr>
            <a:xfrm>
              <a:off x="3382954" y="1562631"/>
              <a:ext cx="126174" cy="80122"/>
            </a:xfrm>
            <a:custGeom>
              <a:avLst/>
              <a:gdLst/>
              <a:ahLst/>
              <a:cxnLst/>
              <a:rect l="l" t="t" r="r" b="b"/>
              <a:pathLst>
                <a:path w="3485" h="2213" extrusionOk="0">
                  <a:moveTo>
                    <a:pt x="900" y="0"/>
                  </a:moveTo>
                  <a:cubicBezTo>
                    <a:pt x="403" y="0"/>
                    <a:pt x="1" y="403"/>
                    <a:pt x="1" y="900"/>
                  </a:cubicBezTo>
                  <a:lnTo>
                    <a:pt x="1" y="2212"/>
                  </a:lnTo>
                  <a:lnTo>
                    <a:pt x="608" y="2212"/>
                  </a:lnTo>
                  <a:lnTo>
                    <a:pt x="608" y="900"/>
                  </a:lnTo>
                  <a:cubicBezTo>
                    <a:pt x="608" y="739"/>
                    <a:pt x="739" y="607"/>
                    <a:pt x="900" y="607"/>
                  </a:cubicBezTo>
                  <a:lnTo>
                    <a:pt x="2584" y="607"/>
                  </a:lnTo>
                  <a:cubicBezTo>
                    <a:pt x="2746" y="607"/>
                    <a:pt x="2878" y="739"/>
                    <a:pt x="2878" y="900"/>
                  </a:cubicBezTo>
                  <a:lnTo>
                    <a:pt x="2878" y="2212"/>
                  </a:lnTo>
                  <a:lnTo>
                    <a:pt x="3484" y="2212"/>
                  </a:lnTo>
                  <a:lnTo>
                    <a:pt x="3484" y="900"/>
                  </a:lnTo>
                  <a:cubicBezTo>
                    <a:pt x="3484" y="403"/>
                    <a:pt x="3082" y="0"/>
                    <a:pt x="2585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3484582" y="1563971"/>
              <a:ext cx="24547" cy="78782"/>
            </a:xfrm>
            <a:custGeom>
              <a:avLst/>
              <a:gdLst/>
              <a:ahLst/>
              <a:cxnLst/>
              <a:rect l="l" t="t" r="r" b="b"/>
              <a:pathLst>
                <a:path w="678" h="2176" extrusionOk="0">
                  <a:moveTo>
                    <a:pt x="1" y="0"/>
                  </a:moveTo>
                  <a:cubicBezTo>
                    <a:pt x="198" y="165"/>
                    <a:pt x="325" y="412"/>
                    <a:pt x="325" y="688"/>
                  </a:cubicBezTo>
                  <a:lnTo>
                    <a:pt x="325" y="2175"/>
                  </a:lnTo>
                  <a:lnTo>
                    <a:pt x="677" y="2175"/>
                  </a:lnTo>
                  <a:lnTo>
                    <a:pt x="677" y="870"/>
                  </a:lnTo>
                  <a:cubicBezTo>
                    <a:pt x="677" y="453"/>
                    <a:pt x="389" y="102"/>
                    <a:pt x="1" y="0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324881" y="1627112"/>
              <a:ext cx="242320" cy="298257"/>
            </a:xfrm>
            <a:custGeom>
              <a:avLst/>
              <a:gdLst/>
              <a:ahLst/>
              <a:cxnLst/>
              <a:rect l="l" t="t" r="r" b="b"/>
              <a:pathLst>
                <a:path w="6693" h="8238" extrusionOk="0">
                  <a:moveTo>
                    <a:pt x="253" y="0"/>
                  </a:moveTo>
                  <a:cubicBezTo>
                    <a:pt x="114" y="0"/>
                    <a:pt x="0" y="114"/>
                    <a:pt x="0" y="253"/>
                  </a:cubicBezTo>
                  <a:lnTo>
                    <a:pt x="0" y="7371"/>
                  </a:lnTo>
                  <a:cubicBezTo>
                    <a:pt x="0" y="7849"/>
                    <a:pt x="389" y="8238"/>
                    <a:pt x="867" y="8238"/>
                  </a:cubicBezTo>
                  <a:lnTo>
                    <a:pt x="5825" y="8238"/>
                  </a:lnTo>
                  <a:cubicBezTo>
                    <a:pt x="6304" y="8238"/>
                    <a:pt x="6692" y="7849"/>
                    <a:pt x="6692" y="7371"/>
                  </a:cubicBezTo>
                  <a:lnTo>
                    <a:pt x="6692" y="253"/>
                  </a:lnTo>
                  <a:cubicBezTo>
                    <a:pt x="6692" y="114"/>
                    <a:pt x="6579" y="0"/>
                    <a:pt x="6439" y="0"/>
                  </a:cubicBezTo>
                  <a:close/>
                </a:path>
              </a:pathLst>
            </a:custGeom>
            <a:solidFill>
              <a:srgbClr val="92D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26764" y="1627112"/>
              <a:ext cx="240437" cy="298257"/>
            </a:xfrm>
            <a:custGeom>
              <a:avLst/>
              <a:gdLst/>
              <a:ahLst/>
              <a:cxnLst/>
              <a:rect l="l" t="t" r="r" b="b"/>
              <a:pathLst>
                <a:path w="6641" h="8238" extrusionOk="0">
                  <a:moveTo>
                    <a:pt x="5349" y="0"/>
                  </a:moveTo>
                  <a:lnTo>
                    <a:pt x="5349" y="6737"/>
                  </a:lnTo>
                  <a:cubicBezTo>
                    <a:pt x="5349" y="7231"/>
                    <a:pt x="4949" y="7631"/>
                    <a:pt x="4455" y="7631"/>
                  </a:cubicBezTo>
                  <a:lnTo>
                    <a:pt x="1" y="7631"/>
                  </a:lnTo>
                  <a:cubicBezTo>
                    <a:pt x="115" y="7984"/>
                    <a:pt x="453" y="8238"/>
                    <a:pt x="854" y="8238"/>
                  </a:cubicBezTo>
                  <a:lnTo>
                    <a:pt x="5746" y="8238"/>
                  </a:lnTo>
                  <a:cubicBezTo>
                    <a:pt x="6240" y="8238"/>
                    <a:pt x="6640" y="7838"/>
                    <a:pt x="6640" y="7343"/>
                  </a:cubicBezTo>
                  <a:lnTo>
                    <a:pt x="6640" y="261"/>
                  </a:lnTo>
                  <a:cubicBezTo>
                    <a:pt x="6640" y="117"/>
                    <a:pt x="6524" y="0"/>
                    <a:pt x="6380" y="0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430093" y="1776204"/>
              <a:ext cx="106479" cy="89318"/>
            </a:xfrm>
            <a:custGeom>
              <a:avLst/>
              <a:gdLst/>
              <a:ahLst/>
              <a:cxnLst/>
              <a:rect l="l" t="t" r="r" b="b"/>
              <a:pathLst>
                <a:path w="2941" h="2467" extrusionOk="0">
                  <a:moveTo>
                    <a:pt x="2539" y="0"/>
                  </a:moveTo>
                  <a:cubicBezTo>
                    <a:pt x="2523" y="0"/>
                    <a:pt x="2508" y="4"/>
                    <a:pt x="2494" y="12"/>
                  </a:cubicBezTo>
                  <a:lnTo>
                    <a:pt x="2072" y="264"/>
                  </a:lnTo>
                  <a:cubicBezTo>
                    <a:pt x="2030" y="290"/>
                    <a:pt x="2017" y="343"/>
                    <a:pt x="2042" y="383"/>
                  </a:cubicBezTo>
                  <a:lnTo>
                    <a:pt x="2148" y="562"/>
                  </a:lnTo>
                  <a:cubicBezTo>
                    <a:pt x="2276" y="775"/>
                    <a:pt x="2230" y="1046"/>
                    <a:pt x="2011" y="1219"/>
                  </a:cubicBezTo>
                  <a:cubicBezTo>
                    <a:pt x="1941" y="1273"/>
                    <a:pt x="1854" y="1303"/>
                    <a:pt x="1764" y="1303"/>
                  </a:cubicBezTo>
                  <a:lnTo>
                    <a:pt x="1278" y="1303"/>
                  </a:lnTo>
                  <a:cubicBezTo>
                    <a:pt x="1258" y="1303"/>
                    <a:pt x="1243" y="1286"/>
                    <a:pt x="1243" y="1268"/>
                  </a:cubicBezTo>
                  <a:lnTo>
                    <a:pt x="1243" y="900"/>
                  </a:lnTo>
                  <a:cubicBezTo>
                    <a:pt x="1243" y="843"/>
                    <a:pt x="1196" y="804"/>
                    <a:pt x="1145" y="804"/>
                  </a:cubicBezTo>
                  <a:cubicBezTo>
                    <a:pt x="1126" y="804"/>
                    <a:pt x="1107" y="809"/>
                    <a:pt x="1089" y="822"/>
                  </a:cubicBezTo>
                  <a:lnTo>
                    <a:pt x="55" y="1556"/>
                  </a:lnTo>
                  <a:cubicBezTo>
                    <a:pt x="1" y="1594"/>
                    <a:pt x="1" y="1676"/>
                    <a:pt x="55" y="1714"/>
                  </a:cubicBezTo>
                  <a:lnTo>
                    <a:pt x="1089" y="2448"/>
                  </a:lnTo>
                  <a:cubicBezTo>
                    <a:pt x="1107" y="2460"/>
                    <a:pt x="1126" y="2466"/>
                    <a:pt x="1145" y="2466"/>
                  </a:cubicBezTo>
                  <a:cubicBezTo>
                    <a:pt x="1196" y="2466"/>
                    <a:pt x="1243" y="2426"/>
                    <a:pt x="1243" y="2369"/>
                  </a:cubicBezTo>
                  <a:lnTo>
                    <a:pt x="1243" y="2002"/>
                  </a:lnTo>
                  <a:cubicBezTo>
                    <a:pt x="1243" y="1983"/>
                    <a:pt x="1258" y="1967"/>
                    <a:pt x="1278" y="1967"/>
                  </a:cubicBezTo>
                  <a:lnTo>
                    <a:pt x="1709" y="1967"/>
                  </a:lnTo>
                  <a:cubicBezTo>
                    <a:pt x="2132" y="1967"/>
                    <a:pt x="2529" y="1745"/>
                    <a:pt x="2735" y="1377"/>
                  </a:cubicBezTo>
                  <a:cubicBezTo>
                    <a:pt x="2940" y="1013"/>
                    <a:pt x="2935" y="581"/>
                    <a:pt x="2720" y="221"/>
                  </a:cubicBezTo>
                  <a:lnTo>
                    <a:pt x="2613" y="42"/>
                  </a:lnTo>
                  <a:cubicBezTo>
                    <a:pt x="2597" y="15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354316" y="1732686"/>
              <a:ext cx="64807" cy="114770"/>
            </a:xfrm>
            <a:custGeom>
              <a:avLst/>
              <a:gdLst/>
              <a:ahLst/>
              <a:cxnLst/>
              <a:rect l="l" t="t" r="r" b="b"/>
              <a:pathLst>
                <a:path w="1790" h="3170" extrusionOk="0">
                  <a:moveTo>
                    <a:pt x="1418" y="0"/>
                  </a:moveTo>
                  <a:cubicBezTo>
                    <a:pt x="1405" y="0"/>
                    <a:pt x="1392" y="3"/>
                    <a:pt x="1379" y="8"/>
                  </a:cubicBezTo>
                  <a:lnTo>
                    <a:pt x="209" y="497"/>
                  </a:lnTo>
                  <a:cubicBezTo>
                    <a:pt x="137" y="527"/>
                    <a:pt x="129" y="628"/>
                    <a:pt x="196" y="669"/>
                  </a:cubicBezTo>
                  <a:lnTo>
                    <a:pt x="506" y="862"/>
                  </a:lnTo>
                  <a:cubicBezTo>
                    <a:pt x="526" y="875"/>
                    <a:pt x="532" y="901"/>
                    <a:pt x="520" y="922"/>
                  </a:cubicBezTo>
                  <a:lnTo>
                    <a:pt x="221" y="1423"/>
                  </a:lnTo>
                  <a:cubicBezTo>
                    <a:pt x="6" y="1783"/>
                    <a:pt x="1" y="2215"/>
                    <a:pt x="206" y="2580"/>
                  </a:cubicBezTo>
                  <a:cubicBezTo>
                    <a:pt x="412" y="2949"/>
                    <a:pt x="809" y="3170"/>
                    <a:pt x="1232" y="3170"/>
                  </a:cubicBezTo>
                  <a:lnTo>
                    <a:pt x="1703" y="3170"/>
                  </a:lnTo>
                  <a:cubicBezTo>
                    <a:pt x="1751" y="3170"/>
                    <a:pt x="1790" y="3132"/>
                    <a:pt x="1790" y="3084"/>
                  </a:cubicBezTo>
                  <a:lnTo>
                    <a:pt x="1790" y="2590"/>
                  </a:lnTo>
                  <a:cubicBezTo>
                    <a:pt x="1790" y="2543"/>
                    <a:pt x="1751" y="2505"/>
                    <a:pt x="1704" y="2505"/>
                  </a:cubicBezTo>
                  <a:lnTo>
                    <a:pt x="1220" y="2505"/>
                  </a:lnTo>
                  <a:cubicBezTo>
                    <a:pt x="1061" y="2505"/>
                    <a:pt x="907" y="2431"/>
                    <a:pt x="816" y="2301"/>
                  </a:cubicBezTo>
                  <a:cubicBezTo>
                    <a:pt x="700" y="2137"/>
                    <a:pt x="692" y="1932"/>
                    <a:pt x="793" y="1764"/>
                  </a:cubicBezTo>
                  <a:lnTo>
                    <a:pt x="1084" y="1276"/>
                  </a:lnTo>
                  <a:cubicBezTo>
                    <a:pt x="1092" y="1262"/>
                    <a:pt x="1107" y="1255"/>
                    <a:pt x="1122" y="1255"/>
                  </a:cubicBezTo>
                  <a:cubicBezTo>
                    <a:pt x="1130" y="1255"/>
                    <a:pt x="1138" y="1257"/>
                    <a:pt x="1146" y="1261"/>
                  </a:cubicBezTo>
                  <a:lnTo>
                    <a:pt x="1444" y="1447"/>
                  </a:lnTo>
                  <a:cubicBezTo>
                    <a:pt x="1460" y="1457"/>
                    <a:pt x="1477" y="1462"/>
                    <a:pt x="1494" y="1462"/>
                  </a:cubicBezTo>
                  <a:cubicBezTo>
                    <a:pt x="1546" y="1462"/>
                    <a:pt x="1593" y="1419"/>
                    <a:pt x="1590" y="1360"/>
                  </a:cubicBezTo>
                  <a:lnTo>
                    <a:pt x="1514" y="91"/>
                  </a:lnTo>
                  <a:cubicBezTo>
                    <a:pt x="1511" y="38"/>
                    <a:pt x="1467" y="0"/>
                    <a:pt x="1418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03953" y="1685547"/>
              <a:ext cx="107674" cy="86675"/>
            </a:xfrm>
            <a:custGeom>
              <a:avLst/>
              <a:gdLst/>
              <a:ahLst/>
              <a:cxnLst/>
              <a:rect l="l" t="t" r="r" b="b"/>
              <a:pathLst>
                <a:path w="2974" h="2394" extrusionOk="0">
                  <a:moveTo>
                    <a:pt x="1139" y="0"/>
                  </a:moveTo>
                  <a:cubicBezTo>
                    <a:pt x="734" y="0"/>
                    <a:pt x="369" y="209"/>
                    <a:pt x="161" y="557"/>
                  </a:cubicBezTo>
                  <a:lnTo>
                    <a:pt x="25" y="784"/>
                  </a:lnTo>
                  <a:cubicBezTo>
                    <a:pt x="1" y="824"/>
                    <a:pt x="14" y="877"/>
                    <a:pt x="55" y="901"/>
                  </a:cubicBezTo>
                  <a:lnTo>
                    <a:pt x="472" y="1150"/>
                  </a:lnTo>
                  <a:cubicBezTo>
                    <a:pt x="486" y="1158"/>
                    <a:pt x="501" y="1162"/>
                    <a:pt x="516" y="1162"/>
                  </a:cubicBezTo>
                  <a:cubicBezTo>
                    <a:pt x="546" y="1162"/>
                    <a:pt x="574" y="1147"/>
                    <a:pt x="590" y="1121"/>
                  </a:cubicBezTo>
                  <a:lnTo>
                    <a:pt x="726" y="894"/>
                  </a:lnTo>
                  <a:cubicBezTo>
                    <a:pt x="814" y="744"/>
                    <a:pt x="966" y="658"/>
                    <a:pt x="1139" y="658"/>
                  </a:cubicBezTo>
                  <a:cubicBezTo>
                    <a:pt x="1142" y="658"/>
                    <a:pt x="1144" y="658"/>
                    <a:pt x="1146" y="658"/>
                  </a:cubicBezTo>
                  <a:cubicBezTo>
                    <a:pt x="1317" y="659"/>
                    <a:pt x="1473" y="754"/>
                    <a:pt x="1562" y="901"/>
                  </a:cubicBezTo>
                  <a:lnTo>
                    <a:pt x="1900" y="1467"/>
                  </a:lnTo>
                  <a:cubicBezTo>
                    <a:pt x="1912" y="1488"/>
                    <a:pt x="1905" y="1515"/>
                    <a:pt x="1884" y="1527"/>
                  </a:cubicBezTo>
                  <a:lnTo>
                    <a:pt x="1579" y="1711"/>
                  </a:lnTo>
                  <a:cubicBezTo>
                    <a:pt x="1512" y="1750"/>
                    <a:pt x="1518" y="1849"/>
                    <a:pt x="1590" y="1881"/>
                  </a:cubicBezTo>
                  <a:lnTo>
                    <a:pt x="2737" y="2385"/>
                  </a:lnTo>
                  <a:cubicBezTo>
                    <a:pt x="2750" y="2390"/>
                    <a:pt x="2764" y="2393"/>
                    <a:pt x="2777" y="2393"/>
                  </a:cubicBezTo>
                  <a:cubicBezTo>
                    <a:pt x="2825" y="2393"/>
                    <a:pt x="2868" y="2356"/>
                    <a:pt x="2871" y="2305"/>
                  </a:cubicBezTo>
                  <a:lnTo>
                    <a:pt x="2969" y="1055"/>
                  </a:lnTo>
                  <a:cubicBezTo>
                    <a:pt x="2974" y="996"/>
                    <a:pt x="2925" y="951"/>
                    <a:pt x="2873" y="951"/>
                  </a:cubicBezTo>
                  <a:cubicBezTo>
                    <a:pt x="2857" y="951"/>
                    <a:pt x="2840" y="955"/>
                    <a:pt x="2824" y="965"/>
                  </a:cubicBezTo>
                  <a:lnTo>
                    <a:pt x="2523" y="1144"/>
                  </a:lnTo>
                  <a:cubicBezTo>
                    <a:pt x="2516" y="1149"/>
                    <a:pt x="2508" y="1151"/>
                    <a:pt x="2500" y="1151"/>
                  </a:cubicBezTo>
                  <a:cubicBezTo>
                    <a:pt x="2486" y="1151"/>
                    <a:pt x="2472" y="1144"/>
                    <a:pt x="2463" y="1130"/>
                  </a:cubicBezTo>
                  <a:lnTo>
                    <a:pt x="2131" y="572"/>
                  </a:lnTo>
                  <a:cubicBezTo>
                    <a:pt x="1924" y="225"/>
                    <a:pt x="1553" y="3"/>
                    <a:pt x="1148" y="0"/>
                  </a:cubicBezTo>
                  <a:cubicBezTo>
                    <a:pt x="1145" y="0"/>
                    <a:pt x="1142" y="0"/>
                    <a:pt x="1139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495262" y="1719978"/>
              <a:ext cx="16365" cy="52244"/>
            </a:xfrm>
            <a:custGeom>
              <a:avLst/>
              <a:gdLst/>
              <a:ahLst/>
              <a:cxnLst/>
              <a:rect l="l" t="t" r="r" b="b"/>
              <a:pathLst>
                <a:path w="452" h="1443" extrusionOk="0">
                  <a:moveTo>
                    <a:pt x="351" y="0"/>
                  </a:moveTo>
                  <a:cubicBezTo>
                    <a:pt x="335" y="0"/>
                    <a:pt x="318" y="4"/>
                    <a:pt x="302" y="14"/>
                  </a:cubicBezTo>
                  <a:lnTo>
                    <a:pt x="192" y="80"/>
                  </a:lnTo>
                  <a:lnTo>
                    <a:pt x="101" y="1251"/>
                  </a:lnTo>
                  <a:cubicBezTo>
                    <a:pt x="96" y="1303"/>
                    <a:pt x="53" y="1340"/>
                    <a:pt x="5" y="1340"/>
                  </a:cubicBezTo>
                  <a:cubicBezTo>
                    <a:pt x="3" y="1340"/>
                    <a:pt x="2" y="1340"/>
                    <a:pt x="0" y="1340"/>
                  </a:cubicBezTo>
                  <a:lnTo>
                    <a:pt x="0" y="1340"/>
                  </a:lnTo>
                  <a:lnTo>
                    <a:pt x="215" y="1435"/>
                  </a:lnTo>
                  <a:cubicBezTo>
                    <a:pt x="228" y="1440"/>
                    <a:pt x="240" y="1443"/>
                    <a:pt x="253" y="1443"/>
                  </a:cubicBezTo>
                  <a:cubicBezTo>
                    <a:pt x="301" y="1443"/>
                    <a:pt x="345" y="1406"/>
                    <a:pt x="349" y="1354"/>
                  </a:cubicBezTo>
                  <a:lnTo>
                    <a:pt x="447" y="104"/>
                  </a:lnTo>
                  <a:cubicBezTo>
                    <a:pt x="452" y="45"/>
                    <a:pt x="403" y="0"/>
                    <a:pt x="351" y="0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3463764" y="1776675"/>
              <a:ext cx="72048" cy="88304"/>
            </a:xfrm>
            <a:custGeom>
              <a:avLst/>
              <a:gdLst/>
              <a:ahLst/>
              <a:cxnLst/>
              <a:rect l="l" t="t" r="r" b="b"/>
              <a:pathLst>
                <a:path w="1990" h="2439" extrusionOk="0">
                  <a:moveTo>
                    <a:pt x="1592" y="1"/>
                  </a:moveTo>
                  <a:cubicBezTo>
                    <a:pt x="1577" y="1"/>
                    <a:pt x="1562" y="4"/>
                    <a:pt x="1548" y="13"/>
                  </a:cubicBezTo>
                  <a:lnTo>
                    <a:pt x="1493" y="45"/>
                  </a:lnTo>
                  <a:lnTo>
                    <a:pt x="1523" y="94"/>
                  </a:lnTo>
                  <a:cubicBezTo>
                    <a:pt x="1734" y="450"/>
                    <a:pt x="1741" y="877"/>
                    <a:pt x="1538" y="1238"/>
                  </a:cubicBezTo>
                  <a:cubicBezTo>
                    <a:pt x="1335" y="1599"/>
                    <a:pt x="949" y="1818"/>
                    <a:pt x="536" y="1818"/>
                  </a:cubicBezTo>
                  <a:cubicBezTo>
                    <a:pt x="532" y="1818"/>
                    <a:pt x="528" y="1818"/>
                    <a:pt x="524" y="1818"/>
                  </a:cubicBezTo>
                  <a:lnTo>
                    <a:pt x="106" y="1818"/>
                  </a:lnTo>
                  <a:cubicBezTo>
                    <a:pt x="82" y="1822"/>
                    <a:pt x="62" y="1842"/>
                    <a:pt x="58" y="1866"/>
                  </a:cubicBezTo>
                  <a:lnTo>
                    <a:pt x="58" y="2219"/>
                  </a:lnTo>
                  <a:cubicBezTo>
                    <a:pt x="62" y="2261"/>
                    <a:pt x="35" y="2295"/>
                    <a:pt x="0" y="2308"/>
                  </a:cubicBezTo>
                  <a:lnTo>
                    <a:pt x="159" y="2421"/>
                  </a:lnTo>
                  <a:cubicBezTo>
                    <a:pt x="177" y="2433"/>
                    <a:pt x="196" y="2439"/>
                    <a:pt x="215" y="2439"/>
                  </a:cubicBezTo>
                  <a:cubicBezTo>
                    <a:pt x="265" y="2439"/>
                    <a:pt x="311" y="2399"/>
                    <a:pt x="313" y="2343"/>
                  </a:cubicBezTo>
                  <a:lnTo>
                    <a:pt x="313" y="1990"/>
                  </a:lnTo>
                  <a:cubicBezTo>
                    <a:pt x="311" y="1966"/>
                    <a:pt x="330" y="1946"/>
                    <a:pt x="354" y="1935"/>
                  </a:cubicBezTo>
                  <a:lnTo>
                    <a:pt x="772" y="1935"/>
                  </a:lnTo>
                  <a:cubicBezTo>
                    <a:pt x="782" y="1936"/>
                    <a:pt x="792" y="1936"/>
                    <a:pt x="802" y="1936"/>
                  </a:cubicBezTo>
                  <a:cubicBezTo>
                    <a:pt x="1208" y="1936"/>
                    <a:pt x="1586" y="1718"/>
                    <a:pt x="1786" y="1363"/>
                  </a:cubicBezTo>
                  <a:cubicBezTo>
                    <a:pt x="1989" y="1002"/>
                    <a:pt x="1983" y="574"/>
                    <a:pt x="1771" y="219"/>
                  </a:cubicBezTo>
                  <a:lnTo>
                    <a:pt x="1665" y="43"/>
                  </a:lnTo>
                  <a:cubicBezTo>
                    <a:pt x="1649" y="16"/>
                    <a:pt x="1621" y="1"/>
                    <a:pt x="1592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3399283" y="1733664"/>
              <a:ext cx="12491" cy="52316"/>
            </a:xfrm>
            <a:custGeom>
              <a:avLst/>
              <a:gdLst/>
              <a:ahLst/>
              <a:cxnLst/>
              <a:rect l="l" t="t" r="r" b="b"/>
              <a:pathLst>
                <a:path w="345" h="1445" extrusionOk="0">
                  <a:moveTo>
                    <a:pt x="171" y="1"/>
                  </a:moveTo>
                  <a:cubicBezTo>
                    <a:pt x="158" y="1"/>
                    <a:pt x="146" y="3"/>
                    <a:pt x="133" y="9"/>
                  </a:cubicBezTo>
                  <a:lnTo>
                    <a:pt x="2" y="63"/>
                  </a:lnTo>
                  <a:lnTo>
                    <a:pt x="71" y="1209"/>
                  </a:lnTo>
                  <a:cubicBezTo>
                    <a:pt x="73" y="1258"/>
                    <a:pt x="40" y="1297"/>
                    <a:pt x="0" y="1309"/>
                  </a:cubicBezTo>
                  <a:lnTo>
                    <a:pt x="194" y="1430"/>
                  </a:lnTo>
                  <a:cubicBezTo>
                    <a:pt x="210" y="1440"/>
                    <a:pt x="228" y="1444"/>
                    <a:pt x="245" y="1444"/>
                  </a:cubicBezTo>
                  <a:cubicBezTo>
                    <a:pt x="297" y="1444"/>
                    <a:pt x="345" y="1401"/>
                    <a:pt x="341" y="1342"/>
                  </a:cubicBezTo>
                  <a:lnTo>
                    <a:pt x="266" y="91"/>
                  </a:lnTo>
                  <a:cubicBezTo>
                    <a:pt x="263" y="38"/>
                    <a:pt x="219" y="1"/>
                    <a:pt x="171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3374265" y="1823343"/>
              <a:ext cx="44858" cy="24113"/>
            </a:xfrm>
            <a:custGeom>
              <a:avLst/>
              <a:gdLst/>
              <a:ahLst/>
              <a:cxnLst/>
              <a:rect l="l" t="t" r="r" b="b"/>
              <a:pathLst>
                <a:path w="1239" h="666" extrusionOk="0">
                  <a:moveTo>
                    <a:pt x="965" y="1"/>
                  </a:moveTo>
                  <a:lnTo>
                    <a:pt x="965" y="442"/>
                  </a:lnTo>
                  <a:cubicBezTo>
                    <a:pt x="965" y="490"/>
                    <a:pt x="927" y="529"/>
                    <a:pt x="880" y="529"/>
                  </a:cubicBezTo>
                  <a:lnTo>
                    <a:pt x="397" y="529"/>
                  </a:lnTo>
                  <a:cubicBezTo>
                    <a:pt x="260" y="529"/>
                    <a:pt x="126" y="506"/>
                    <a:pt x="1" y="463"/>
                  </a:cubicBezTo>
                  <a:lnTo>
                    <a:pt x="1" y="463"/>
                  </a:lnTo>
                  <a:cubicBezTo>
                    <a:pt x="197" y="594"/>
                    <a:pt x="431" y="666"/>
                    <a:pt x="675" y="666"/>
                  </a:cubicBezTo>
                  <a:lnTo>
                    <a:pt x="1153" y="666"/>
                  </a:lnTo>
                  <a:cubicBezTo>
                    <a:pt x="1200" y="666"/>
                    <a:pt x="1239" y="627"/>
                    <a:pt x="1239" y="580"/>
                  </a:cubicBezTo>
                  <a:lnTo>
                    <a:pt x="1239" y="86"/>
                  </a:lnTo>
                  <a:cubicBezTo>
                    <a:pt x="1239" y="39"/>
                    <a:pt x="1200" y="1"/>
                    <a:pt x="1153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21"/>
          <p:cNvSpPr/>
          <p:nvPr/>
        </p:nvSpPr>
        <p:spPr>
          <a:xfrm>
            <a:off x="7212803" y="1450313"/>
            <a:ext cx="674944" cy="664942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21"/>
          <p:cNvGrpSpPr/>
          <p:nvPr/>
        </p:nvGrpSpPr>
        <p:grpSpPr>
          <a:xfrm>
            <a:off x="7344302" y="1583798"/>
            <a:ext cx="372964" cy="411985"/>
            <a:chOff x="954612" y="3284070"/>
            <a:chExt cx="328054" cy="362376"/>
          </a:xfrm>
        </p:grpSpPr>
        <p:sp>
          <p:nvSpPr>
            <p:cNvPr id="627" name="Google Shape;627;p21"/>
            <p:cNvSpPr/>
            <p:nvPr/>
          </p:nvSpPr>
          <p:spPr>
            <a:xfrm>
              <a:off x="971629" y="3458035"/>
              <a:ext cx="190619" cy="71903"/>
            </a:xfrm>
            <a:custGeom>
              <a:avLst/>
              <a:gdLst/>
              <a:ahLst/>
              <a:cxnLst/>
              <a:rect l="l" t="t" r="r" b="b"/>
              <a:pathLst>
                <a:path w="5265" h="1986" extrusionOk="0">
                  <a:moveTo>
                    <a:pt x="192" y="1"/>
                  </a:moveTo>
                  <a:cubicBezTo>
                    <a:pt x="92" y="1"/>
                    <a:pt x="1" y="80"/>
                    <a:pt x="1" y="191"/>
                  </a:cubicBezTo>
                  <a:lnTo>
                    <a:pt x="1" y="1794"/>
                  </a:lnTo>
                  <a:cubicBezTo>
                    <a:pt x="1" y="1906"/>
                    <a:pt x="92" y="1986"/>
                    <a:pt x="192" y="1986"/>
                  </a:cubicBezTo>
                  <a:cubicBezTo>
                    <a:pt x="223" y="1986"/>
                    <a:pt x="256" y="1978"/>
                    <a:pt x="287" y="1960"/>
                  </a:cubicBezTo>
                  <a:lnTo>
                    <a:pt x="1017" y="1538"/>
                  </a:lnTo>
                  <a:cubicBezTo>
                    <a:pt x="1109" y="1485"/>
                    <a:pt x="1211" y="1458"/>
                    <a:pt x="1316" y="1458"/>
                  </a:cubicBezTo>
                  <a:cubicBezTo>
                    <a:pt x="1328" y="1458"/>
                    <a:pt x="1341" y="1459"/>
                    <a:pt x="1354" y="1459"/>
                  </a:cubicBezTo>
                  <a:lnTo>
                    <a:pt x="5264" y="1720"/>
                  </a:lnTo>
                  <a:lnTo>
                    <a:pt x="5264" y="266"/>
                  </a:lnTo>
                  <a:lnTo>
                    <a:pt x="1354" y="527"/>
                  </a:lnTo>
                  <a:cubicBezTo>
                    <a:pt x="1341" y="528"/>
                    <a:pt x="1328" y="528"/>
                    <a:pt x="1316" y="528"/>
                  </a:cubicBezTo>
                  <a:cubicBezTo>
                    <a:pt x="1211" y="528"/>
                    <a:pt x="1108" y="501"/>
                    <a:pt x="1017" y="448"/>
                  </a:cubicBezTo>
                  <a:lnTo>
                    <a:pt x="287" y="26"/>
                  </a:lnTo>
                  <a:cubicBezTo>
                    <a:pt x="256" y="9"/>
                    <a:pt x="223" y="1"/>
                    <a:pt x="192" y="1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971629" y="3471214"/>
              <a:ext cx="185478" cy="58725"/>
            </a:xfrm>
            <a:custGeom>
              <a:avLst/>
              <a:gdLst/>
              <a:ahLst/>
              <a:cxnLst/>
              <a:rect l="l" t="t" r="r" b="b"/>
              <a:pathLst>
                <a:path w="5123" h="1622" extrusionOk="0">
                  <a:moveTo>
                    <a:pt x="3790" y="0"/>
                  </a:moveTo>
                  <a:lnTo>
                    <a:pt x="2777" y="68"/>
                  </a:lnTo>
                  <a:lnTo>
                    <a:pt x="3099" y="394"/>
                  </a:lnTo>
                  <a:cubicBezTo>
                    <a:pt x="3240" y="537"/>
                    <a:pt x="3136" y="774"/>
                    <a:pt x="2943" y="774"/>
                  </a:cubicBezTo>
                  <a:cubicBezTo>
                    <a:pt x="2936" y="774"/>
                    <a:pt x="2929" y="773"/>
                    <a:pt x="2922" y="773"/>
                  </a:cubicBezTo>
                  <a:lnTo>
                    <a:pt x="822" y="577"/>
                  </a:lnTo>
                  <a:cubicBezTo>
                    <a:pt x="809" y="577"/>
                    <a:pt x="796" y="576"/>
                    <a:pt x="783" y="576"/>
                  </a:cubicBezTo>
                  <a:cubicBezTo>
                    <a:pt x="678" y="576"/>
                    <a:pt x="575" y="603"/>
                    <a:pt x="484" y="656"/>
                  </a:cubicBezTo>
                  <a:lnTo>
                    <a:pt x="1" y="935"/>
                  </a:lnTo>
                  <a:lnTo>
                    <a:pt x="1" y="1430"/>
                  </a:lnTo>
                  <a:cubicBezTo>
                    <a:pt x="1" y="1542"/>
                    <a:pt x="91" y="1621"/>
                    <a:pt x="191" y="1621"/>
                  </a:cubicBezTo>
                  <a:cubicBezTo>
                    <a:pt x="223" y="1621"/>
                    <a:pt x="256" y="1613"/>
                    <a:pt x="287" y="1595"/>
                  </a:cubicBezTo>
                  <a:lnTo>
                    <a:pt x="1017" y="1174"/>
                  </a:lnTo>
                  <a:cubicBezTo>
                    <a:pt x="1107" y="1122"/>
                    <a:pt x="1209" y="1094"/>
                    <a:pt x="1312" y="1094"/>
                  </a:cubicBezTo>
                  <a:cubicBezTo>
                    <a:pt x="1326" y="1094"/>
                    <a:pt x="1340" y="1094"/>
                    <a:pt x="1354" y="1095"/>
                  </a:cubicBezTo>
                  <a:lnTo>
                    <a:pt x="5122" y="134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954612" y="3558034"/>
              <a:ext cx="55864" cy="88413"/>
            </a:xfrm>
            <a:custGeom>
              <a:avLst/>
              <a:gdLst/>
              <a:ahLst/>
              <a:cxnLst/>
              <a:rect l="l" t="t" r="r" b="b"/>
              <a:pathLst>
                <a:path w="1543" h="2442" extrusionOk="0">
                  <a:moveTo>
                    <a:pt x="772" y="1"/>
                  </a:moveTo>
                  <a:cubicBezTo>
                    <a:pt x="746" y="1"/>
                    <a:pt x="720" y="14"/>
                    <a:pt x="705" y="40"/>
                  </a:cubicBezTo>
                  <a:cubicBezTo>
                    <a:pt x="518" y="373"/>
                    <a:pt x="1" y="1322"/>
                    <a:pt x="1" y="1670"/>
                  </a:cubicBezTo>
                  <a:cubicBezTo>
                    <a:pt x="1" y="2097"/>
                    <a:pt x="347" y="2441"/>
                    <a:pt x="772" y="2441"/>
                  </a:cubicBezTo>
                  <a:cubicBezTo>
                    <a:pt x="1197" y="2441"/>
                    <a:pt x="1543" y="2097"/>
                    <a:pt x="1543" y="1670"/>
                  </a:cubicBezTo>
                  <a:cubicBezTo>
                    <a:pt x="1543" y="1322"/>
                    <a:pt x="1026" y="373"/>
                    <a:pt x="838" y="40"/>
                  </a:cubicBezTo>
                  <a:cubicBezTo>
                    <a:pt x="824" y="14"/>
                    <a:pt x="798" y="1"/>
                    <a:pt x="772" y="1"/>
                  </a:cubicBezTo>
                  <a:close/>
                </a:path>
              </a:pathLst>
            </a:custGeom>
            <a:solidFill>
              <a:srgbClr val="A7E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958486" y="3558034"/>
              <a:ext cx="51990" cy="88413"/>
            </a:xfrm>
            <a:custGeom>
              <a:avLst/>
              <a:gdLst/>
              <a:ahLst/>
              <a:cxnLst/>
              <a:rect l="l" t="t" r="r" b="b"/>
              <a:pathLst>
                <a:path w="1436" h="2442" extrusionOk="0">
                  <a:moveTo>
                    <a:pt x="665" y="1"/>
                  </a:moveTo>
                  <a:cubicBezTo>
                    <a:pt x="639" y="1"/>
                    <a:pt x="613" y="14"/>
                    <a:pt x="598" y="40"/>
                  </a:cubicBezTo>
                  <a:cubicBezTo>
                    <a:pt x="577" y="77"/>
                    <a:pt x="551" y="122"/>
                    <a:pt x="524" y="173"/>
                  </a:cubicBezTo>
                  <a:cubicBezTo>
                    <a:pt x="733" y="580"/>
                    <a:pt x="965" y="1083"/>
                    <a:pt x="965" y="1316"/>
                  </a:cubicBezTo>
                  <a:cubicBezTo>
                    <a:pt x="965" y="1741"/>
                    <a:pt x="619" y="2086"/>
                    <a:pt x="194" y="2086"/>
                  </a:cubicBezTo>
                  <a:cubicBezTo>
                    <a:pt x="127" y="2086"/>
                    <a:pt x="63" y="2078"/>
                    <a:pt x="1" y="2062"/>
                  </a:cubicBezTo>
                  <a:lnTo>
                    <a:pt x="1" y="2062"/>
                  </a:lnTo>
                  <a:cubicBezTo>
                    <a:pt x="135" y="2289"/>
                    <a:pt x="382" y="2441"/>
                    <a:pt x="665" y="2441"/>
                  </a:cubicBezTo>
                  <a:cubicBezTo>
                    <a:pt x="1090" y="2441"/>
                    <a:pt x="1436" y="2096"/>
                    <a:pt x="1436" y="1670"/>
                  </a:cubicBezTo>
                  <a:cubicBezTo>
                    <a:pt x="1436" y="1322"/>
                    <a:pt x="919" y="373"/>
                    <a:pt x="731" y="40"/>
                  </a:cubicBezTo>
                  <a:cubicBezTo>
                    <a:pt x="717" y="14"/>
                    <a:pt x="691" y="1"/>
                    <a:pt x="665" y="1"/>
                  </a:cubicBezTo>
                  <a:close/>
                </a:path>
              </a:pathLst>
            </a:custGeom>
            <a:solidFill>
              <a:srgbClr val="6BD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1157433" y="3284070"/>
              <a:ext cx="113901" cy="148694"/>
            </a:xfrm>
            <a:custGeom>
              <a:avLst/>
              <a:gdLst/>
              <a:ahLst/>
              <a:cxnLst/>
              <a:rect l="l" t="t" r="r" b="b"/>
              <a:pathLst>
                <a:path w="3146" h="4107" extrusionOk="0">
                  <a:moveTo>
                    <a:pt x="1590" y="0"/>
                  </a:moveTo>
                  <a:cubicBezTo>
                    <a:pt x="1191" y="0"/>
                    <a:pt x="793" y="153"/>
                    <a:pt x="489" y="459"/>
                  </a:cubicBezTo>
                  <a:lnTo>
                    <a:pt x="0" y="951"/>
                  </a:lnTo>
                  <a:lnTo>
                    <a:pt x="567" y="1522"/>
                  </a:lnTo>
                  <a:lnTo>
                    <a:pt x="1057" y="1031"/>
                  </a:lnTo>
                  <a:cubicBezTo>
                    <a:pt x="1204" y="882"/>
                    <a:pt x="1397" y="808"/>
                    <a:pt x="1590" y="808"/>
                  </a:cubicBezTo>
                  <a:cubicBezTo>
                    <a:pt x="1783" y="808"/>
                    <a:pt x="1976" y="882"/>
                    <a:pt x="2123" y="1031"/>
                  </a:cubicBezTo>
                  <a:cubicBezTo>
                    <a:pt x="2265" y="1173"/>
                    <a:pt x="2343" y="1364"/>
                    <a:pt x="2343" y="1567"/>
                  </a:cubicBezTo>
                  <a:lnTo>
                    <a:pt x="2343" y="3311"/>
                  </a:lnTo>
                  <a:lnTo>
                    <a:pt x="3131" y="4106"/>
                  </a:lnTo>
                  <a:lnTo>
                    <a:pt x="3146" y="4106"/>
                  </a:lnTo>
                  <a:lnTo>
                    <a:pt x="3146" y="1567"/>
                  </a:lnTo>
                  <a:cubicBezTo>
                    <a:pt x="3146" y="1148"/>
                    <a:pt x="2984" y="755"/>
                    <a:pt x="2690" y="459"/>
                  </a:cubicBezTo>
                  <a:cubicBezTo>
                    <a:pt x="2387" y="153"/>
                    <a:pt x="1988" y="0"/>
                    <a:pt x="1590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229734" y="3286134"/>
              <a:ext cx="41600" cy="146630"/>
            </a:xfrm>
            <a:custGeom>
              <a:avLst/>
              <a:gdLst/>
              <a:ahLst/>
              <a:cxnLst/>
              <a:rect l="l" t="t" r="r" b="b"/>
              <a:pathLst>
                <a:path w="1149" h="4050" extrusionOk="0">
                  <a:moveTo>
                    <a:pt x="0" y="1"/>
                  </a:moveTo>
                  <a:lnTo>
                    <a:pt x="0" y="1"/>
                  </a:lnTo>
                  <a:cubicBezTo>
                    <a:pt x="114" y="67"/>
                    <a:pt x="220" y="148"/>
                    <a:pt x="318" y="245"/>
                  </a:cubicBezTo>
                  <a:cubicBezTo>
                    <a:pt x="614" y="542"/>
                    <a:pt x="777" y="935"/>
                    <a:pt x="777" y="1354"/>
                  </a:cubicBezTo>
                  <a:lnTo>
                    <a:pt x="777" y="3691"/>
                  </a:lnTo>
                  <a:lnTo>
                    <a:pt x="1134" y="4049"/>
                  </a:lnTo>
                  <a:lnTo>
                    <a:pt x="1149" y="4049"/>
                  </a:lnTo>
                  <a:lnTo>
                    <a:pt x="1149" y="1510"/>
                  </a:lnTo>
                  <a:cubicBezTo>
                    <a:pt x="1149" y="1091"/>
                    <a:pt x="985" y="698"/>
                    <a:pt x="688" y="402"/>
                  </a:cubicBezTo>
                  <a:cubicBezTo>
                    <a:pt x="491" y="204"/>
                    <a:pt x="252" y="70"/>
                    <a:pt x="0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037667" y="3306373"/>
              <a:ext cx="244999" cy="242103"/>
            </a:xfrm>
            <a:custGeom>
              <a:avLst/>
              <a:gdLst/>
              <a:ahLst/>
              <a:cxnLst/>
              <a:rect l="l" t="t" r="r" b="b"/>
              <a:pathLst>
                <a:path w="6767" h="6687" extrusionOk="0">
                  <a:moveTo>
                    <a:pt x="3044" y="1"/>
                  </a:moveTo>
                  <a:cubicBezTo>
                    <a:pt x="2934" y="1"/>
                    <a:pt x="2824" y="43"/>
                    <a:pt x="2740" y="127"/>
                  </a:cubicBezTo>
                  <a:lnTo>
                    <a:pt x="174" y="2693"/>
                  </a:lnTo>
                  <a:cubicBezTo>
                    <a:pt x="0" y="2865"/>
                    <a:pt x="0" y="3145"/>
                    <a:pt x="174" y="3318"/>
                  </a:cubicBezTo>
                  <a:lnTo>
                    <a:pt x="3415" y="6560"/>
                  </a:lnTo>
                  <a:cubicBezTo>
                    <a:pt x="3499" y="6644"/>
                    <a:pt x="3609" y="6686"/>
                    <a:pt x="3719" y="6686"/>
                  </a:cubicBezTo>
                  <a:cubicBezTo>
                    <a:pt x="3830" y="6686"/>
                    <a:pt x="3940" y="6644"/>
                    <a:pt x="4024" y="6560"/>
                  </a:cubicBezTo>
                  <a:lnTo>
                    <a:pt x="6599" y="3984"/>
                  </a:lnTo>
                  <a:cubicBezTo>
                    <a:pt x="6767" y="3816"/>
                    <a:pt x="6767" y="3545"/>
                    <a:pt x="6599" y="3378"/>
                  </a:cubicBezTo>
                  <a:lnTo>
                    <a:pt x="3348" y="127"/>
                  </a:lnTo>
                  <a:cubicBezTo>
                    <a:pt x="3264" y="43"/>
                    <a:pt x="3154" y="1"/>
                    <a:pt x="3044" y="1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115652" y="3306336"/>
              <a:ext cx="167014" cy="242103"/>
            </a:xfrm>
            <a:custGeom>
              <a:avLst/>
              <a:gdLst/>
              <a:ahLst/>
              <a:cxnLst/>
              <a:rect l="l" t="t" r="r" b="b"/>
              <a:pathLst>
                <a:path w="4613" h="6687" extrusionOk="0">
                  <a:moveTo>
                    <a:pt x="890" y="1"/>
                  </a:moveTo>
                  <a:cubicBezTo>
                    <a:pt x="780" y="1"/>
                    <a:pt x="670" y="43"/>
                    <a:pt x="586" y="126"/>
                  </a:cubicBezTo>
                  <a:lnTo>
                    <a:pt x="0" y="712"/>
                  </a:lnTo>
                  <a:lnTo>
                    <a:pt x="3104" y="3816"/>
                  </a:lnTo>
                  <a:cubicBezTo>
                    <a:pt x="3298" y="4010"/>
                    <a:pt x="3298" y="4325"/>
                    <a:pt x="3104" y="4521"/>
                  </a:cubicBezTo>
                  <a:lnTo>
                    <a:pt x="1163" y="6462"/>
                  </a:lnTo>
                  <a:lnTo>
                    <a:pt x="1262" y="6561"/>
                  </a:lnTo>
                  <a:cubicBezTo>
                    <a:pt x="1346" y="6645"/>
                    <a:pt x="1456" y="6686"/>
                    <a:pt x="1566" y="6686"/>
                  </a:cubicBezTo>
                  <a:cubicBezTo>
                    <a:pt x="1676" y="6686"/>
                    <a:pt x="1786" y="6645"/>
                    <a:pt x="1870" y="6561"/>
                  </a:cubicBezTo>
                  <a:lnTo>
                    <a:pt x="4445" y="3985"/>
                  </a:lnTo>
                  <a:cubicBezTo>
                    <a:pt x="4613" y="3817"/>
                    <a:pt x="4613" y="3546"/>
                    <a:pt x="4445" y="3378"/>
                  </a:cubicBezTo>
                  <a:lnTo>
                    <a:pt x="1194" y="126"/>
                  </a:lnTo>
                  <a:cubicBezTo>
                    <a:pt x="1110" y="43"/>
                    <a:pt x="1000" y="1"/>
                    <a:pt x="890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108773" y="3379434"/>
              <a:ext cx="81425" cy="81280"/>
            </a:xfrm>
            <a:custGeom>
              <a:avLst/>
              <a:gdLst/>
              <a:ahLst/>
              <a:cxnLst/>
              <a:rect l="l" t="t" r="r" b="b"/>
              <a:pathLst>
                <a:path w="2249" h="2245" extrusionOk="0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14" y="396"/>
                    <a:pt x="90" y="1163"/>
                    <a:pt x="587" y="1660"/>
                  </a:cubicBezTo>
                  <a:cubicBezTo>
                    <a:pt x="1085" y="2157"/>
                    <a:pt x="1851" y="2233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2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92D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1108773" y="3379434"/>
              <a:ext cx="81425" cy="81280"/>
            </a:xfrm>
            <a:custGeom>
              <a:avLst/>
              <a:gdLst/>
              <a:ahLst/>
              <a:cxnLst/>
              <a:rect l="l" t="t" r="r" b="b"/>
              <a:pathLst>
                <a:path w="2249" h="2245" extrusionOk="0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3" y="112"/>
                    <a:pt x="3" y="113"/>
                    <a:pt x="3" y="114"/>
                  </a:cubicBezTo>
                  <a:cubicBezTo>
                    <a:pt x="363" y="161"/>
                    <a:pt x="897" y="295"/>
                    <a:pt x="1276" y="674"/>
                  </a:cubicBezTo>
                  <a:cubicBezTo>
                    <a:pt x="1772" y="1170"/>
                    <a:pt x="1849" y="1933"/>
                    <a:pt x="1860" y="2220"/>
                  </a:cubicBezTo>
                  <a:cubicBezTo>
                    <a:pt x="1972" y="2235"/>
                    <a:pt x="2068" y="2242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3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135565" y="3407602"/>
              <a:ext cx="69839" cy="68826"/>
            </a:xfrm>
            <a:custGeom>
              <a:avLst/>
              <a:gdLst/>
              <a:ahLst/>
              <a:cxnLst/>
              <a:rect l="l" t="t" r="r" b="b"/>
              <a:pathLst>
                <a:path w="1929" h="1901" extrusionOk="0">
                  <a:moveTo>
                    <a:pt x="161" y="1"/>
                  </a:moveTo>
                  <a:cubicBezTo>
                    <a:pt x="124" y="1"/>
                    <a:pt x="86" y="15"/>
                    <a:pt x="58" y="44"/>
                  </a:cubicBezTo>
                  <a:cubicBezTo>
                    <a:pt x="0" y="101"/>
                    <a:pt x="0" y="193"/>
                    <a:pt x="58" y="251"/>
                  </a:cubicBezTo>
                  <a:lnTo>
                    <a:pt x="1664" y="1857"/>
                  </a:lnTo>
                  <a:cubicBezTo>
                    <a:pt x="1693" y="1885"/>
                    <a:pt x="1730" y="1900"/>
                    <a:pt x="1768" y="1900"/>
                  </a:cubicBezTo>
                  <a:cubicBezTo>
                    <a:pt x="1805" y="1900"/>
                    <a:pt x="1842" y="1886"/>
                    <a:pt x="1870" y="1857"/>
                  </a:cubicBezTo>
                  <a:cubicBezTo>
                    <a:pt x="1928" y="1800"/>
                    <a:pt x="1928" y="1707"/>
                    <a:pt x="1870" y="1649"/>
                  </a:cubicBezTo>
                  <a:lnTo>
                    <a:pt x="265" y="44"/>
                  </a:lnTo>
                  <a:cubicBezTo>
                    <a:pt x="236" y="15"/>
                    <a:pt x="199" y="1"/>
                    <a:pt x="161" y="1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8" name="Google Shape;638;p21"/>
          <p:cNvSpPr txBox="1"/>
          <p:nvPr/>
        </p:nvSpPr>
        <p:spPr>
          <a:xfrm>
            <a:off x="265131" y="2600148"/>
            <a:ext cx="225371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Memória limitada.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Fragilidade das peças.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Registro manual.</a:t>
            </a:r>
          </a:p>
        </p:txBody>
      </p:sp>
      <p:cxnSp>
        <p:nvCxnSpPr>
          <p:cNvPr id="640" name="Google Shape;640;p21"/>
          <p:cNvCxnSpPr>
            <a:cxnSpLocks/>
            <a:stCxn id="542" idx="4"/>
            <a:endCxn id="612" idx="0"/>
          </p:cNvCxnSpPr>
          <p:nvPr/>
        </p:nvCxnSpPr>
        <p:spPr>
          <a:xfrm>
            <a:off x="1622886" y="2163906"/>
            <a:ext cx="1" cy="1740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1"/>
          <p:cNvCxnSpPr>
            <a:cxnSpLocks/>
            <a:stCxn id="625" idx="4"/>
            <a:endCxn id="611" idx="0"/>
          </p:cNvCxnSpPr>
          <p:nvPr/>
        </p:nvCxnSpPr>
        <p:spPr>
          <a:xfrm>
            <a:off x="7550275" y="2115255"/>
            <a:ext cx="0" cy="2227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21"/>
          <p:cNvCxnSpPr>
            <a:cxnSpLocks/>
            <a:stCxn id="612" idx="3"/>
          </p:cNvCxnSpPr>
          <p:nvPr/>
        </p:nvCxnSpPr>
        <p:spPr>
          <a:xfrm>
            <a:off x="2967477" y="2549638"/>
            <a:ext cx="558657" cy="4156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1"/>
          <p:cNvCxnSpPr>
            <a:cxnSpLocks/>
            <a:stCxn id="611" idx="1"/>
          </p:cNvCxnSpPr>
          <p:nvPr/>
        </p:nvCxnSpPr>
        <p:spPr>
          <a:xfrm rot="10800000" flipV="1">
            <a:off x="5805231" y="2549637"/>
            <a:ext cx="544864" cy="1996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120" name="Google Shape;118;p16">
            <a:extLst>
              <a:ext uri="{FF2B5EF4-FFF2-40B4-BE49-F238E27FC236}">
                <a16:creationId xmlns:a16="http://schemas.microsoft.com/office/drawing/2014/main" id="{71F1EDCA-DBC7-491D-8776-BA3580F20725}"/>
              </a:ext>
            </a:extLst>
          </p:cNvPr>
          <p:cNvGrpSpPr/>
          <p:nvPr/>
        </p:nvGrpSpPr>
        <p:grpSpPr>
          <a:xfrm rot="20463421">
            <a:off x="3534823" y="2505741"/>
            <a:ext cx="631148" cy="480983"/>
            <a:chOff x="726775" y="1836511"/>
            <a:chExt cx="1545709" cy="1422897"/>
          </a:xfrm>
        </p:grpSpPr>
        <p:sp>
          <p:nvSpPr>
            <p:cNvPr id="121" name="Google Shape;119;p16">
              <a:extLst>
                <a:ext uri="{FF2B5EF4-FFF2-40B4-BE49-F238E27FC236}">
                  <a16:creationId xmlns:a16="http://schemas.microsoft.com/office/drawing/2014/main" id="{B2B8E17B-6574-40B5-9626-6889221DD6A9}"/>
                </a:ext>
              </a:extLst>
            </p:cNvPr>
            <p:cNvSpPr/>
            <p:nvPr/>
          </p:nvSpPr>
          <p:spPr>
            <a:xfrm>
              <a:off x="726778" y="2869857"/>
              <a:ext cx="1545706" cy="389551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;p16">
              <a:extLst>
                <a:ext uri="{FF2B5EF4-FFF2-40B4-BE49-F238E27FC236}">
                  <a16:creationId xmlns:a16="http://schemas.microsoft.com/office/drawing/2014/main" id="{8244FDAF-1701-48F3-97EE-830D8B5083FD}"/>
                </a:ext>
              </a:extLst>
            </p:cNvPr>
            <p:cNvSpPr/>
            <p:nvPr/>
          </p:nvSpPr>
          <p:spPr>
            <a:xfrm>
              <a:off x="726775" y="2869851"/>
              <a:ext cx="1369822" cy="314722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1;p16">
              <a:extLst>
                <a:ext uri="{FF2B5EF4-FFF2-40B4-BE49-F238E27FC236}">
                  <a16:creationId xmlns:a16="http://schemas.microsoft.com/office/drawing/2014/main" id="{58A90E7A-2C7A-457C-BDA2-2ED5832B2DF4}"/>
                </a:ext>
              </a:extLst>
            </p:cNvPr>
            <p:cNvSpPr/>
            <p:nvPr/>
          </p:nvSpPr>
          <p:spPr>
            <a:xfrm>
              <a:off x="726778" y="2869857"/>
              <a:ext cx="1545699" cy="389549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2;p16">
              <a:extLst>
                <a:ext uri="{FF2B5EF4-FFF2-40B4-BE49-F238E27FC236}">
                  <a16:creationId xmlns:a16="http://schemas.microsoft.com/office/drawing/2014/main" id="{6DAD25BF-E26A-4627-B8AD-7DD2E25027C4}"/>
                </a:ext>
              </a:extLst>
            </p:cNvPr>
            <p:cNvSpPr/>
            <p:nvPr/>
          </p:nvSpPr>
          <p:spPr>
            <a:xfrm>
              <a:off x="1348359" y="2118684"/>
              <a:ext cx="560025" cy="1077623"/>
            </a:xfrm>
            <a:custGeom>
              <a:avLst/>
              <a:gdLst/>
              <a:ahLst/>
              <a:cxnLst/>
              <a:rect l="l" t="t" r="r" b="b"/>
              <a:pathLst>
                <a:path w="3630" h="6985" extrusionOk="0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;p16">
              <a:extLst>
                <a:ext uri="{FF2B5EF4-FFF2-40B4-BE49-F238E27FC236}">
                  <a16:creationId xmlns:a16="http://schemas.microsoft.com/office/drawing/2014/main" id="{6AAE2BE6-FE5F-42B1-9196-0CAC830D4935}"/>
                </a:ext>
              </a:extLst>
            </p:cNvPr>
            <p:cNvSpPr/>
            <p:nvPr/>
          </p:nvSpPr>
          <p:spPr>
            <a:xfrm>
              <a:off x="1348359" y="2567938"/>
              <a:ext cx="494305" cy="626058"/>
            </a:xfrm>
            <a:custGeom>
              <a:avLst/>
              <a:gdLst/>
              <a:ahLst/>
              <a:cxnLst/>
              <a:rect l="l" t="t" r="r" b="b"/>
              <a:pathLst>
                <a:path w="3204" h="4058" extrusionOk="0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4;p16">
              <a:extLst>
                <a:ext uri="{FF2B5EF4-FFF2-40B4-BE49-F238E27FC236}">
                  <a16:creationId xmlns:a16="http://schemas.microsoft.com/office/drawing/2014/main" id="{9967138B-A3B5-4D17-8E37-089E250AC018}"/>
                </a:ext>
              </a:extLst>
            </p:cNvPr>
            <p:cNvSpPr/>
            <p:nvPr/>
          </p:nvSpPr>
          <p:spPr>
            <a:xfrm>
              <a:off x="1270912" y="1836511"/>
              <a:ext cx="249003" cy="473013"/>
            </a:xfrm>
            <a:custGeom>
              <a:avLst/>
              <a:gdLst/>
              <a:ahLst/>
              <a:cxnLst/>
              <a:rect l="l" t="t" r="r" b="b"/>
              <a:pathLst>
                <a:path w="1614" h="3066" extrusionOk="0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5;p16">
              <a:extLst>
                <a:ext uri="{FF2B5EF4-FFF2-40B4-BE49-F238E27FC236}">
                  <a16:creationId xmlns:a16="http://schemas.microsoft.com/office/drawing/2014/main" id="{AFB8B3E3-E879-4C29-BA56-31EE34E5E300}"/>
                </a:ext>
              </a:extLst>
            </p:cNvPr>
            <p:cNvSpPr/>
            <p:nvPr/>
          </p:nvSpPr>
          <p:spPr>
            <a:xfrm>
              <a:off x="1317503" y="1836511"/>
              <a:ext cx="202411" cy="473013"/>
            </a:xfrm>
            <a:custGeom>
              <a:avLst/>
              <a:gdLst/>
              <a:ahLst/>
              <a:cxnLst/>
              <a:rect l="l" t="t" r="r" b="b"/>
              <a:pathLst>
                <a:path w="1312" h="3066" extrusionOk="0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6;p16">
              <a:extLst>
                <a:ext uri="{FF2B5EF4-FFF2-40B4-BE49-F238E27FC236}">
                  <a16:creationId xmlns:a16="http://schemas.microsoft.com/office/drawing/2014/main" id="{75C77943-DA45-4640-A8D7-A9C157731EA8}"/>
                </a:ext>
              </a:extLst>
            </p:cNvPr>
            <p:cNvSpPr/>
            <p:nvPr/>
          </p:nvSpPr>
          <p:spPr>
            <a:xfrm>
              <a:off x="1768454" y="2630728"/>
              <a:ext cx="330461" cy="169550"/>
            </a:xfrm>
            <a:custGeom>
              <a:avLst/>
              <a:gdLst/>
              <a:ahLst/>
              <a:cxnLst/>
              <a:rect l="l" t="t" r="r" b="b"/>
              <a:pathLst>
                <a:path w="2142" h="1099" extrusionOk="0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7;p16">
              <a:extLst>
                <a:ext uri="{FF2B5EF4-FFF2-40B4-BE49-F238E27FC236}">
                  <a16:creationId xmlns:a16="http://schemas.microsoft.com/office/drawing/2014/main" id="{0C5400A3-EA27-48AA-8F27-F186B9BF3004}"/>
                </a:ext>
              </a:extLst>
            </p:cNvPr>
            <p:cNvSpPr/>
            <p:nvPr/>
          </p:nvSpPr>
          <p:spPr>
            <a:xfrm>
              <a:off x="1768454" y="2662355"/>
              <a:ext cx="328147" cy="137923"/>
            </a:xfrm>
            <a:custGeom>
              <a:avLst/>
              <a:gdLst/>
              <a:ahLst/>
              <a:cxnLst/>
              <a:rect l="l" t="t" r="r" b="b"/>
              <a:pathLst>
                <a:path w="2127" h="894" extrusionOk="0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8;p16">
              <a:extLst>
                <a:ext uri="{FF2B5EF4-FFF2-40B4-BE49-F238E27FC236}">
                  <a16:creationId xmlns:a16="http://schemas.microsoft.com/office/drawing/2014/main" id="{F651E09F-3425-463D-B196-8471A883D471}"/>
                </a:ext>
              </a:extLst>
            </p:cNvPr>
            <p:cNvSpPr/>
            <p:nvPr/>
          </p:nvSpPr>
          <p:spPr>
            <a:xfrm>
              <a:off x="1044279" y="2213101"/>
              <a:ext cx="330461" cy="169704"/>
            </a:xfrm>
            <a:custGeom>
              <a:avLst/>
              <a:gdLst/>
              <a:ahLst/>
              <a:cxnLst/>
              <a:rect l="l" t="t" r="r" b="b"/>
              <a:pathLst>
                <a:path w="2142" h="1100" extrusionOk="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;p16">
              <a:extLst>
                <a:ext uri="{FF2B5EF4-FFF2-40B4-BE49-F238E27FC236}">
                  <a16:creationId xmlns:a16="http://schemas.microsoft.com/office/drawing/2014/main" id="{56A50312-81DD-47D5-A5B0-9B62BB566110}"/>
                </a:ext>
              </a:extLst>
            </p:cNvPr>
            <p:cNvSpPr/>
            <p:nvPr/>
          </p:nvSpPr>
          <p:spPr>
            <a:xfrm>
              <a:off x="1046439" y="2244882"/>
              <a:ext cx="328301" cy="137923"/>
            </a:xfrm>
            <a:custGeom>
              <a:avLst/>
              <a:gdLst/>
              <a:ahLst/>
              <a:cxnLst/>
              <a:rect l="l" t="t" r="r" b="b"/>
              <a:pathLst>
                <a:path w="2128" h="894" extrusionOk="0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638;p21">
            <a:extLst>
              <a:ext uri="{FF2B5EF4-FFF2-40B4-BE49-F238E27FC236}">
                <a16:creationId xmlns:a16="http://schemas.microsoft.com/office/drawing/2014/main" id="{4330358D-3876-457E-BEA4-7719AC8E0151}"/>
              </a:ext>
            </a:extLst>
          </p:cNvPr>
          <p:cNvSpPr txBox="1"/>
          <p:nvPr/>
        </p:nvSpPr>
        <p:spPr>
          <a:xfrm>
            <a:off x="5990663" y="2636012"/>
            <a:ext cx="3504241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Dependência de arquivos CSV.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Gráficos construídos manualmente.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Sem acesso remoto.</a:t>
            </a:r>
          </a:p>
        </p:txBody>
      </p:sp>
    </p:spTree>
    <p:extLst>
      <p:ext uri="{BB962C8B-B14F-4D97-AF65-F5344CB8AC3E}">
        <p14:creationId xmlns:p14="http://schemas.microsoft.com/office/powerpoint/2010/main" val="26396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Objetivo do produto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801908" y="1678802"/>
            <a:ext cx="1545709" cy="1422896"/>
            <a:chOff x="726775" y="1836511"/>
            <a:chExt cx="1545709" cy="1422896"/>
          </a:xfrm>
        </p:grpSpPr>
        <p:sp>
          <p:nvSpPr>
            <p:cNvPr id="119" name="Google Shape;119;p16"/>
            <p:cNvSpPr/>
            <p:nvPr/>
          </p:nvSpPr>
          <p:spPr>
            <a:xfrm>
              <a:off x="726778" y="2869857"/>
              <a:ext cx="1545706" cy="389551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26775" y="2869850"/>
              <a:ext cx="1369823" cy="314722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26778" y="2869857"/>
              <a:ext cx="1545699" cy="389549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348359" y="2118684"/>
              <a:ext cx="560025" cy="1077623"/>
            </a:xfrm>
            <a:custGeom>
              <a:avLst/>
              <a:gdLst/>
              <a:ahLst/>
              <a:cxnLst/>
              <a:rect l="l" t="t" r="r" b="b"/>
              <a:pathLst>
                <a:path w="3630" h="6985" extrusionOk="0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48359" y="2567938"/>
              <a:ext cx="494305" cy="626058"/>
            </a:xfrm>
            <a:custGeom>
              <a:avLst/>
              <a:gdLst/>
              <a:ahLst/>
              <a:cxnLst/>
              <a:rect l="l" t="t" r="r" b="b"/>
              <a:pathLst>
                <a:path w="3204" h="4058" extrusionOk="0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270912" y="1836511"/>
              <a:ext cx="249003" cy="473013"/>
            </a:xfrm>
            <a:custGeom>
              <a:avLst/>
              <a:gdLst/>
              <a:ahLst/>
              <a:cxnLst/>
              <a:rect l="l" t="t" r="r" b="b"/>
              <a:pathLst>
                <a:path w="1614" h="3066" extrusionOk="0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317503" y="1836511"/>
              <a:ext cx="202411" cy="473013"/>
            </a:xfrm>
            <a:custGeom>
              <a:avLst/>
              <a:gdLst/>
              <a:ahLst/>
              <a:cxnLst/>
              <a:rect l="l" t="t" r="r" b="b"/>
              <a:pathLst>
                <a:path w="1312" h="3066" extrusionOk="0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68454" y="2630728"/>
              <a:ext cx="330461" cy="169550"/>
            </a:xfrm>
            <a:custGeom>
              <a:avLst/>
              <a:gdLst/>
              <a:ahLst/>
              <a:cxnLst/>
              <a:rect l="l" t="t" r="r" b="b"/>
              <a:pathLst>
                <a:path w="2142" h="1099" extrusionOk="0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68454" y="2662355"/>
              <a:ext cx="328147" cy="137923"/>
            </a:xfrm>
            <a:custGeom>
              <a:avLst/>
              <a:gdLst/>
              <a:ahLst/>
              <a:cxnLst/>
              <a:rect l="l" t="t" r="r" b="b"/>
              <a:pathLst>
                <a:path w="2127" h="894" extrusionOk="0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44279" y="2213101"/>
              <a:ext cx="330461" cy="169704"/>
            </a:xfrm>
            <a:custGeom>
              <a:avLst/>
              <a:gdLst/>
              <a:ahLst/>
              <a:cxnLst/>
              <a:rect l="l" t="t" r="r" b="b"/>
              <a:pathLst>
                <a:path w="2142" h="1100" extrusionOk="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46439" y="2244882"/>
              <a:ext cx="328301" cy="137923"/>
            </a:xfrm>
            <a:custGeom>
              <a:avLst/>
              <a:gdLst/>
              <a:ahLst/>
              <a:cxnLst/>
              <a:rect l="l" t="t" r="r" b="b"/>
              <a:pathLst>
                <a:path w="2128" h="894" extrusionOk="0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657685" y="3283993"/>
            <a:ext cx="1878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Estufa inteligente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5344492" y="2481205"/>
            <a:ext cx="3351603" cy="943670"/>
            <a:chOff x="5344542" y="3315637"/>
            <a:chExt cx="3351603" cy="943670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5344542" y="3315637"/>
              <a:ext cx="33516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Dashboard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44545" y="3695007"/>
              <a:ext cx="33516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Interface para fornecer visualizações rápidas dos dados da estufa em gráficos.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3" name="Google Shape;143;p16"/>
          <p:cNvCxnSpPr>
            <a:cxnSpLocks/>
          </p:cNvCxnSpPr>
          <p:nvPr/>
        </p:nvCxnSpPr>
        <p:spPr>
          <a:xfrm rot="10800000" flipH="1">
            <a:off x="5087641" y="1517438"/>
            <a:ext cx="600" cy="2468100"/>
          </a:xfrm>
          <a:prstGeom prst="bentConnector3">
            <a:avLst>
              <a:gd name="adj1" fmla="val -49219432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146" name="Google Shape;146;p16"/>
          <p:cNvSpPr txBox="1"/>
          <p:nvPr/>
        </p:nvSpPr>
        <p:spPr>
          <a:xfrm>
            <a:off x="5344492" y="4094605"/>
            <a:ext cx="3351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Painel administrativo para gerir essa base de dados.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1144442" y="4458645"/>
            <a:ext cx="212546" cy="212136"/>
            <a:chOff x="4314075" y="379400"/>
            <a:chExt cx="440875" cy="440025"/>
          </a:xfrm>
        </p:grpSpPr>
        <p:sp>
          <p:nvSpPr>
            <p:cNvPr id="162" name="Google Shape;162;p16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318681" y="4605168"/>
            <a:ext cx="138519" cy="212173"/>
            <a:chOff x="2443350" y="817450"/>
            <a:chExt cx="417225" cy="639075"/>
          </a:xfrm>
        </p:grpSpPr>
        <p:sp>
          <p:nvSpPr>
            <p:cNvPr id="165" name="Google Shape;165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 flipH="1">
            <a:off x="4294356" y="4400501"/>
            <a:ext cx="300163" cy="481305"/>
            <a:chOff x="4362350" y="1678325"/>
            <a:chExt cx="379425" cy="608400"/>
          </a:xfrm>
        </p:grpSpPr>
        <p:sp>
          <p:nvSpPr>
            <p:cNvPr id="168" name="Google Shape;168;p16"/>
            <p:cNvSpPr/>
            <p:nvPr/>
          </p:nvSpPr>
          <p:spPr>
            <a:xfrm>
              <a:off x="4362350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 flipH="1">
            <a:off x="3381574" y="4547465"/>
            <a:ext cx="213870" cy="327590"/>
            <a:chOff x="2443350" y="817450"/>
            <a:chExt cx="417225" cy="639075"/>
          </a:xfrm>
        </p:grpSpPr>
        <p:sp>
          <p:nvSpPr>
            <p:cNvPr id="171" name="Google Shape;171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736148" y="4502379"/>
            <a:ext cx="313988" cy="262863"/>
            <a:chOff x="2723775" y="1977075"/>
            <a:chExt cx="396900" cy="332275"/>
          </a:xfrm>
        </p:grpSpPr>
        <p:sp>
          <p:nvSpPr>
            <p:cNvPr id="174" name="Google Shape;174;p16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1910205" y="4277590"/>
            <a:ext cx="213870" cy="327590"/>
            <a:chOff x="2443350" y="817450"/>
            <a:chExt cx="417225" cy="639075"/>
          </a:xfrm>
        </p:grpSpPr>
        <p:sp>
          <p:nvSpPr>
            <p:cNvPr id="177" name="Google Shape;177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37;p16">
            <a:extLst>
              <a:ext uri="{FF2B5EF4-FFF2-40B4-BE49-F238E27FC236}">
                <a16:creationId xmlns:a16="http://schemas.microsoft.com/office/drawing/2014/main" id="{F465CBFF-1037-40C5-9A94-150DC0E658FD}"/>
              </a:ext>
            </a:extLst>
          </p:cNvPr>
          <p:cNvSpPr txBox="1"/>
          <p:nvPr/>
        </p:nvSpPr>
        <p:spPr>
          <a:xfrm>
            <a:off x="5314276" y="3726746"/>
            <a:ext cx="3351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Gerenciador de dados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137;p16">
            <a:extLst>
              <a:ext uri="{FF2B5EF4-FFF2-40B4-BE49-F238E27FC236}">
                <a16:creationId xmlns:a16="http://schemas.microsoft.com/office/drawing/2014/main" id="{5EC820AA-EB31-4D39-9F8E-29E5284DAD3B}"/>
              </a:ext>
            </a:extLst>
          </p:cNvPr>
          <p:cNvSpPr txBox="1"/>
          <p:nvPr/>
        </p:nvSpPr>
        <p:spPr>
          <a:xfrm>
            <a:off x="5226333" y="1277646"/>
            <a:ext cx="3351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Site web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46;p16">
            <a:extLst>
              <a:ext uri="{FF2B5EF4-FFF2-40B4-BE49-F238E27FC236}">
                <a16:creationId xmlns:a16="http://schemas.microsoft.com/office/drawing/2014/main" id="{B2F0862E-9F8B-48F9-AE6F-881ECFCEAB1B}"/>
              </a:ext>
            </a:extLst>
          </p:cNvPr>
          <p:cNvSpPr txBox="1"/>
          <p:nvPr/>
        </p:nvSpPr>
        <p:spPr>
          <a:xfrm>
            <a:off x="5226333" y="1611878"/>
            <a:ext cx="3351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Aplicação acessível em qualquer lugar.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147;p16">
            <a:extLst>
              <a:ext uri="{FF2B5EF4-FFF2-40B4-BE49-F238E27FC236}">
                <a16:creationId xmlns:a16="http://schemas.microsoft.com/office/drawing/2014/main" id="{498E2F15-B264-4044-9826-7A0B8684AD58}"/>
              </a:ext>
            </a:extLst>
          </p:cNvPr>
          <p:cNvCxnSpPr>
            <a:cxnSpLocks/>
          </p:cNvCxnSpPr>
          <p:nvPr/>
        </p:nvCxnSpPr>
        <p:spPr>
          <a:xfrm rot="10800000">
            <a:off x="4517559" y="2794094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none" w="med" len="med"/>
          </a:ln>
        </p:spPr>
      </p:cxnSp>
      <p:cxnSp>
        <p:nvCxnSpPr>
          <p:cNvPr id="44" name="Google Shape;147;p16">
            <a:extLst>
              <a:ext uri="{FF2B5EF4-FFF2-40B4-BE49-F238E27FC236}">
                <a16:creationId xmlns:a16="http://schemas.microsoft.com/office/drawing/2014/main" id="{D799FE0F-7FFB-4491-8C44-3D6FDB26CE6B}"/>
              </a:ext>
            </a:extLst>
          </p:cNvPr>
          <p:cNvCxnSpPr>
            <a:cxnSpLocks/>
          </p:cNvCxnSpPr>
          <p:nvPr/>
        </p:nvCxnSpPr>
        <p:spPr>
          <a:xfrm rot="10800000">
            <a:off x="2535986" y="2794778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none" w="med" len="med"/>
          </a:ln>
        </p:spPr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3051567-9109-4BF9-9CA4-4984DF66560E}"/>
              </a:ext>
            </a:extLst>
          </p:cNvPr>
          <p:cNvGrpSpPr/>
          <p:nvPr/>
        </p:nvGrpSpPr>
        <p:grpSpPr>
          <a:xfrm>
            <a:off x="3434344" y="2337275"/>
            <a:ext cx="914400" cy="914400"/>
            <a:chOff x="2244834" y="965208"/>
            <a:chExt cx="914400" cy="914400"/>
          </a:xfrm>
        </p:grpSpPr>
        <p:sp>
          <p:nvSpPr>
            <p:cNvPr id="46" name="Google Shape;184;p17">
              <a:extLst>
                <a:ext uri="{FF2B5EF4-FFF2-40B4-BE49-F238E27FC236}">
                  <a16:creationId xmlns:a16="http://schemas.microsoft.com/office/drawing/2014/main" id="{AD600C21-0598-42F3-AFB7-38583414C8D8}"/>
                </a:ext>
              </a:extLst>
            </p:cNvPr>
            <p:cNvSpPr/>
            <p:nvPr/>
          </p:nvSpPr>
          <p:spPr>
            <a:xfrm>
              <a:off x="2244834" y="965208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45" name="Google Shape;146;p16">
              <a:extLst>
                <a:ext uri="{FF2B5EF4-FFF2-40B4-BE49-F238E27FC236}">
                  <a16:creationId xmlns:a16="http://schemas.microsoft.com/office/drawing/2014/main" id="{BEAE1804-85DD-4491-A250-BB67ACCBB992}"/>
                </a:ext>
              </a:extLst>
            </p:cNvPr>
            <p:cNvSpPr txBox="1"/>
            <p:nvPr/>
          </p:nvSpPr>
          <p:spPr>
            <a:xfrm>
              <a:off x="2332516" y="1088462"/>
              <a:ext cx="76554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3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🖥️</a:t>
              </a:r>
              <a:endParaRPr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" name="Google Shape;137;p16">
            <a:extLst>
              <a:ext uri="{FF2B5EF4-FFF2-40B4-BE49-F238E27FC236}">
                <a16:creationId xmlns:a16="http://schemas.microsoft.com/office/drawing/2014/main" id="{586C5CF2-D6C4-48A4-B7C5-67A04DB3B666}"/>
              </a:ext>
            </a:extLst>
          </p:cNvPr>
          <p:cNvSpPr txBox="1"/>
          <p:nvPr/>
        </p:nvSpPr>
        <p:spPr>
          <a:xfrm>
            <a:off x="3401668" y="3285314"/>
            <a:ext cx="1056486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>
            <a:spLocks noGrp="1"/>
          </p:cNvSpPr>
          <p:nvPr>
            <p:ph type="title"/>
          </p:nvPr>
        </p:nvSpPr>
        <p:spPr>
          <a:xfrm>
            <a:off x="457200" y="359721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 do produto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2" name="Google Shape;652;p22"/>
          <p:cNvGrpSpPr/>
          <p:nvPr/>
        </p:nvGrpSpPr>
        <p:grpSpPr>
          <a:xfrm>
            <a:off x="469851" y="2414153"/>
            <a:ext cx="2720751" cy="1039917"/>
            <a:chOff x="3518301" y="2094303"/>
            <a:chExt cx="2720751" cy="1039917"/>
          </a:xfrm>
        </p:grpSpPr>
        <p:sp>
          <p:nvSpPr>
            <p:cNvPr id="653" name="Google Shape;653;p22"/>
            <p:cNvSpPr txBox="1"/>
            <p:nvPr/>
          </p:nvSpPr>
          <p:spPr>
            <a:xfrm>
              <a:off x="3518301" y="2569920"/>
              <a:ext cx="2720751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Cadastrado de dados dos sensores via arquivo CSV.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Gráficos dos dados dos sensores.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Cálculo de média referente a um período de dias.</a:t>
              </a: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3571195" y="2094303"/>
              <a:ext cx="2142000" cy="450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lang="pt-B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º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Sprint </a:t>
              </a:r>
              <a:r>
                <a:rPr lang="pt-BR" sz="1800" b="1" dirty="0">
                  <a:solidFill>
                    <a:schemeClr val="lt1"/>
                  </a:solidFill>
                  <a:ea typeface="Fira Sans Extra Condensed"/>
                  <a:sym typeface="Fira Sans Extra Condensed"/>
                </a:rPr>
                <a:t>✅</a:t>
              </a:r>
              <a:endPara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sp>
        <p:nvSpPr>
          <p:cNvPr id="662" name="Google Shape;662;p22"/>
          <p:cNvSpPr txBox="1"/>
          <p:nvPr/>
        </p:nvSpPr>
        <p:spPr>
          <a:xfrm>
            <a:off x="6612400" y="3864658"/>
            <a:ext cx="214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Usuário administrador.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Funcionalidades de Login.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Backup automatizado dos dados.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p22"/>
          <p:cNvCxnSpPr>
            <a:cxnSpLocks/>
            <a:stCxn id="654" idx="3"/>
          </p:cNvCxnSpPr>
          <p:nvPr/>
        </p:nvCxnSpPr>
        <p:spPr>
          <a:xfrm flipV="1">
            <a:off x="2664745" y="1335675"/>
            <a:ext cx="830562" cy="13034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22"/>
          <p:cNvCxnSpPr>
            <a:cxnSpLocks/>
          </p:cNvCxnSpPr>
          <p:nvPr/>
        </p:nvCxnSpPr>
        <p:spPr>
          <a:xfrm>
            <a:off x="5637307" y="1335675"/>
            <a:ext cx="916793" cy="2080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22"/>
          <p:cNvCxnSpPr>
            <a:cxnSpLocks/>
          </p:cNvCxnSpPr>
          <p:nvPr/>
        </p:nvCxnSpPr>
        <p:spPr>
          <a:xfrm rot="5400000">
            <a:off x="6623547" y="2574770"/>
            <a:ext cx="905602" cy="1070999"/>
          </a:xfrm>
          <a:prstGeom prst="bentConnector4">
            <a:avLst>
              <a:gd name="adj1" fmla="val 37577"/>
              <a:gd name="adj2" fmla="val 121345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668" name="Google Shape;668;p22"/>
          <p:cNvGrpSpPr/>
          <p:nvPr/>
        </p:nvGrpSpPr>
        <p:grpSpPr>
          <a:xfrm>
            <a:off x="3076742" y="3150168"/>
            <a:ext cx="2990515" cy="2285624"/>
            <a:chOff x="392150" y="237925"/>
            <a:chExt cx="6796625" cy="5194600"/>
          </a:xfrm>
        </p:grpSpPr>
        <p:sp>
          <p:nvSpPr>
            <p:cNvPr id="669" name="Google Shape;669;p22"/>
            <p:cNvSpPr/>
            <p:nvPr/>
          </p:nvSpPr>
          <p:spPr>
            <a:xfrm>
              <a:off x="392150" y="2393825"/>
              <a:ext cx="6796625" cy="1511425"/>
            </a:xfrm>
            <a:custGeom>
              <a:avLst/>
              <a:gdLst/>
              <a:ahLst/>
              <a:cxnLst/>
              <a:rect l="l" t="t" r="r" b="b"/>
              <a:pathLst>
                <a:path w="271865" h="60457" extrusionOk="0">
                  <a:moveTo>
                    <a:pt x="173258" y="0"/>
                  </a:moveTo>
                  <a:lnTo>
                    <a:pt x="72075" y="4098"/>
                  </a:lnTo>
                  <a:lnTo>
                    <a:pt x="0" y="38066"/>
                  </a:lnTo>
                  <a:lnTo>
                    <a:pt x="38319" y="59147"/>
                  </a:lnTo>
                  <a:lnTo>
                    <a:pt x="80778" y="53021"/>
                  </a:lnTo>
                  <a:lnTo>
                    <a:pt x="156739" y="60457"/>
                  </a:lnTo>
                  <a:lnTo>
                    <a:pt x="217534" y="39840"/>
                  </a:lnTo>
                  <a:lnTo>
                    <a:pt x="271865" y="29912"/>
                  </a:lnTo>
                  <a:lnTo>
                    <a:pt x="237517" y="11492"/>
                  </a:lnTo>
                  <a:lnTo>
                    <a:pt x="173258" y="0"/>
                  </a:lnTo>
                  <a:close/>
                </a:path>
              </a:pathLst>
            </a:custGeom>
            <a:solidFill>
              <a:srgbClr val="AE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392150" y="3141600"/>
              <a:ext cx="6796625" cy="2290925"/>
            </a:xfrm>
            <a:custGeom>
              <a:avLst/>
              <a:gdLst/>
              <a:ahLst/>
              <a:cxnLst/>
              <a:rect l="l" t="t" r="r" b="b"/>
              <a:pathLst>
                <a:path w="271865" h="91637" extrusionOk="0">
                  <a:moveTo>
                    <a:pt x="271865" y="1"/>
                  </a:moveTo>
                  <a:lnTo>
                    <a:pt x="257332" y="2662"/>
                  </a:lnTo>
                  <a:lnTo>
                    <a:pt x="217534" y="9929"/>
                  </a:lnTo>
                  <a:lnTo>
                    <a:pt x="156739" y="30546"/>
                  </a:lnTo>
                  <a:lnTo>
                    <a:pt x="80778" y="23110"/>
                  </a:lnTo>
                  <a:lnTo>
                    <a:pt x="38319" y="29236"/>
                  </a:lnTo>
                  <a:lnTo>
                    <a:pt x="0" y="8155"/>
                  </a:lnTo>
                  <a:lnTo>
                    <a:pt x="37939" y="74357"/>
                  </a:lnTo>
                  <a:lnTo>
                    <a:pt x="76849" y="68485"/>
                  </a:lnTo>
                  <a:lnTo>
                    <a:pt x="124040" y="85130"/>
                  </a:lnTo>
                  <a:lnTo>
                    <a:pt x="142460" y="91637"/>
                  </a:lnTo>
                  <a:lnTo>
                    <a:pt x="189313" y="60077"/>
                  </a:lnTo>
                  <a:lnTo>
                    <a:pt x="201438" y="77103"/>
                  </a:lnTo>
                  <a:lnTo>
                    <a:pt x="266668" y="22350"/>
                  </a:lnTo>
                  <a:lnTo>
                    <a:pt x="271865" y="1"/>
                  </a:lnTo>
                  <a:close/>
                </a:path>
              </a:pathLst>
            </a:custGeom>
            <a:solidFill>
              <a:srgbClr val="89A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495675" y="604600"/>
              <a:ext cx="757775" cy="648200"/>
            </a:xfrm>
            <a:custGeom>
              <a:avLst/>
              <a:gdLst/>
              <a:ahLst/>
              <a:cxnLst/>
              <a:rect l="l" t="t" r="r" b="b"/>
              <a:pathLst>
                <a:path w="30311" h="25928" extrusionOk="0">
                  <a:moveTo>
                    <a:pt x="13075" y="1"/>
                  </a:moveTo>
                  <a:cubicBezTo>
                    <a:pt x="13040" y="1"/>
                    <a:pt x="13005" y="1"/>
                    <a:pt x="12971" y="1"/>
                  </a:cubicBezTo>
                  <a:cubicBezTo>
                    <a:pt x="5789" y="43"/>
                    <a:pt x="1" y="5874"/>
                    <a:pt x="43" y="13013"/>
                  </a:cubicBezTo>
                  <a:cubicBezTo>
                    <a:pt x="100" y="20813"/>
                    <a:pt x="6467" y="25927"/>
                    <a:pt x="13096" y="25927"/>
                  </a:cubicBezTo>
                  <a:cubicBezTo>
                    <a:pt x="16305" y="25927"/>
                    <a:pt x="19577" y="24728"/>
                    <a:pt x="22223" y="22054"/>
                  </a:cubicBezTo>
                  <a:cubicBezTo>
                    <a:pt x="30310" y="13883"/>
                    <a:pt x="24539" y="1"/>
                    <a:pt x="130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977700" y="748800"/>
              <a:ext cx="1644525" cy="2366225"/>
            </a:xfrm>
            <a:custGeom>
              <a:avLst/>
              <a:gdLst/>
              <a:ahLst/>
              <a:cxnLst/>
              <a:rect l="l" t="t" r="r" b="b"/>
              <a:pathLst>
                <a:path w="65781" h="94649" extrusionOk="0">
                  <a:moveTo>
                    <a:pt x="12745" y="0"/>
                  </a:moveTo>
                  <a:cubicBezTo>
                    <a:pt x="7561" y="0"/>
                    <a:pt x="3674" y="2878"/>
                    <a:pt x="972" y="6020"/>
                  </a:cubicBezTo>
                  <a:cubicBezTo>
                    <a:pt x="592" y="9569"/>
                    <a:pt x="381" y="13625"/>
                    <a:pt x="339" y="18357"/>
                  </a:cubicBezTo>
                  <a:cubicBezTo>
                    <a:pt x="1" y="43790"/>
                    <a:pt x="17576" y="53296"/>
                    <a:pt x="21716" y="65125"/>
                  </a:cubicBezTo>
                  <a:cubicBezTo>
                    <a:pt x="24124" y="72138"/>
                    <a:pt x="23364" y="79870"/>
                    <a:pt x="19646" y="86249"/>
                  </a:cubicBezTo>
                  <a:cubicBezTo>
                    <a:pt x="18252" y="86291"/>
                    <a:pt x="16942" y="86883"/>
                    <a:pt x="15970" y="87897"/>
                  </a:cubicBezTo>
                  <a:cubicBezTo>
                    <a:pt x="14872" y="89207"/>
                    <a:pt x="14745" y="91150"/>
                    <a:pt x="15717" y="92586"/>
                  </a:cubicBezTo>
                  <a:cubicBezTo>
                    <a:pt x="16126" y="93241"/>
                    <a:pt x="16835" y="93614"/>
                    <a:pt x="17559" y="93614"/>
                  </a:cubicBezTo>
                  <a:cubicBezTo>
                    <a:pt x="17956" y="93614"/>
                    <a:pt x="18357" y="93502"/>
                    <a:pt x="18717" y="93262"/>
                  </a:cubicBezTo>
                  <a:cubicBezTo>
                    <a:pt x="19494" y="94224"/>
                    <a:pt x="20451" y="94472"/>
                    <a:pt x="21230" y="94472"/>
                  </a:cubicBezTo>
                  <a:cubicBezTo>
                    <a:pt x="22059" y="94472"/>
                    <a:pt x="22688" y="94192"/>
                    <a:pt x="22688" y="94192"/>
                  </a:cubicBezTo>
                  <a:cubicBezTo>
                    <a:pt x="23691" y="94516"/>
                    <a:pt x="24558" y="94648"/>
                    <a:pt x="25307" y="94648"/>
                  </a:cubicBezTo>
                  <a:cubicBezTo>
                    <a:pt x="28657" y="94648"/>
                    <a:pt x="29616" y="91995"/>
                    <a:pt x="29616" y="91995"/>
                  </a:cubicBezTo>
                  <a:cubicBezTo>
                    <a:pt x="33883" y="91446"/>
                    <a:pt x="37263" y="84770"/>
                    <a:pt x="40897" y="75603"/>
                  </a:cubicBezTo>
                  <a:cubicBezTo>
                    <a:pt x="43009" y="70195"/>
                    <a:pt x="46431" y="65379"/>
                    <a:pt x="50909" y="61661"/>
                  </a:cubicBezTo>
                  <a:cubicBezTo>
                    <a:pt x="50909" y="61661"/>
                    <a:pt x="65781" y="44255"/>
                    <a:pt x="43981" y="23215"/>
                  </a:cubicBezTo>
                  <a:cubicBezTo>
                    <a:pt x="34813" y="14343"/>
                    <a:pt x="37094" y="9865"/>
                    <a:pt x="20322" y="1880"/>
                  </a:cubicBezTo>
                  <a:cubicBezTo>
                    <a:pt x="17540" y="554"/>
                    <a:pt x="15018" y="0"/>
                    <a:pt x="12745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4316950" y="659850"/>
              <a:ext cx="1645600" cy="2363850"/>
            </a:xfrm>
            <a:custGeom>
              <a:avLst/>
              <a:gdLst/>
              <a:ahLst/>
              <a:cxnLst/>
              <a:rect l="l" t="t" r="r" b="b"/>
              <a:pathLst>
                <a:path w="65824" h="94554" extrusionOk="0">
                  <a:moveTo>
                    <a:pt x="12480" y="0"/>
                  </a:moveTo>
                  <a:cubicBezTo>
                    <a:pt x="7219" y="0"/>
                    <a:pt x="3333" y="2953"/>
                    <a:pt x="635" y="6156"/>
                  </a:cubicBezTo>
                  <a:cubicBezTo>
                    <a:pt x="297" y="9663"/>
                    <a:pt x="85" y="13761"/>
                    <a:pt x="85" y="18493"/>
                  </a:cubicBezTo>
                  <a:cubicBezTo>
                    <a:pt x="1" y="43926"/>
                    <a:pt x="17703" y="53263"/>
                    <a:pt x="21928" y="65050"/>
                  </a:cubicBezTo>
                  <a:cubicBezTo>
                    <a:pt x="24420" y="72021"/>
                    <a:pt x="23744" y="79752"/>
                    <a:pt x="20069" y="86174"/>
                  </a:cubicBezTo>
                  <a:cubicBezTo>
                    <a:pt x="18675" y="86258"/>
                    <a:pt x="17365" y="86850"/>
                    <a:pt x="16435" y="87906"/>
                  </a:cubicBezTo>
                  <a:cubicBezTo>
                    <a:pt x="15337" y="89258"/>
                    <a:pt x="15210" y="91159"/>
                    <a:pt x="16224" y="92596"/>
                  </a:cubicBezTo>
                  <a:cubicBezTo>
                    <a:pt x="16626" y="93239"/>
                    <a:pt x="17318" y="93593"/>
                    <a:pt x="18018" y="93593"/>
                  </a:cubicBezTo>
                  <a:cubicBezTo>
                    <a:pt x="18421" y="93593"/>
                    <a:pt x="18827" y="93476"/>
                    <a:pt x="19181" y="93229"/>
                  </a:cubicBezTo>
                  <a:cubicBezTo>
                    <a:pt x="19984" y="94172"/>
                    <a:pt x="20929" y="94420"/>
                    <a:pt x="21700" y="94420"/>
                  </a:cubicBezTo>
                  <a:cubicBezTo>
                    <a:pt x="22554" y="94420"/>
                    <a:pt x="23195" y="94116"/>
                    <a:pt x="23195" y="94116"/>
                  </a:cubicBezTo>
                  <a:cubicBezTo>
                    <a:pt x="24178" y="94427"/>
                    <a:pt x="25030" y="94554"/>
                    <a:pt x="25766" y="94554"/>
                  </a:cubicBezTo>
                  <a:cubicBezTo>
                    <a:pt x="29142" y="94554"/>
                    <a:pt x="30081" y="91877"/>
                    <a:pt x="30081" y="91877"/>
                  </a:cubicBezTo>
                  <a:cubicBezTo>
                    <a:pt x="34348" y="91286"/>
                    <a:pt x="37686" y="84568"/>
                    <a:pt x="41235" y="75358"/>
                  </a:cubicBezTo>
                  <a:cubicBezTo>
                    <a:pt x="43263" y="69908"/>
                    <a:pt x="46685" y="65092"/>
                    <a:pt x="51079" y="61290"/>
                  </a:cubicBezTo>
                  <a:cubicBezTo>
                    <a:pt x="51079" y="61290"/>
                    <a:pt x="65823" y="43757"/>
                    <a:pt x="43812" y="22929"/>
                  </a:cubicBezTo>
                  <a:cubicBezTo>
                    <a:pt x="34517" y="14141"/>
                    <a:pt x="36799" y="9663"/>
                    <a:pt x="19942" y="1805"/>
                  </a:cubicBezTo>
                  <a:cubicBezTo>
                    <a:pt x="17197" y="533"/>
                    <a:pt x="14714" y="0"/>
                    <a:pt x="1248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05200" y="237925"/>
              <a:ext cx="3955900" cy="2879850"/>
            </a:xfrm>
            <a:custGeom>
              <a:avLst/>
              <a:gdLst/>
              <a:ahLst/>
              <a:cxnLst/>
              <a:rect l="l" t="t" r="r" b="b"/>
              <a:pathLst>
                <a:path w="158236" h="115194" extrusionOk="0">
                  <a:moveTo>
                    <a:pt x="73826" y="1"/>
                  </a:moveTo>
                  <a:cubicBezTo>
                    <a:pt x="69194" y="1"/>
                    <a:pt x="64656" y="1148"/>
                    <a:pt x="60432" y="4444"/>
                  </a:cubicBezTo>
                  <a:cubicBezTo>
                    <a:pt x="60432" y="4444"/>
                    <a:pt x="41784" y="12019"/>
                    <a:pt x="26533" y="12019"/>
                  </a:cubicBezTo>
                  <a:cubicBezTo>
                    <a:pt x="25797" y="12019"/>
                    <a:pt x="25069" y="12001"/>
                    <a:pt x="24352" y="11964"/>
                  </a:cubicBezTo>
                  <a:cubicBezTo>
                    <a:pt x="24024" y="11946"/>
                    <a:pt x="23699" y="11938"/>
                    <a:pt x="23378" y="11938"/>
                  </a:cubicBezTo>
                  <a:cubicBezTo>
                    <a:pt x="8353" y="11938"/>
                    <a:pt x="0" y="30911"/>
                    <a:pt x="12988" y="37735"/>
                  </a:cubicBezTo>
                  <a:cubicBezTo>
                    <a:pt x="26296" y="44706"/>
                    <a:pt x="28324" y="44537"/>
                    <a:pt x="33351" y="54719"/>
                  </a:cubicBezTo>
                  <a:cubicBezTo>
                    <a:pt x="44800" y="78082"/>
                    <a:pt x="82021" y="81673"/>
                    <a:pt x="82021" y="81673"/>
                  </a:cubicBezTo>
                  <a:cubicBezTo>
                    <a:pt x="94399" y="76604"/>
                    <a:pt x="102976" y="71618"/>
                    <a:pt x="108679" y="66760"/>
                  </a:cubicBezTo>
                  <a:cubicBezTo>
                    <a:pt x="110749" y="67774"/>
                    <a:pt x="112904" y="68576"/>
                    <a:pt x="115143" y="69126"/>
                  </a:cubicBezTo>
                  <a:cubicBezTo>
                    <a:pt x="115016" y="73435"/>
                    <a:pt x="113875" y="77618"/>
                    <a:pt x="111763" y="81335"/>
                  </a:cubicBezTo>
                  <a:cubicBezTo>
                    <a:pt x="112215" y="81379"/>
                    <a:pt x="112667" y="81403"/>
                    <a:pt x="113119" y="81403"/>
                  </a:cubicBezTo>
                  <a:cubicBezTo>
                    <a:pt x="113977" y="81403"/>
                    <a:pt x="114835" y="81318"/>
                    <a:pt x="115692" y="81124"/>
                  </a:cubicBezTo>
                  <a:lnTo>
                    <a:pt x="115692" y="81124"/>
                  </a:lnTo>
                  <a:cubicBezTo>
                    <a:pt x="114763" y="89574"/>
                    <a:pt x="120424" y="94390"/>
                    <a:pt x="124480" y="96460"/>
                  </a:cubicBezTo>
                  <a:cubicBezTo>
                    <a:pt x="128493" y="98530"/>
                    <a:pt x="133140" y="104825"/>
                    <a:pt x="131958" y="107149"/>
                  </a:cubicBezTo>
                  <a:cubicBezTo>
                    <a:pt x="127999" y="109169"/>
                    <a:pt x="125611" y="114087"/>
                    <a:pt x="129817" y="114087"/>
                  </a:cubicBezTo>
                  <a:cubicBezTo>
                    <a:pt x="129921" y="114087"/>
                    <a:pt x="130029" y="114084"/>
                    <a:pt x="130141" y="114078"/>
                  </a:cubicBezTo>
                  <a:cubicBezTo>
                    <a:pt x="131181" y="114854"/>
                    <a:pt x="132639" y="115193"/>
                    <a:pt x="134293" y="115193"/>
                  </a:cubicBezTo>
                  <a:cubicBezTo>
                    <a:pt x="137680" y="115193"/>
                    <a:pt x="141890" y="113769"/>
                    <a:pt x="145012" y="111754"/>
                  </a:cubicBezTo>
                  <a:cubicBezTo>
                    <a:pt x="147251" y="110275"/>
                    <a:pt x="148941" y="108459"/>
                    <a:pt x="149321" y="106684"/>
                  </a:cubicBezTo>
                  <a:cubicBezTo>
                    <a:pt x="150462" y="101234"/>
                    <a:pt x="147209" y="93883"/>
                    <a:pt x="145984" y="86743"/>
                  </a:cubicBezTo>
                  <a:cubicBezTo>
                    <a:pt x="144801" y="79561"/>
                    <a:pt x="146322" y="74280"/>
                    <a:pt x="149955" y="63718"/>
                  </a:cubicBezTo>
                  <a:cubicBezTo>
                    <a:pt x="151434" y="59409"/>
                    <a:pt x="152912" y="54930"/>
                    <a:pt x="153504" y="50030"/>
                  </a:cubicBezTo>
                  <a:cubicBezTo>
                    <a:pt x="158236" y="38707"/>
                    <a:pt x="156208" y="25653"/>
                    <a:pt x="148265" y="16273"/>
                  </a:cubicBezTo>
                  <a:cubicBezTo>
                    <a:pt x="141962" y="8830"/>
                    <a:pt x="132785" y="4687"/>
                    <a:pt x="123290" y="4687"/>
                  </a:cubicBezTo>
                  <a:cubicBezTo>
                    <a:pt x="120820" y="4687"/>
                    <a:pt x="118329" y="4967"/>
                    <a:pt x="115861" y="5542"/>
                  </a:cubicBezTo>
                  <a:lnTo>
                    <a:pt x="115312" y="5627"/>
                  </a:lnTo>
                  <a:cubicBezTo>
                    <a:pt x="113089" y="5957"/>
                    <a:pt x="110870" y="6091"/>
                    <a:pt x="108727" y="6091"/>
                  </a:cubicBezTo>
                  <a:cubicBezTo>
                    <a:pt x="99059" y="6091"/>
                    <a:pt x="90935" y="3346"/>
                    <a:pt x="90935" y="3346"/>
                  </a:cubicBezTo>
                  <a:cubicBezTo>
                    <a:pt x="85365" y="1737"/>
                    <a:pt x="79525" y="1"/>
                    <a:pt x="7382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4285850" y="1625950"/>
              <a:ext cx="1356650" cy="734850"/>
            </a:xfrm>
            <a:custGeom>
              <a:avLst/>
              <a:gdLst/>
              <a:ahLst/>
              <a:cxnLst/>
              <a:rect l="l" t="t" r="r" b="b"/>
              <a:pathLst>
                <a:path w="54266" h="29394" extrusionOk="0">
                  <a:moveTo>
                    <a:pt x="54266" y="1"/>
                  </a:moveTo>
                  <a:cubicBezTo>
                    <a:pt x="46000" y="18876"/>
                    <a:pt x="27925" y="20837"/>
                    <a:pt x="20768" y="20837"/>
                  </a:cubicBezTo>
                  <a:cubicBezTo>
                    <a:pt x="18890" y="20837"/>
                    <a:pt x="17764" y="20702"/>
                    <a:pt x="17764" y="20702"/>
                  </a:cubicBezTo>
                  <a:cubicBezTo>
                    <a:pt x="17764" y="20702"/>
                    <a:pt x="1" y="29393"/>
                    <a:pt x="12722" y="29393"/>
                  </a:cubicBezTo>
                  <a:cubicBezTo>
                    <a:pt x="14655" y="29393"/>
                    <a:pt x="17294" y="29192"/>
                    <a:pt x="20806" y="28729"/>
                  </a:cubicBezTo>
                  <a:cubicBezTo>
                    <a:pt x="52237" y="24632"/>
                    <a:pt x="54266" y="2"/>
                    <a:pt x="54266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3037900" y="1605900"/>
              <a:ext cx="1479250" cy="719775"/>
            </a:xfrm>
            <a:custGeom>
              <a:avLst/>
              <a:gdLst/>
              <a:ahLst/>
              <a:cxnLst/>
              <a:rect l="l" t="t" r="r" b="b"/>
              <a:pathLst>
                <a:path w="59170" h="2879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057" y="26109"/>
                    <a:pt x="36207" y="28518"/>
                  </a:cubicBezTo>
                  <a:cubicBezTo>
                    <a:pt x="38672" y="28705"/>
                    <a:pt x="40711" y="28790"/>
                    <a:pt x="42383" y="28790"/>
                  </a:cubicBezTo>
                  <a:cubicBezTo>
                    <a:pt x="59170" y="28790"/>
                    <a:pt x="38869" y="20195"/>
                    <a:pt x="38869" y="20195"/>
                  </a:cubicBezTo>
                  <a:cubicBezTo>
                    <a:pt x="38869" y="20195"/>
                    <a:pt x="37508" y="20367"/>
                    <a:pt x="35263" y="20367"/>
                  </a:cubicBezTo>
                  <a:cubicBezTo>
                    <a:pt x="27516" y="20367"/>
                    <a:pt x="9238" y="18310"/>
                    <a:pt x="1" y="0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3348425" y="744300"/>
              <a:ext cx="1729025" cy="2568500"/>
            </a:xfrm>
            <a:custGeom>
              <a:avLst/>
              <a:gdLst/>
              <a:ahLst/>
              <a:cxnLst/>
              <a:rect l="l" t="t" r="r" b="b"/>
              <a:pathLst>
                <a:path w="69161" h="102740" extrusionOk="0">
                  <a:moveTo>
                    <a:pt x="14574" y="0"/>
                  </a:moveTo>
                  <a:cubicBezTo>
                    <a:pt x="7389" y="0"/>
                    <a:pt x="2801" y="4302"/>
                    <a:pt x="1" y="8735"/>
                  </a:cubicBezTo>
                  <a:cubicBezTo>
                    <a:pt x="170" y="12664"/>
                    <a:pt x="634" y="17185"/>
                    <a:pt x="1310" y="22423"/>
                  </a:cubicBezTo>
                  <a:cubicBezTo>
                    <a:pt x="5197" y="50434"/>
                    <a:pt x="26406" y="57996"/>
                    <a:pt x="32954" y="70333"/>
                  </a:cubicBezTo>
                  <a:cubicBezTo>
                    <a:pt x="36841" y="77599"/>
                    <a:pt x="37306" y="86218"/>
                    <a:pt x="34179" y="93865"/>
                  </a:cubicBezTo>
                  <a:cubicBezTo>
                    <a:pt x="32616" y="94161"/>
                    <a:pt x="31264" y="95048"/>
                    <a:pt x="30377" y="96315"/>
                  </a:cubicBezTo>
                  <a:cubicBezTo>
                    <a:pt x="29363" y="98005"/>
                    <a:pt x="29574" y="100118"/>
                    <a:pt x="30926" y="101554"/>
                  </a:cubicBezTo>
                  <a:cubicBezTo>
                    <a:pt x="31381" y="102100"/>
                    <a:pt x="32045" y="102377"/>
                    <a:pt x="32713" y="102377"/>
                  </a:cubicBezTo>
                  <a:cubicBezTo>
                    <a:pt x="33284" y="102377"/>
                    <a:pt x="33858" y="102174"/>
                    <a:pt x="34306" y="101765"/>
                  </a:cubicBezTo>
                  <a:cubicBezTo>
                    <a:pt x="35132" y="102510"/>
                    <a:pt x="36001" y="102740"/>
                    <a:pt x="36759" y="102740"/>
                  </a:cubicBezTo>
                  <a:cubicBezTo>
                    <a:pt x="37979" y="102740"/>
                    <a:pt x="38911" y="102145"/>
                    <a:pt x="38911" y="102145"/>
                  </a:cubicBezTo>
                  <a:cubicBezTo>
                    <a:pt x="39572" y="102254"/>
                    <a:pt x="40175" y="102303"/>
                    <a:pt x="40725" y="102303"/>
                  </a:cubicBezTo>
                  <a:cubicBezTo>
                    <a:pt x="45522" y="102303"/>
                    <a:pt x="46304" y="98597"/>
                    <a:pt x="46304" y="98597"/>
                  </a:cubicBezTo>
                  <a:cubicBezTo>
                    <a:pt x="46896" y="98428"/>
                    <a:pt x="47445" y="98174"/>
                    <a:pt x="47910" y="97836"/>
                  </a:cubicBezTo>
                  <a:cubicBezTo>
                    <a:pt x="51628" y="95301"/>
                    <a:pt x="53951" y="88077"/>
                    <a:pt x="56148" y="78698"/>
                  </a:cubicBezTo>
                  <a:cubicBezTo>
                    <a:pt x="57458" y="73332"/>
                    <a:pt x="59866" y="68305"/>
                    <a:pt x="63161" y="63869"/>
                  </a:cubicBezTo>
                  <a:cubicBezTo>
                    <a:pt x="65907" y="60362"/>
                    <a:pt x="67639" y="56180"/>
                    <a:pt x="68231" y="51744"/>
                  </a:cubicBezTo>
                  <a:cubicBezTo>
                    <a:pt x="69160" y="43632"/>
                    <a:pt x="66837" y="31803"/>
                    <a:pt x="50909" y="20565"/>
                  </a:cubicBezTo>
                  <a:cubicBezTo>
                    <a:pt x="49642" y="19677"/>
                    <a:pt x="48501" y="18790"/>
                    <a:pt x="47487" y="17987"/>
                  </a:cubicBezTo>
                  <a:cubicBezTo>
                    <a:pt x="39333" y="11143"/>
                    <a:pt x="38826" y="6369"/>
                    <a:pt x="20913" y="1004"/>
                  </a:cubicBezTo>
                  <a:cubicBezTo>
                    <a:pt x="18604" y="308"/>
                    <a:pt x="16496" y="0"/>
                    <a:pt x="1457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642500" y="1480200"/>
              <a:ext cx="400300" cy="1551575"/>
            </a:xfrm>
            <a:custGeom>
              <a:avLst/>
              <a:gdLst/>
              <a:ahLst/>
              <a:cxnLst/>
              <a:rect l="l" t="t" r="r" b="b"/>
              <a:pathLst>
                <a:path w="16012" h="62063" extrusionOk="0">
                  <a:moveTo>
                    <a:pt x="16012" y="1"/>
                  </a:moveTo>
                  <a:cubicBezTo>
                    <a:pt x="16012" y="3"/>
                    <a:pt x="14490" y="8958"/>
                    <a:pt x="7605" y="18970"/>
                  </a:cubicBezTo>
                  <a:cubicBezTo>
                    <a:pt x="0" y="30081"/>
                    <a:pt x="6675" y="39671"/>
                    <a:pt x="8661" y="46811"/>
                  </a:cubicBezTo>
                  <a:cubicBezTo>
                    <a:pt x="10646" y="53951"/>
                    <a:pt x="11407" y="58683"/>
                    <a:pt x="7478" y="62063"/>
                  </a:cubicBezTo>
                  <a:cubicBezTo>
                    <a:pt x="9759" y="60584"/>
                    <a:pt x="11449" y="58768"/>
                    <a:pt x="11787" y="56993"/>
                  </a:cubicBezTo>
                  <a:cubicBezTo>
                    <a:pt x="12928" y="51543"/>
                    <a:pt x="9675" y="44234"/>
                    <a:pt x="8492" y="37052"/>
                  </a:cubicBezTo>
                  <a:cubicBezTo>
                    <a:pt x="7267" y="29828"/>
                    <a:pt x="8788" y="24547"/>
                    <a:pt x="12463" y="14027"/>
                  </a:cubicBezTo>
                  <a:cubicBezTo>
                    <a:pt x="13984" y="9591"/>
                    <a:pt x="15463" y="5028"/>
                    <a:pt x="1601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4560950" y="1178125"/>
              <a:ext cx="541850" cy="1995200"/>
            </a:xfrm>
            <a:custGeom>
              <a:avLst/>
              <a:gdLst/>
              <a:ahLst/>
              <a:cxnLst/>
              <a:rect l="l" t="t" r="r" b="b"/>
              <a:pathLst>
                <a:path w="21674" h="79808" extrusionOk="0">
                  <a:moveTo>
                    <a:pt x="0" y="1"/>
                  </a:moveTo>
                  <a:cubicBezTo>
                    <a:pt x="338" y="339"/>
                    <a:pt x="13815" y="10858"/>
                    <a:pt x="16350" y="25941"/>
                  </a:cubicBezTo>
                  <a:cubicBezTo>
                    <a:pt x="18885" y="41235"/>
                    <a:pt x="6084" y="42587"/>
                    <a:pt x="6295" y="54839"/>
                  </a:cubicBezTo>
                  <a:cubicBezTo>
                    <a:pt x="6549" y="70386"/>
                    <a:pt x="592" y="79554"/>
                    <a:pt x="423" y="79807"/>
                  </a:cubicBezTo>
                  <a:cubicBezTo>
                    <a:pt x="4141" y="77315"/>
                    <a:pt x="6422" y="70090"/>
                    <a:pt x="8661" y="60711"/>
                  </a:cubicBezTo>
                  <a:cubicBezTo>
                    <a:pt x="9971" y="55346"/>
                    <a:pt x="12337" y="50276"/>
                    <a:pt x="15674" y="45882"/>
                  </a:cubicBezTo>
                  <a:cubicBezTo>
                    <a:pt x="18420" y="42375"/>
                    <a:pt x="20152" y="38151"/>
                    <a:pt x="20702" y="33757"/>
                  </a:cubicBezTo>
                  <a:cubicBezTo>
                    <a:pt x="21673" y="25645"/>
                    <a:pt x="19350" y="13816"/>
                    <a:pt x="3422" y="2620"/>
                  </a:cubicBezTo>
                  <a:cubicBezTo>
                    <a:pt x="2113" y="1691"/>
                    <a:pt x="1014" y="846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4560950" y="117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335550" y="267625"/>
              <a:ext cx="345400" cy="353925"/>
            </a:xfrm>
            <a:custGeom>
              <a:avLst/>
              <a:gdLst/>
              <a:ahLst/>
              <a:cxnLst/>
              <a:rect l="l" t="t" r="r" b="b"/>
              <a:pathLst>
                <a:path w="13816" h="14157" extrusionOk="0">
                  <a:moveTo>
                    <a:pt x="4520" y="0"/>
                  </a:moveTo>
                  <a:cubicBezTo>
                    <a:pt x="4356" y="0"/>
                    <a:pt x="4201" y="15"/>
                    <a:pt x="4056" y="45"/>
                  </a:cubicBezTo>
                  <a:cubicBezTo>
                    <a:pt x="1436" y="594"/>
                    <a:pt x="0" y="4692"/>
                    <a:pt x="845" y="8833"/>
                  </a:cubicBezTo>
                  <a:cubicBezTo>
                    <a:pt x="1310" y="11199"/>
                    <a:pt x="2915" y="13227"/>
                    <a:pt x="5197" y="14156"/>
                  </a:cubicBezTo>
                  <a:cubicBezTo>
                    <a:pt x="5197" y="14156"/>
                    <a:pt x="13815" y="6678"/>
                    <a:pt x="12632" y="4185"/>
                  </a:cubicBezTo>
                  <a:cubicBezTo>
                    <a:pt x="12632" y="4185"/>
                    <a:pt x="7316" y="0"/>
                    <a:pt x="45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177100" y="280000"/>
              <a:ext cx="1414275" cy="1150150"/>
            </a:xfrm>
            <a:custGeom>
              <a:avLst/>
              <a:gdLst/>
              <a:ahLst/>
              <a:cxnLst/>
              <a:rect l="l" t="t" r="r" b="b"/>
              <a:pathLst>
                <a:path w="56571" h="46006" extrusionOk="0">
                  <a:moveTo>
                    <a:pt x="23600" y="0"/>
                  </a:moveTo>
                  <a:cubicBezTo>
                    <a:pt x="17463" y="0"/>
                    <a:pt x="12937" y="6819"/>
                    <a:pt x="9422" y="12013"/>
                  </a:cubicBezTo>
                  <a:cubicBezTo>
                    <a:pt x="5578" y="17675"/>
                    <a:pt x="8788" y="18435"/>
                    <a:pt x="8197" y="20674"/>
                  </a:cubicBezTo>
                  <a:cubicBezTo>
                    <a:pt x="7690" y="21519"/>
                    <a:pt x="5662" y="25617"/>
                    <a:pt x="3465" y="28913"/>
                  </a:cubicBezTo>
                  <a:cubicBezTo>
                    <a:pt x="2240" y="30645"/>
                    <a:pt x="1226" y="32419"/>
                    <a:pt x="381" y="34320"/>
                  </a:cubicBezTo>
                  <a:cubicBezTo>
                    <a:pt x="339" y="34447"/>
                    <a:pt x="297" y="34532"/>
                    <a:pt x="254" y="34658"/>
                  </a:cubicBezTo>
                  <a:cubicBezTo>
                    <a:pt x="85" y="35123"/>
                    <a:pt x="1" y="35630"/>
                    <a:pt x="1" y="36137"/>
                  </a:cubicBezTo>
                  <a:cubicBezTo>
                    <a:pt x="254" y="39390"/>
                    <a:pt x="4141" y="42305"/>
                    <a:pt x="4141" y="42305"/>
                  </a:cubicBezTo>
                  <a:cubicBezTo>
                    <a:pt x="4141" y="42305"/>
                    <a:pt x="5225" y="46006"/>
                    <a:pt x="10047" y="46006"/>
                  </a:cubicBezTo>
                  <a:cubicBezTo>
                    <a:pt x="11322" y="46006"/>
                    <a:pt x="12857" y="45747"/>
                    <a:pt x="14703" y="45094"/>
                  </a:cubicBezTo>
                  <a:cubicBezTo>
                    <a:pt x="17280" y="44206"/>
                    <a:pt x="18717" y="43826"/>
                    <a:pt x="19773" y="43742"/>
                  </a:cubicBezTo>
                  <a:cubicBezTo>
                    <a:pt x="19773" y="43742"/>
                    <a:pt x="24045" y="43201"/>
                    <a:pt x="28198" y="43201"/>
                  </a:cubicBezTo>
                  <a:cubicBezTo>
                    <a:pt x="29236" y="43201"/>
                    <a:pt x="30267" y="43235"/>
                    <a:pt x="31222" y="43319"/>
                  </a:cubicBezTo>
                  <a:cubicBezTo>
                    <a:pt x="31750" y="43367"/>
                    <a:pt x="32466" y="43403"/>
                    <a:pt x="33313" y="43403"/>
                  </a:cubicBezTo>
                  <a:cubicBezTo>
                    <a:pt x="37684" y="43403"/>
                    <a:pt x="45567" y="42451"/>
                    <a:pt x="49389" y="37320"/>
                  </a:cubicBezTo>
                  <a:cubicBezTo>
                    <a:pt x="56571" y="27561"/>
                    <a:pt x="52388" y="20716"/>
                    <a:pt x="51078" y="19111"/>
                  </a:cubicBezTo>
                  <a:cubicBezTo>
                    <a:pt x="50909" y="18858"/>
                    <a:pt x="50825" y="18604"/>
                    <a:pt x="50867" y="18308"/>
                  </a:cubicBezTo>
                  <a:cubicBezTo>
                    <a:pt x="51121" y="15985"/>
                    <a:pt x="51628" y="13661"/>
                    <a:pt x="52388" y="11422"/>
                  </a:cubicBezTo>
                  <a:cubicBezTo>
                    <a:pt x="54227" y="5739"/>
                    <a:pt x="51230" y="97"/>
                    <a:pt x="47485" y="97"/>
                  </a:cubicBezTo>
                  <a:cubicBezTo>
                    <a:pt x="47444" y="97"/>
                    <a:pt x="47402" y="98"/>
                    <a:pt x="47361" y="99"/>
                  </a:cubicBezTo>
                  <a:cubicBezTo>
                    <a:pt x="43051" y="268"/>
                    <a:pt x="39080" y="5000"/>
                    <a:pt x="39080" y="5000"/>
                  </a:cubicBezTo>
                  <a:cubicBezTo>
                    <a:pt x="33757" y="606"/>
                    <a:pt x="32067" y="1409"/>
                    <a:pt x="25138" y="142"/>
                  </a:cubicBezTo>
                  <a:cubicBezTo>
                    <a:pt x="24615" y="46"/>
                    <a:pt x="24102" y="0"/>
                    <a:pt x="2360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762250" y="732250"/>
              <a:ext cx="178525" cy="82975"/>
            </a:xfrm>
            <a:custGeom>
              <a:avLst/>
              <a:gdLst/>
              <a:ahLst/>
              <a:cxnLst/>
              <a:rect l="l" t="t" r="r" b="b"/>
              <a:pathLst>
                <a:path w="7141" h="3319" extrusionOk="0">
                  <a:moveTo>
                    <a:pt x="2830" y="1"/>
                  </a:moveTo>
                  <a:cubicBezTo>
                    <a:pt x="2338" y="1"/>
                    <a:pt x="1853" y="160"/>
                    <a:pt x="1437" y="387"/>
                  </a:cubicBezTo>
                  <a:cubicBezTo>
                    <a:pt x="972" y="683"/>
                    <a:pt x="592" y="1021"/>
                    <a:pt x="254" y="1401"/>
                  </a:cubicBezTo>
                  <a:cubicBezTo>
                    <a:pt x="0" y="1739"/>
                    <a:pt x="42" y="2246"/>
                    <a:pt x="380" y="2542"/>
                  </a:cubicBezTo>
                  <a:cubicBezTo>
                    <a:pt x="935" y="3059"/>
                    <a:pt x="1683" y="3318"/>
                    <a:pt x="2456" y="3318"/>
                  </a:cubicBezTo>
                  <a:cubicBezTo>
                    <a:pt x="2567" y="3318"/>
                    <a:pt x="2678" y="3313"/>
                    <a:pt x="2789" y="3302"/>
                  </a:cubicBezTo>
                  <a:cubicBezTo>
                    <a:pt x="4014" y="3302"/>
                    <a:pt x="7140" y="2373"/>
                    <a:pt x="4816" y="683"/>
                  </a:cubicBezTo>
                  <a:lnTo>
                    <a:pt x="4521" y="514"/>
                  </a:lnTo>
                  <a:cubicBezTo>
                    <a:pt x="4140" y="303"/>
                    <a:pt x="3760" y="134"/>
                    <a:pt x="3295" y="49"/>
                  </a:cubicBezTo>
                  <a:cubicBezTo>
                    <a:pt x="3211" y="7"/>
                    <a:pt x="3084" y="7"/>
                    <a:pt x="3000" y="7"/>
                  </a:cubicBezTo>
                  <a:cubicBezTo>
                    <a:pt x="2943" y="3"/>
                    <a:pt x="2886" y="1"/>
                    <a:pt x="283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797100" y="732250"/>
              <a:ext cx="85575" cy="64650"/>
            </a:xfrm>
            <a:custGeom>
              <a:avLst/>
              <a:gdLst/>
              <a:ahLst/>
              <a:cxnLst/>
              <a:rect l="l" t="t" r="r" b="b"/>
              <a:pathLst>
                <a:path w="3423" h="2586" extrusionOk="0">
                  <a:moveTo>
                    <a:pt x="1436" y="1"/>
                  </a:moveTo>
                  <a:cubicBezTo>
                    <a:pt x="944" y="1"/>
                    <a:pt x="459" y="160"/>
                    <a:pt x="43" y="387"/>
                  </a:cubicBezTo>
                  <a:cubicBezTo>
                    <a:pt x="43" y="514"/>
                    <a:pt x="0" y="599"/>
                    <a:pt x="0" y="725"/>
                  </a:cubicBezTo>
                  <a:cubicBezTo>
                    <a:pt x="0" y="1655"/>
                    <a:pt x="676" y="2500"/>
                    <a:pt x="1648" y="2584"/>
                  </a:cubicBezTo>
                  <a:cubicBezTo>
                    <a:pt x="1674" y="2585"/>
                    <a:pt x="1700" y="2586"/>
                    <a:pt x="1726" y="2586"/>
                  </a:cubicBezTo>
                  <a:cubicBezTo>
                    <a:pt x="2622" y="2586"/>
                    <a:pt x="3381" y="1881"/>
                    <a:pt x="3422" y="937"/>
                  </a:cubicBezTo>
                  <a:cubicBezTo>
                    <a:pt x="3422" y="852"/>
                    <a:pt x="3422" y="768"/>
                    <a:pt x="3422" y="683"/>
                  </a:cubicBezTo>
                  <a:lnTo>
                    <a:pt x="3169" y="514"/>
                  </a:lnTo>
                  <a:cubicBezTo>
                    <a:pt x="2789" y="303"/>
                    <a:pt x="2366" y="134"/>
                    <a:pt x="1944" y="49"/>
                  </a:cubicBezTo>
                  <a:cubicBezTo>
                    <a:pt x="1817" y="7"/>
                    <a:pt x="1690" y="7"/>
                    <a:pt x="1606" y="7"/>
                  </a:cubicBezTo>
                  <a:cubicBezTo>
                    <a:pt x="1549" y="3"/>
                    <a:pt x="1492" y="1"/>
                    <a:pt x="143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376575" y="777050"/>
              <a:ext cx="111075" cy="56525"/>
            </a:xfrm>
            <a:custGeom>
              <a:avLst/>
              <a:gdLst/>
              <a:ahLst/>
              <a:cxnLst/>
              <a:rect l="l" t="t" r="r" b="b"/>
              <a:pathLst>
                <a:path w="4443" h="2261" extrusionOk="0">
                  <a:moveTo>
                    <a:pt x="2600" y="1"/>
                  </a:moveTo>
                  <a:cubicBezTo>
                    <a:pt x="2102" y="1"/>
                    <a:pt x="1627" y="199"/>
                    <a:pt x="1274" y="581"/>
                  </a:cubicBezTo>
                  <a:cubicBezTo>
                    <a:pt x="1190" y="623"/>
                    <a:pt x="1147" y="665"/>
                    <a:pt x="1105" y="750"/>
                  </a:cubicBezTo>
                  <a:cubicBezTo>
                    <a:pt x="1" y="1926"/>
                    <a:pt x="1390" y="2260"/>
                    <a:pt x="2334" y="2260"/>
                  </a:cubicBezTo>
                  <a:cubicBezTo>
                    <a:pt x="2509" y="2260"/>
                    <a:pt x="2669" y="2248"/>
                    <a:pt x="2795" y="2229"/>
                  </a:cubicBezTo>
                  <a:cubicBezTo>
                    <a:pt x="3387" y="2186"/>
                    <a:pt x="3936" y="1848"/>
                    <a:pt x="4231" y="1384"/>
                  </a:cubicBezTo>
                  <a:cubicBezTo>
                    <a:pt x="4443" y="1130"/>
                    <a:pt x="4400" y="834"/>
                    <a:pt x="4147" y="623"/>
                  </a:cubicBezTo>
                  <a:cubicBezTo>
                    <a:pt x="3893" y="412"/>
                    <a:pt x="3598" y="243"/>
                    <a:pt x="3260" y="116"/>
                  </a:cubicBezTo>
                  <a:cubicBezTo>
                    <a:pt x="3041" y="39"/>
                    <a:pt x="2818" y="1"/>
                    <a:pt x="260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404200" y="776000"/>
              <a:ext cx="65075" cy="43625"/>
            </a:xfrm>
            <a:custGeom>
              <a:avLst/>
              <a:gdLst/>
              <a:ahLst/>
              <a:cxnLst/>
              <a:rect l="l" t="t" r="r" b="b"/>
              <a:pathLst>
                <a:path w="2603" h="1745" extrusionOk="0">
                  <a:moveTo>
                    <a:pt x="1494" y="1"/>
                  </a:moveTo>
                  <a:cubicBezTo>
                    <a:pt x="993" y="1"/>
                    <a:pt x="509" y="199"/>
                    <a:pt x="127" y="581"/>
                  </a:cubicBezTo>
                  <a:cubicBezTo>
                    <a:pt x="85" y="665"/>
                    <a:pt x="42" y="707"/>
                    <a:pt x="0" y="750"/>
                  </a:cubicBezTo>
                  <a:cubicBezTo>
                    <a:pt x="0" y="834"/>
                    <a:pt x="42" y="919"/>
                    <a:pt x="42" y="1003"/>
                  </a:cubicBezTo>
                  <a:cubicBezTo>
                    <a:pt x="75" y="1525"/>
                    <a:pt x="498" y="1745"/>
                    <a:pt x="971" y="1745"/>
                  </a:cubicBezTo>
                  <a:cubicBezTo>
                    <a:pt x="1724" y="1745"/>
                    <a:pt x="2602" y="1190"/>
                    <a:pt x="2239" y="412"/>
                  </a:cubicBezTo>
                  <a:cubicBezTo>
                    <a:pt x="2239" y="327"/>
                    <a:pt x="2197" y="243"/>
                    <a:pt x="2155" y="116"/>
                  </a:cubicBezTo>
                  <a:cubicBezTo>
                    <a:pt x="1936" y="39"/>
                    <a:pt x="1713" y="1"/>
                    <a:pt x="149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154925" y="1128525"/>
              <a:ext cx="342225" cy="212250"/>
            </a:xfrm>
            <a:custGeom>
              <a:avLst/>
              <a:gdLst/>
              <a:ahLst/>
              <a:cxnLst/>
              <a:rect l="l" t="t" r="r" b="b"/>
              <a:pathLst>
                <a:path w="13689" h="8490" extrusionOk="0">
                  <a:moveTo>
                    <a:pt x="4865" y="1"/>
                  </a:moveTo>
                  <a:cubicBezTo>
                    <a:pt x="945" y="1"/>
                    <a:pt x="1" y="1343"/>
                    <a:pt x="1" y="2196"/>
                  </a:cubicBezTo>
                  <a:cubicBezTo>
                    <a:pt x="127" y="4731"/>
                    <a:pt x="1522" y="7054"/>
                    <a:pt x="3803" y="8280"/>
                  </a:cubicBezTo>
                  <a:cubicBezTo>
                    <a:pt x="4034" y="8424"/>
                    <a:pt x="4324" y="8489"/>
                    <a:pt x="4606" y="8489"/>
                  </a:cubicBezTo>
                  <a:cubicBezTo>
                    <a:pt x="4737" y="8489"/>
                    <a:pt x="4865" y="8475"/>
                    <a:pt x="4986" y="8449"/>
                  </a:cubicBezTo>
                  <a:cubicBezTo>
                    <a:pt x="10732" y="6970"/>
                    <a:pt x="13689" y="591"/>
                    <a:pt x="6676" y="84"/>
                  </a:cubicBezTo>
                  <a:cubicBezTo>
                    <a:pt x="6011" y="27"/>
                    <a:pt x="5409" y="1"/>
                    <a:pt x="4865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141425" y="343800"/>
              <a:ext cx="294200" cy="345325"/>
            </a:xfrm>
            <a:custGeom>
              <a:avLst/>
              <a:gdLst/>
              <a:ahLst/>
              <a:cxnLst/>
              <a:rect l="l" t="t" r="r" b="b"/>
              <a:pathLst>
                <a:path w="11768" h="13813" extrusionOk="0">
                  <a:moveTo>
                    <a:pt x="8808" y="0"/>
                  </a:moveTo>
                  <a:cubicBezTo>
                    <a:pt x="8688" y="0"/>
                    <a:pt x="8568" y="27"/>
                    <a:pt x="8450" y="82"/>
                  </a:cubicBezTo>
                  <a:cubicBezTo>
                    <a:pt x="6887" y="801"/>
                    <a:pt x="0" y="4941"/>
                    <a:pt x="7098" y="10349"/>
                  </a:cubicBezTo>
                  <a:cubicBezTo>
                    <a:pt x="7900" y="10940"/>
                    <a:pt x="8619" y="11658"/>
                    <a:pt x="9210" y="12419"/>
                  </a:cubicBezTo>
                  <a:cubicBezTo>
                    <a:pt x="9548" y="12841"/>
                    <a:pt x="9844" y="13306"/>
                    <a:pt x="10097" y="13813"/>
                  </a:cubicBezTo>
                  <a:cubicBezTo>
                    <a:pt x="10182" y="11363"/>
                    <a:pt x="10478" y="8954"/>
                    <a:pt x="11027" y="6588"/>
                  </a:cubicBezTo>
                  <a:cubicBezTo>
                    <a:pt x="11767" y="3744"/>
                    <a:pt x="10243" y="0"/>
                    <a:pt x="880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654500" y="1170800"/>
              <a:ext cx="716450" cy="218550"/>
            </a:xfrm>
            <a:custGeom>
              <a:avLst/>
              <a:gdLst/>
              <a:ahLst/>
              <a:cxnLst/>
              <a:rect l="l" t="t" r="r" b="b"/>
              <a:pathLst>
                <a:path w="28658" h="8742" extrusionOk="0">
                  <a:moveTo>
                    <a:pt x="28144" y="1"/>
                  </a:moveTo>
                  <a:cubicBezTo>
                    <a:pt x="28000" y="1"/>
                    <a:pt x="27635" y="154"/>
                    <a:pt x="26997" y="505"/>
                  </a:cubicBezTo>
                  <a:cubicBezTo>
                    <a:pt x="16309" y="6800"/>
                    <a:pt x="3085" y="7391"/>
                    <a:pt x="1" y="8194"/>
                  </a:cubicBezTo>
                  <a:cubicBezTo>
                    <a:pt x="1142" y="8279"/>
                    <a:pt x="3761" y="8490"/>
                    <a:pt x="7690" y="8701"/>
                  </a:cubicBezTo>
                  <a:cubicBezTo>
                    <a:pt x="8175" y="8728"/>
                    <a:pt x="8652" y="8741"/>
                    <a:pt x="9121" y="8741"/>
                  </a:cubicBezTo>
                  <a:cubicBezTo>
                    <a:pt x="14568" y="8741"/>
                    <a:pt x="18949" y="6951"/>
                    <a:pt x="23617" y="3800"/>
                  </a:cubicBezTo>
                  <a:cubicBezTo>
                    <a:pt x="26357" y="1952"/>
                    <a:pt x="28658" y="1"/>
                    <a:pt x="28144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205625" y="2276575"/>
              <a:ext cx="676000" cy="1083850"/>
            </a:xfrm>
            <a:custGeom>
              <a:avLst/>
              <a:gdLst/>
              <a:ahLst/>
              <a:cxnLst/>
              <a:rect l="l" t="t" r="r" b="b"/>
              <a:pathLst>
                <a:path w="27040" h="43354" extrusionOk="0">
                  <a:moveTo>
                    <a:pt x="18928" y="1"/>
                  </a:moveTo>
                  <a:cubicBezTo>
                    <a:pt x="18928" y="1"/>
                    <a:pt x="1" y="6887"/>
                    <a:pt x="5620" y="16900"/>
                  </a:cubicBezTo>
                  <a:cubicBezTo>
                    <a:pt x="8957" y="22772"/>
                    <a:pt x="9422" y="29870"/>
                    <a:pt x="6887" y="36165"/>
                  </a:cubicBezTo>
                  <a:cubicBezTo>
                    <a:pt x="5620" y="36376"/>
                    <a:pt x="4479" y="37137"/>
                    <a:pt x="3761" y="38193"/>
                  </a:cubicBezTo>
                  <a:cubicBezTo>
                    <a:pt x="2916" y="39545"/>
                    <a:pt x="3127" y="41319"/>
                    <a:pt x="4225" y="42418"/>
                  </a:cubicBezTo>
                  <a:cubicBezTo>
                    <a:pt x="4607" y="42890"/>
                    <a:pt x="5157" y="43123"/>
                    <a:pt x="5715" y="43123"/>
                  </a:cubicBezTo>
                  <a:cubicBezTo>
                    <a:pt x="6206" y="43123"/>
                    <a:pt x="6703" y="42942"/>
                    <a:pt x="7098" y="42587"/>
                  </a:cubicBezTo>
                  <a:cubicBezTo>
                    <a:pt x="7777" y="43171"/>
                    <a:pt x="8486" y="43354"/>
                    <a:pt x="9107" y="43354"/>
                  </a:cubicBezTo>
                  <a:cubicBezTo>
                    <a:pt x="10147" y="43354"/>
                    <a:pt x="10943" y="42840"/>
                    <a:pt x="10943" y="42840"/>
                  </a:cubicBezTo>
                  <a:cubicBezTo>
                    <a:pt x="11460" y="42917"/>
                    <a:pt x="11934" y="42952"/>
                    <a:pt x="12369" y="42952"/>
                  </a:cubicBezTo>
                  <a:cubicBezTo>
                    <a:pt x="16440" y="42952"/>
                    <a:pt x="17026" y="39883"/>
                    <a:pt x="17026" y="39883"/>
                  </a:cubicBezTo>
                  <a:cubicBezTo>
                    <a:pt x="20913" y="38784"/>
                    <a:pt x="23068" y="32278"/>
                    <a:pt x="25054" y="23490"/>
                  </a:cubicBezTo>
                  <a:cubicBezTo>
                    <a:pt x="27039" y="14745"/>
                    <a:pt x="18928" y="1"/>
                    <a:pt x="18928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327925" y="1757975"/>
              <a:ext cx="1534675" cy="1456850"/>
            </a:xfrm>
            <a:custGeom>
              <a:avLst/>
              <a:gdLst/>
              <a:ahLst/>
              <a:cxnLst/>
              <a:rect l="l" t="t" r="r" b="b"/>
              <a:pathLst>
                <a:path w="61387" h="58274" extrusionOk="0">
                  <a:moveTo>
                    <a:pt x="21040" y="1"/>
                  </a:moveTo>
                  <a:lnTo>
                    <a:pt x="6422" y="17661"/>
                  </a:lnTo>
                  <a:cubicBezTo>
                    <a:pt x="6422" y="17661"/>
                    <a:pt x="3296" y="23068"/>
                    <a:pt x="1395" y="31518"/>
                  </a:cubicBezTo>
                  <a:cubicBezTo>
                    <a:pt x="1" y="37792"/>
                    <a:pt x="7043" y="38576"/>
                    <a:pt x="10651" y="38576"/>
                  </a:cubicBezTo>
                  <a:cubicBezTo>
                    <a:pt x="11854" y="38576"/>
                    <a:pt x="12675" y="38489"/>
                    <a:pt x="12675" y="38489"/>
                  </a:cubicBezTo>
                  <a:cubicBezTo>
                    <a:pt x="12675" y="38489"/>
                    <a:pt x="13113" y="58273"/>
                    <a:pt x="37906" y="58273"/>
                  </a:cubicBezTo>
                  <a:cubicBezTo>
                    <a:pt x="42923" y="58273"/>
                    <a:pt x="48938" y="57463"/>
                    <a:pt x="56148" y="55515"/>
                  </a:cubicBezTo>
                  <a:cubicBezTo>
                    <a:pt x="61387" y="22223"/>
                    <a:pt x="58260" y="24631"/>
                    <a:pt x="52092" y="21716"/>
                  </a:cubicBezTo>
                  <a:cubicBezTo>
                    <a:pt x="48839" y="20195"/>
                    <a:pt x="44952" y="17787"/>
                    <a:pt x="44952" y="17787"/>
                  </a:cubicBezTo>
                  <a:cubicBezTo>
                    <a:pt x="32447" y="1099"/>
                    <a:pt x="21040" y="1"/>
                    <a:pt x="21040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1301525" y="2545900"/>
              <a:ext cx="499700" cy="824475"/>
            </a:xfrm>
            <a:custGeom>
              <a:avLst/>
              <a:gdLst/>
              <a:ahLst/>
              <a:cxnLst/>
              <a:rect l="l" t="t" r="r" b="b"/>
              <a:pathLst>
                <a:path w="19988" h="32979" extrusionOk="0">
                  <a:moveTo>
                    <a:pt x="2493" y="1"/>
                  </a:moveTo>
                  <a:cubicBezTo>
                    <a:pt x="2493" y="1"/>
                    <a:pt x="296" y="7521"/>
                    <a:pt x="1859" y="13309"/>
                  </a:cubicBezTo>
                  <a:cubicBezTo>
                    <a:pt x="4225" y="22139"/>
                    <a:pt x="4310" y="21716"/>
                    <a:pt x="3042" y="24420"/>
                  </a:cubicBezTo>
                  <a:cubicBezTo>
                    <a:pt x="1775" y="27082"/>
                    <a:pt x="0" y="30631"/>
                    <a:pt x="3042" y="32278"/>
                  </a:cubicBezTo>
                  <a:cubicBezTo>
                    <a:pt x="3945" y="32755"/>
                    <a:pt x="4658" y="32922"/>
                    <a:pt x="5215" y="32922"/>
                  </a:cubicBezTo>
                  <a:cubicBezTo>
                    <a:pt x="6533" y="32922"/>
                    <a:pt x="6971" y="31983"/>
                    <a:pt x="6971" y="31983"/>
                  </a:cubicBezTo>
                  <a:cubicBezTo>
                    <a:pt x="7706" y="32644"/>
                    <a:pt x="8625" y="32979"/>
                    <a:pt x="9556" y="32979"/>
                  </a:cubicBezTo>
                  <a:cubicBezTo>
                    <a:pt x="10231" y="32979"/>
                    <a:pt x="10912" y="32802"/>
                    <a:pt x="11534" y="32447"/>
                  </a:cubicBezTo>
                  <a:cubicBezTo>
                    <a:pt x="11534" y="32447"/>
                    <a:pt x="12358" y="32687"/>
                    <a:pt x="13367" y="32687"/>
                  </a:cubicBezTo>
                  <a:cubicBezTo>
                    <a:pt x="14477" y="32687"/>
                    <a:pt x="15811" y="32397"/>
                    <a:pt x="16519" y="31180"/>
                  </a:cubicBezTo>
                  <a:cubicBezTo>
                    <a:pt x="16519" y="31180"/>
                    <a:pt x="16849" y="31259"/>
                    <a:pt x="17281" y="31259"/>
                  </a:cubicBezTo>
                  <a:cubicBezTo>
                    <a:pt x="18332" y="31259"/>
                    <a:pt x="19988" y="30792"/>
                    <a:pt x="18970" y="27589"/>
                  </a:cubicBezTo>
                  <a:cubicBezTo>
                    <a:pt x="17533" y="23026"/>
                    <a:pt x="19603" y="15548"/>
                    <a:pt x="19603" y="15548"/>
                  </a:cubicBezTo>
                  <a:lnTo>
                    <a:pt x="16562" y="105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1650075" y="2778275"/>
              <a:ext cx="428825" cy="449975"/>
            </a:xfrm>
            <a:custGeom>
              <a:avLst/>
              <a:gdLst/>
              <a:ahLst/>
              <a:cxnLst/>
              <a:rect l="l" t="t" r="r" b="b"/>
              <a:pathLst>
                <a:path w="17153" h="17999" extrusionOk="0">
                  <a:moveTo>
                    <a:pt x="0" y="0"/>
                  </a:moveTo>
                  <a:lnTo>
                    <a:pt x="0" y="0"/>
                  </a:lnTo>
                  <a:cubicBezTo>
                    <a:pt x="2113" y="14914"/>
                    <a:pt x="17153" y="17998"/>
                    <a:pt x="17153" y="17998"/>
                  </a:cubicBezTo>
                  <a:lnTo>
                    <a:pt x="16857" y="14660"/>
                  </a:lnTo>
                  <a:cubicBezTo>
                    <a:pt x="16857" y="14660"/>
                    <a:pt x="13900" y="14322"/>
                    <a:pt x="8788" y="11154"/>
                  </a:cubicBezTo>
                  <a:cubicBezTo>
                    <a:pt x="2662" y="743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097900" y="3057100"/>
              <a:ext cx="653800" cy="182350"/>
            </a:xfrm>
            <a:custGeom>
              <a:avLst/>
              <a:gdLst/>
              <a:ahLst/>
              <a:cxnLst/>
              <a:rect l="l" t="t" r="r" b="b"/>
              <a:pathLst>
                <a:path w="26152" h="7294" extrusionOk="0">
                  <a:moveTo>
                    <a:pt x="26152" y="1"/>
                  </a:moveTo>
                  <a:cubicBezTo>
                    <a:pt x="26151" y="1"/>
                    <a:pt x="20321" y="3296"/>
                    <a:pt x="14449" y="4817"/>
                  </a:cubicBezTo>
                  <a:cubicBezTo>
                    <a:pt x="12940" y="5201"/>
                    <a:pt x="11407" y="5352"/>
                    <a:pt x="9931" y="5352"/>
                  </a:cubicBezTo>
                  <a:cubicBezTo>
                    <a:pt x="4591" y="5352"/>
                    <a:pt x="1" y="3381"/>
                    <a:pt x="0" y="3381"/>
                  </a:cubicBezTo>
                  <a:lnTo>
                    <a:pt x="0" y="3381"/>
                  </a:lnTo>
                  <a:cubicBezTo>
                    <a:pt x="4295" y="6320"/>
                    <a:pt x="8580" y="7293"/>
                    <a:pt x="12371" y="7293"/>
                  </a:cubicBezTo>
                  <a:cubicBezTo>
                    <a:pt x="19808" y="7293"/>
                    <a:pt x="25349" y="3550"/>
                    <a:pt x="25349" y="3550"/>
                  </a:cubicBezTo>
                  <a:lnTo>
                    <a:pt x="2615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1822225" y="2390650"/>
              <a:ext cx="651700" cy="1052250"/>
            </a:xfrm>
            <a:custGeom>
              <a:avLst/>
              <a:gdLst/>
              <a:ahLst/>
              <a:cxnLst/>
              <a:rect l="l" t="t" r="r" b="b"/>
              <a:pathLst>
                <a:path w="26068" h="42090" extrusionOk="0">
                  <a:moveTo>
                    <a:pt x="22181" y="0"/>
                  </a:moveTo>
                  <a:cubicBezTo>
                    <a:pt x="22181" y="0"/>
                    <a:pt x="1" y="4774"/>
                    <a:pt x="4394" y="15336"/>
                  </a:cubicBezTo>
                  <a:cubicBezTo>
                    <a:pt x="8830" y="25898"/>
                    <a:pt x="6000" y="34644"/>
                    <a:pt x="6000" y="34644"/>
                  </a:cubicBezTo>
                  <a:cubicBezTo>
                    <a:pt x="4690" y="34728"/>
                    <a:pt x="3507" y="35320"/>
                    <a:pt x="2662" y="36334"/>
                  </a:cubicBezTo>
                  <a:cubicBezTo>
                    <a:pt x="1648" y="37559"/>
                    <a:pt x="1606" y="39291"/>
                    <a:pt x="2578" y="40558"/>
                  </a:cubicBezTo>
                  <a:cubicBezTo>
                    <a:pt x="2961" y="41120"/>
                    <a:pt x="3590" y="41419"/>
                    <a:pt x="4224" y="41419"/>
                  </a:cubicBezTo>
                  <a:cubicBezTo>
                    <a:pt x="4640" y="41419"/>
                    <a:pt x="5057" y="41291"/>
                    <a:pt x="5408" y="41023"/>
                  </a:cubicBezTo>
                  <a:cubicBezTo>
                    <a:pt x="6144" y="41816"/>
                    <a:pt x="6973" y="42035"/>
                    <a:pt x="7665" y="42035"/>
                  </a:cubicBezTo>
                  <a:cubicBezTo>
                    <a:pt x="8522" y="42035"/>
                    <a:pt x="9168" y="41699"/>
                    <a:pt x="9168" y="41699"/>
                  </a:cubicBezTo>
                  <a:cubicBezTo>
                    <a:pt x="10225" y="41978"/>
                    <a:pt x="11201" y="42090"/>
                    <a:pt x="12088" y="42090"/>
                  </a:cubicBezTo>
                  <a:cubicBezTo>
                    <a:pt x="15636" y="42090"/>
                    <a:pt x="17745" y="40305"/>
                    <a:pt x="17745" y="40305"/>
                  </a:cubicBezTo>
                  <a:cubicBezTo>
                    <a:pt x="19730" y="39967"/>
                    <a:pt x="21505" y="37517"/>
                    <a:pt x="22857" y="34306"/>
                  </a:cubicBezTo>
                  <a:cubicBezTo>
                    <a:pt x="24251" y="31010"/>
                    <a:pt x="25138" y="27546"/>
                    <a:pt x="25518" y="23997"/>
                  </a:cubicBezTo>
                  <a:cubicBezTo>
                    <a:pt x="26067" y="17956"/>
                    <a:pt x="24378" y="9168"/>
                    <a:pt x="23195" y="4098"/>
                  </a:cubicBezTo>
                  <a:cubicBezTo>
                    <a:pt x="22645" y="1606"/>
                    <a:pt x="22181" y="0"/>
                    <a:pt x="2218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480225" y="2258600"/>
              <a:ext cx="621075" cy="1120825"/>
            </a:xfrm>
            <a:custGeom>
              <a:avLst/>
              <a:gdLst/>
              <a:ahLst/>
              <a:cxnLst/>
              <a:rect l="l" t="t" r="r" b="b"/>
              <a:pathLst>
                <a:path w="24843" h="44833" extrusionOk="0">
                  <a:moveTo>
                    <a:pt x="6921" y="1"/>
                  </a:moveTo>
                  <a:cubicBezTo>
                    <a:pt x="6871" y="1"/>
                    <a:pt x="6845" y="1"/>
                    <a:pt x="6845" y="1"/>
                  </a:cubicBezTo>
                  <a:cubicBezTo>
                    <a:pt x="6845" y="1"/>
                    <a:pt x="1" y="10437"/>
                    <a:pt x="4775" y="21041"/>
                  </a:cubicBezTo>
                  <a:cubicBezTo>
                    <a:pt x="9591" y="31645"/>
                    <a:pt x="8789" y="37222"/>
                    <a:pt x="8789" y="37222"/>
                  </a:cubicBezTo>
                  <a:cubicBezTo>
                    <a:pt x="5873" y="37982"/>
                    <a:pt x="4690" y="41404"/>
                    <a:pt x="6465" y="43813"/>
                  </a:cubicBezTo>
                  <a:cubicBezTo>
                    <a:pt x="6767" y="44300"/>
                    <a:pt x="7286" y="44558"/>
                    <a:pt x="7804" y="44558"/>
                  </a:cubicBezTo>
                  <a:cubicBezTo>
                    <a:pt x="8229" y="44558"/>
                    <a:pt x="8653" y="44385"/>
                    <a:pt x="8958" y="44024"/>
                  </a:cubicBezTo>
                  <a:cubicBezTo>
                    <a:pt x="9436" y="44550"/>
                    <a:pt x="10105" y="44833"/>
                    <a:pt x="10771" y="44833"/>
                  </a:cubicBezTo>
                  <a:cubicBezTo>
                    <a:pt x="11281" y="44833"/>
                    <a:pt x="11789" y="44667"/>
                    <a:pt x="12211" y="44320"/>
                  </a:cubicBezTo>
                  <a:cubicBezTo>
                    <a:pt x="12662" y="44402"/>
                    <a:pt x="13075" y="44439"/>
                    <a:pt x="13454" y="44439"/>
                  </a:cubicBezTo>
                  <a:cubicBezTo>
                    <a:pt x="16975" y="44439"/>
                    <a:pt x="17492" y="41235"/>
                    <a:pt x="17492" y="41235"/>
                  </a:cubicBezTo>
                  <a:cubicBezTo>
                    <a:pt x="20829" y="40095"/>
                    <a:pt x="24843" y="33462"/>
                    <a:pt x="24420" y="24040"/>
                  </a:cubicBezTo>
                  <a:cubicBezTo>
                    <a:pt x="23365" y="468"/>
                    <a:pt x="8128" y="1"/>
                    <a:pt x="6921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631050" y="1765375"/>
              <a:ext cx="1366750" cy="673875"/>
            </a:xfrm>
            <a:custGeom>
              <a:avLst/>
              <a:gdLst/>
              <a:ahLst/>
              <a:cxnLst/>
              <a:rect l="l" t="t" r="r" b="b"/>
              <a:pathLst>
                <a:path w="54670" h="26955" extrusionOk="0">
                  <a:moveTo>
                    <a:pt x="10394" y="1"/>
                  </a:moveTo>
                  <a:cubicBezTo>
                    <a:pt x="1" y="1"/>
                    <a:pt x="26068" y="26194"/>
                    <a:pt x="26068" y="26194"/>
                  </a:cubicBezTo>
                  <a:lnTo>
                    <a:pt x="41826" y="26955"/>
                  </a:lnTo>
                  <a:lnTo>
                    <a:pt x="54669" y="25899"/>
                  </a:lnTo>
                  <a:cubicBezTo>
                    <a:pt x="54669" y="25899"/>
                    <a:pt x="33757" y="1"/>
                    <a:pt x="10394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686200" y="2397375"/>
              <a:ext cx="480600" cy="448150"/>
            </a:xfrm>
            <a:custGeom>
              <a:avLst/>
              <a:gdLst/>
              <a:ahLst/>
              <a:cxnLst/>
              <a:rect l="l" t="t" r="r" b="b"/>
              <a:pathLst>
                <a:path w="19224" h="17926" extrusionOk="0">
                  <a:moveTo>
                    <a:pt x="9591" y="0"/>
                  </a:moveTo>
                  <a:cubicBezTo>
                    <a:pt x="9353" y="0"/>
                    <a:pt x="9114" y="9"/>
                    <a:pt x="8872" y="27"/>
                  </a:cubicBezTo>
                  <a:cubicBezTo>
                    <a:pt x="3803" y="407"/>
                    <a:pt x="0" y="4717"/>
                    <a:pt x="381" y="9660"/>
                  </a:cubicBezTo>
                  <a:cubicBezTo>
                    <a:pt x="743" y="14367"/>
                    <a:pt x="4783" y="17925"/>
                    <a:pt x="9583" y="17925"/>
                  </a:cubicBezTo>
                  <a:cubicBezTo>
                    <a:pt x="9823" y="17925"/>
                    <a:pt x="10065" y="17916"/>
                    <a:pt x="10309" y="17898"/>
                  </a:cubicBezTo>
                  <a:cubicBezTo>
                    <a:pt x="15421" y="17518"/>
                    <a:pt x="19223" y="13209"/>
                    <a:pt x="18843" y="8265"/>
                  </a:cubicBezTo>
                  <a:cubicBezTo>
                    <a:pt x="18440" y="3596"/>
                    <a:pt x="14394" y="0"/>
                    <a:pt x="959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1421925" y="1378700"/>
              <a:ext cx="184875" cy="187075"/>
            </a:xfrm>
            <a:custGeom>
              <a:avLst/>
              <a:gdLst/>
              <a:ahLst/>
              <a:cxnLst/>
              <a:rect l="l" t="t" r="r" b="b"/>
              <a:pathLst>
                <a:path w="7395" h="7483" extrusionOk="0">
                  <a:moveTo>
                    <a:pt x="2549" y="1"/>
                  </a:moveTo>
                  <a:cubicBezTo>
                    <a:pt x="2516" y="1"/>
                    <a:pt x="2483" y="2"/>
                    <a:pt x="2451" y="5"/>
                  </a:cubicBezTo>
                  <a:cubicBezTo>
                    <a:pt x="1015" y="132"/>
                    <a:pt x="1" y="2286"/>
                    <a:pt x="254" y="4483"/>
                  </a:cubicBezTo>
                  <a:cubicBezTo>
                    <a:pt x="381" y="5751"/>
                    <a:pt x="1184" y="6891"/>
                    <a:pt x="2324" y="7483"/>
                  </a:cubicBezTo>
                  <a:cubicBezTo>
                    <a:pt x="2324" y="7483"/>
                    <a:pt x="7394" y="4018"/>
                    <a:pt x="6887" y="2666"/>
                  </a:cubicBezTo>
                  <a:cubicBezTo>
                    <a:pt x="6887" y="2666"/>
                    <a:pt x="4019" y="1"/>
                    <a:pt x="254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1222300" y="1383800"/>
              <a:ext cx="1023475" cy="773450"/>
            </a:xfrm>
            <a:custGeom>
              <a:avLst/>
              <a:gdLst/>
              <a:ahLst/>
              <a:cxnLst/>
              <a:rect l="l" t="t" r="r" b="b"/>
              <a:pathLst>
                <a:path w="40939" h="30938" extrusionOk="0">
                  <a:moveTo>
                    <a:pt x="18515" y="0"/>
                  </a:moveTo>
                  <a:cubicBezTo>
                    <a:pt x="14448" y="0"/>
                    <a:pt x="10964" y="4064"/>
                    <a:pt x="8239" y="7236"/>
                  </a:cubicBezTo>
                  <a:cubicBezTo>
                    <a:pt x="5155" y="10785"/>
                    <a:pt x="7394" y="11546"/>
                    <a:pt x="6845" y="12982"/>
                  </a:cubicBezTo>
                  <a:cubicBezTo>
                    <a:pt x="6422" y="13574"/>
                    <a:pt x="4733" y="16193"/>
                    <a:pt x="2958" y="18263"/>
                  </a:cubicBezTo>
                  <a:cubicBezTo>
                    <a:pt x="1986" y="19362"/>
                    <a:pt x="1141" y="20502"/>
                    <a:pt x="381" y="21728"/>
                  </a:cubicBezTo>
                  <a:cubicBezTo>
                    <a:pt x="381" y="21812"/>
                    <a:pt x="339" y="21854"/>
                    <a:pt x="297" y="21939"/>
                  </a:cubicBezTo>
                  <a:cubicBezTo>
                    <a:pt x="128" y="22235"/>
                    <a:pt x="43" y="22572"/>
                    <a:pt x="1" y="22910"/>
                  </a:cubicBezTo>
                  <a:cubicBezTo>
                    <a:pt x="1" y="25150"/>
                    <a:pt x="2493" y="27389"/>
                    <a:pt x="2493" y="27389"/>
                  </a:cubicBezTo>
                  <a:cubicBezTo>
                    <a:pt x="2493" y="27389"/>
                    <a:pt x="3338" y="30515"/>
                    <a:pt x="7521" y="30895"/>
                  </a:cubicBezTo>
                  <a:cubicBezTo>
                    <a:pt x="7817" y="30924"/>
                    <a:pt x="8117" y="30938"/>
                    <a:pt x="8419" y="30938"/>
                  </a:cubicBezTo>
                  <a:cubicBezTo>
                    <a:pt x="9023" y="30938"/>
                    <a:pt x="9633" y="30881"/>
                    <a:pt x="10225" y="30769"/>
                  </a:cubicBezTo>
                  <a:lnTo>
                    <a:pt x="10352" y="30769"/>
                  </a:lnTo>
                  <a:lnTo>
                    <a:pt x="11112" y="30642"/>
                  </a:lnTo>
                  <a:lnTo>
                    <a:pt x="11196" y="30642"/>
                  </a:lnTo>
                  <a:cubicBezTo>
                    <a:pt x="12760" y="30473"/>
                    <a:pt x="14323" y="30346"/>
                    <a:pt x="15886" y="30346"/>
                  </a:cubicBezTo>
                  <a:cubicBezTo>
                    <a:pt x="18167" y="29973"/>
                    <a:pt x="20086" y="29871"/>
                    <a:pt x="21762" y="29871"/>
                  </a:cubicBezTo>
                  <a:cubicBezTo>
                    <a:pt x="23750" y="29871"/>
                    <a:pt x="25396" y="30014"/>
                    <a:pt x="26897" y="30014"/>
                  </a:cubicBezTo>
                  <a:cubicBezTo>
                    <a:pt x="29568" y="30014"/>
                    <a:pt x="31780" y="29562"/>
                    <a:pt x="34644" y="27051"/>
                  </a:cubicBezTo>
                  <a:cubicBezTo>
                    <a:pt x="40939" y="21474"/>
                    <a:pt x="34940" y="15517"/>
                    <a:pt x="37221" y="9264"/>
                  </a:cubicBezTo>
                  <a:cubicBezTo>
                    <a:pt x="38615" y="5420"/>
                    <a:pt x="38193" y="2927"/>
                    <a:pt x="35531" y="2758"/>
                  </a:cubicBezTo>
                  <a:cubicBezTo>
                    <a:pt x="35399" y="2751"/>
                    <a:pt x="35267" y="2747"/>
                    <a:pt x="35136" y="2747"/>
                  </a:cubicBezTo>
                  <a:cubicBezTo>
                    <a:pt x="32245" y="2747"/>
                    <a:pt x="29617" y="4448"/>
                    <a:pt x="29617" y="4448"/>
                  </a:cubicBezTo>
                  <a:cubicBezTo>
                    <a:pt x="26152" y="1111"/>
                    <a:pt x="24927" y="1533"/>
                    <a:pt x="20153" y="223"/>
                  </a:cubicBezTo>
                  <a:cubicBezTo>
                    <a:pt x="19597" y="71"/>
                    <a:pt x="19051" y="0"/>
                    <a:pt x="18515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1671200" y="1690025"/>
              <a:ext cx="146750" cy="67150"/>
            </a:xfrm>
            <a:custGeom>
              <a:avLst/>
              <a:gdLst/>
              <a:ahLst/>
              <a:cxnLst/>
              <a:rect l="l" t="t" r="r" b="b"/>
              <a:pathLst>
                <a:path w="5870" h="2686" extrusionOk="0">
                  <a:moveTo>
                    <a:pt x="2349" y="0"/>
                  </a:moveTo>
                  <a:cubicBezTo>
                    <a:pt x="1992" y="0"/>
                    <a:pt x="1647" y="62"/>
                    <a:pt x="1352" y="226"/>
                  </a:cubicBezTo>
                  <a:cubicBezTo>
                    <a:pt x="930" y="395"/>
                    <a:pt x="592" y="649"/>
                    <a:pt x="296" y="944"/>
                  </a:cubicBezTo>
                  <a:cubicBezTo>
                    <a:pt x="0" y="1198"/>
                    <a:pt x="0" y="1620"/>
                    <a:pt x="254" y="1874"/>
                  </a:cubicBezTo>
                  <a:cubicBezTo>
                    <a:pt x="761" y="2381"/>
                    <a:pt x="1479" y="2677"/>
                    <a:pt x="2197" y="2677"/>
                  </a:cubicBezTo>
                  <a:cubicBezTo>
                    <a:pt x="2271" y="2682"/>
                    <a:pt x="2352" y="2686"/>
                    <a:pt x="2440" y="2686"/>
                  </a:cubicBezTo>
                  <a:cubicBezTo>
                    <a:pt x="3614" y="2686"/>
                    <a:pt x="5870" y="2148"/>
                    <a:pt x="4140" y="733"/>
                  </a:cubicBezTo>
                  <a:cubicBezTo>
                    <a:pt x="4056" y="691"/>
                    <a:pt x="4014" y="606"/>
                    <a:pt x="3929" y="564"/>
                  </a:cubicBezTo>
                  <a:cubicBezTo>
                    <a:pt x="3633" y="353"/>
                    <a:pt x="3295" y="184"/>
                    <a:pt x="2957" y="57"/>
                  </a:cubicBezTo>
                  <a:cubicBezTo>
                    <a:pt x="2831" y="57"/>
                    <a:pt x="2746" y="15"/>
                    <a:pt x="2662" y="15"/>
                  </a:cubicBezTo>
                  <a:cubicBezTo>
                    <a:pt x="2557" y="5"/>
                    <a:pt x="2453" y="0"/>
                    <a:pt x="234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696550" y="1690125"/>
              <a:ext cx="78175" cy="53575"/>
            </a:xfrm>
            <a:custGeom>
              <a:avLst/>
              <a:gdLst/>
              <a:ahLst/>
              <a:cxnLst/>
              <a:rect l="l" t="t" r="r" b="b"/>
              <a:pathLst>
                <a:path w="3127" h="2143" extrusionOk="0">
                  <a:moveTo>
                    <a:pt x="1409" y="0"/>
                  </a:moveTo>
                  <a:cubicBezTo>
                    <a:pt x="1025" y="0"/>
                    <a:pt x="646" y="82"/>
                    <a:pt x="296" y="222"/>
                  </a:cubicBezTo>
                  <a:cubicBezTo>
                    <a:pt x="0" y="1109"/>
                    <a:pt x="592" y="2039"/>
                    <a:pt x="1479" y="2123"/>
                  </a:cubicBezTo>
                  <a:cubicBezTo>
                    <a:pt x="1557" y="2136"/>
                    <a:pt x="1635" y="2143"/>
                    <a:pt x="1713" y="2143"/>
                  </a:cubicBezTo>
                  <a:cubicBezTo>
                    <a:pt x="2389" y="2143"/>
                    <a:pt x="3013" y="1661"/>
                    <a:pt x="3126" y="940"/>
                  </a:cubicBezTo>
                  <a:lnTo>
                    <a:pt x="3126" y="729"/>
                  </a:lnTo>
                  <a:cubicBezTo>
                    <a:pt x="3042" y="687"/>
                    <a:pt x="2957" y="645"/>
                    <a:pt x="2915" y="560"/>
                  </a:cubicBezTo>
                  <a:cubicBezTo>
                    <a:pt x="2619" y="349"/>
                    <a:pt x="2281" y="180"/>
                    <a:pt x="1901" y="95"/>
                  </a:cubicBezTo>
                  <a:cubicBezTo>
                    <a:pt x="1817" y="53"/>
                    <a:pt x="1732" y="53"/>
                    <a:pt x="1648" y="11"/>
                  </a:cubicBezTo>
                  <a:cubicBezTo>
                    <a:pt x="1568" y="4"/>
                    <a:pt x="1488" y="0"/>
                    <a:pt x="140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386025" y="1686425"/>
              <a:ext cx="100350" cy="46875"/>
            </a:xfrm>
            <a:custGeom>
              <a:avLst/>
              <a:gdLst/>
              <a:ahLst/>
              <a:cxnLst/>
              <a:rect l="l" t="t" r="r" b="b"/>
              <a:pathLst>
                <a:path w="4014" h="1875" extrusionOk="0">
                  <a:moveTo>
                    <a:pt x="2361" y="1"/>
                  </a:moveTo>
                  <a:cubicBezTo>
                    <a:pt x="2060" y="1"/>
                    <a:pt x="1754" y="96"/>
                    <a:pt x="1479" y="286"/>
                  </a:cubicBezTo>
                  <a:lnTo>
                    <a:pt x="1310" y="370"/>
                  </a:lnTo>
                  <a:cubicBezTo>
                    <a:pt x="0" y="1257"/>
                    <a:pt x="1775" y="1849"/>
                    <a:pt x="2451" y="1849"/>
                  </a:cubicBezTo>
                  <a:cubicBezTo>
                    <a:pt x="2552" y="1866"/>
                    <a:pt x="2652" y="1874"/>
                    <a:pt x="2749" y="1874"/>
                  </a:cubicBezTo>
                  <a:cubicBezTo>
                    <a:pt x="3140" y="1874"/>
                    <a:pt x="3498" y="1739"/>
                    <a:pt x="3803" y="1469"/>
                  </a:cubicBezTo>
                  <a:cubicBezTo>
                    <a:pt x="4014" y="1300"/>
                    <a:pt x="4014" y="1046"/>
                    <a:pt x="3887" y="835"/>
                  </a:cubicBezTo>
                  <a:cubicBezTo>
                    <a:pt x="3676" y="624"/>
                    <a:pt x="3465" y="412"/>
                    <a:pt x="3211" y="286"/>
                  </a:cubicBezTo>
                  <a:cubicBezTo>
                    <a:pt x="2958" y="96"/>
                    <a:pt x="2662" y="1"/>
                    <a:pt x="236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418750" y="1686425"/>
              <a:ext cx="49675" cy="42000"/>
            </a:xfrm>
            <a:custGeom>
              <a:avLst/>
              <a:gdLst/>
              <a:ahLst/>
              <a:cxnLst/>
              <a:rect l="l" t="t" r="r" b="b"/>
              <a:pathLst>
                <a:path w="1987" h="1680" extrusionOk="0">
                  <a:moveTo>
                    <a:pt x="1036" y="1"/>
                  </a:moveTo>
                  <a:cubicBezTo>
                    <a:pt x="730" y="1"/>
                    <a:pt x="423" y="96"/>
                    <a:pt x="170" y="286"/>
                  </a:cubicBezTo>
                  <a:lnTo>
                    <a:pt x="1" y="370"/>
                  </a:lnTo>
                  <a:cubicBezTo>
                    <a:pt x="1" y="455"/>
                    <a:pt x="1" y="497"/>
                    <a:pt x="1" y="581"/>
                  </a:cubicBezTo>
                  <a:cubicBezTo>
                    <a:pt x="1" y="1173"/>
                    <a:pt x="466" y="1638"/>
                    <a:pt x="1015" y="1680"/>
                  </a:cubicBezTo>
                  <a:cubicBezTo>
                    <a:pt x="1606" y="1595"/>
                    <a:pt x="1987" y="1088"/>
                    <a:pt x="1944" y="497"/>
                  </a:cubicBezTo>
                  <a:cubicBezTo>
                    <a:pt x="1944" y="412"/>
                    <a:pt x="1944" y="370"/>
                    <a:pt x="1902" y="286"/>
                  </a:cubicBezTo>
                  <a:cubicBezTo>
                    <a:pt x="1649" y="96"/>
                    <a:pt x="1342" y="1"/>
                    <a:pt x="103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967975" y="1499100"/>
              <a:ext cx="166300" cy="172300"/>
            </a:xfrm>
            <a:custGeom>
              <a:avLst/>
              <a:gdLst/>
              <a:ahLst/>
              <a:cxnLst/>
              <a:rect l="l" t="t" r="r" b="b"/>
              <a:pathLst>
                <a:path w="6652" h="6892" extrusionOk="0">
                  <a:moveTo>
                    <a:pt x="5435" y="0"/>
                  </a:moveTo>
                  <a:cubicBezTo>
                    <a:pt x="5412" y="0"/>
                    <a:pt x="5390" y="2"/>
                    <a:pt x="5366" y="5"/>
                  </a:cubicBezTo>
                  <a:cubicBezTo>
                    <a:pt x="4395" y="132"/>
                    <a:pt x="1" y="1230"/>
                    <a:pt x="3000" y="5159"/>
                  </a:cubicBezTo>
                  <a:cubicBezTo>
                    <a:pt x="3423" y="5666"/>
                    <a:pt x="3761" y="6258"/>
                    <a:pt x="3930" y="6892"/>
                  </a:cubicBezTo>
                  <a:cubicBezTo>
                    <a:pt x="4268" y="6300"/>
                    <a:pt x="4817" y="5286"/>
                    <a:pt x="5704" y="3807"/>
                  </a:cubicBezTo>
                  <a:cubicBezTo>
                    <a:pt x="6652" y="2366"/>
                    <a:pt x="6314" y="0"/>
                    <a:pt x="543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470525" y="2091075"/>
              <a:ext cx="486950" cy="143275"/>
            </a:xfrm>
            <a:custGeom>
              <a:avLst/>
              <a:gdLst/>
              <a:ahLst/>
              <a:cxnLst/>
              <a:rect l="l" t="t" r="r" b="b"/>
              <a:pathLst>
                <a:path w="19478" h="5731" extrusionOk="0">
                  <a:moveTo>
                    <a:pt x="17825" y="1"/>
                  </a:moveTo>
                  <a:cubicBezTo>
                    <a:pt x="17717" y="1"/>
                    <a:pt x="17564" y="23"/>
                    <a:pt x="17364" y="69"/>
                  </a:cubicBezTo>
                  <a:cubicBezTo>
                    <a:pt x="10562" y="1886"/>
                    <a:pt x="3760" y="2055"/>
                    <a:pt x="1563" y="2309"/>
                  </a:cubicBezTo>
                  <a:cubicBezTo>
                    <a:pt x="1436" y="2478"/>
                    <a:pt x="0" y="5731"/>
                    <a:pt x="0" y="5731"/>
                  </a:cubicBezTo>
                  <a:cubicBezTo>
                    <a:pt x="10706" y="5136"/>
                    <a:pt x="19477" y="1"/>
                    <a:pt x="17825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213850" y="1926350"/>
              <a:ext cx="248250" cy="145625"/>
            </a:xfrm>
            <a:custGeom>
              <a:avLst/>
              <a:gdLst/>
              <a:ahLst/>
              <a:cxnLst/>
              <a:rect l="l" t="t" r="r" b="b"/>
              <a:pathLst>
                <a:path w="9930" h="5825" extrusionOk="0">
                  <a:moveTo>
                    <a:pt x="2639" y="1"/>
                  </a:moveTo>
                  <a:cubicBezTo>
                    <a:pt x="804" y="1"/>
                    <a:pt x="232" y="655"/>
                    <a:pt x="170" y="1124"/>
                  </a:cubicBezTo>
                  <a:cubicBezTo>
                    <a:pt x="1" y="2898"/>
                    <a:pt x="804" y="4588"/>
                    <a:pt x="2282" y="5602"/>
                  </a:cubicBezTo>
                  <a:cubicBezTo>
                    <a:pt x="2492" y="5742"/>
                    <a:pt x="2731" y="5824"/>
                    <a:pt x="2975" y="5824"/>
                  </a:cubicBezTo>
                  <a:cubicBezTo>
                    <a:pt x="3026" y="5824"/>
                    <a:pt x="3076" y="5821"/>
                    <a:pt x="3127" y="5814"/>
                  </a:cubicBezTo>
                  <a:cubicBezTo>
                    <a:pt x="7310" y="5349"/>
                    <a:pt x="9929" y="1293"/>
                    <a:pt x="5071" y="279"/>
                  </a:cubicBezTo>
                  <a:cubicBezTo>
                    <a:pt x="4082" y="81"/>
                    <a:pt x="3283" y="1"/>
                    <a:pt x="2639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402075" y="2493100"/>
              <a:ext cx="182750" cy="730275"/>
            </a:xfrm>
            <a:custGeom>
              <a:avLst/>
              <a:gdLst/>
              <a:ahLst/>
              <a:cxnLst/>
              <a:rect l="l" t="t" r="r" b="b"/>
              <a:pathLst>
                <a:path w="7310" h="29211" extrusionOk="0">
                  <a:moveTo>
                    <a:pt x="1" y="0"/>
                  </a:moveTo>
                  <a:lnTo>
                    <a:pt x="1" y="0"/>
                  </a:lnTo>
                  <a:cubicBezTo>
                    <a:pt x="1184" y="5070"/>
                    <a:pt x="2873" y="13858"/>
                    <a:pt x="2324" y="19899"/>
                  </a:cubicBezTo>
                  <a:cubicBezTo>
                    <a:pt x="1986" y="23068"/>
                    <a:pt x="1226" y="26194"/>
                    <a:pt x="127" y="29152"/>
                  </a:cubicBezTo>
                  <a:cubicBezTo>
                    <a:pt x="110" y="29192"/>
                    <a:pt x="125" y="29210"/>
                    <a:pt x="166" y="29210"/>
                  </a:cubicBezTo>
                  <a:cubicBezTo>
                    <a:pt x="519" y="29210"/>
                    <a:pt x="2774" y="27884"/>
                    <a:pt x="3000" y="27166"/>
                  </a:cubicBezTo>
                  <a:cubicBezTo>
                    <a:pt x="7309" y="139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653;p22">
            <a:extLst>
              <a:ext uri="{FF2B5EF4-FFF2-40B4-BE49-F238E27FC236}">
                <a16:creationId xmlns:a16="http://schemas.microsoft.com/office/drawing/2014/main" id="{FD8E3F5D-53B3-4864-82D8-C3004FDF2FAD}"/>
              </a:ext>
            </a:extLst>
          </p:cNvPr>
          <p:cNvSpPr txBox="1"/>
          <p:nvPr/>
        </p:nvSpPr>
        <p:spPr>
          <a:xfrm>
            <a:off x="3478689" y="1578371"/>
            <a:ext cx="2443369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Gráficos de dados de checklist Cadastro de dados de checklist via arquivo CSV e formulário.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Cadastro de plantas.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Visualização de registros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em tabelas.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653;p22">
            <a:extLst>
              <a:ext uri="{FF2B5EF4-FFF2-40B4-BE49-F238E27FC236}">
                <a16:creationId xmlns:a16="http://schemas.microsoft.com/office/drawing/2014/main" id="{01A79473-3F64-4F46-A1EC-EA4787BC8FBF}"/>
              </a:ext>
            </a:extLst>
          </p:cNvPr>
          <p:cNvSpPr txBox="1"/>
          <p:nvPr/>
        </p:nvSpPr>
        <p:spPr>
          <a:xfrm>
            <a:off x="6435211" y="1759549"/>
            <a:ext cx="2552672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Integração com a placa ESP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Filtragem de registros por data e tipo de planta.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Aprimorações de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sabilidade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54;p22">
            <a:extLst>
              <a:ext uri="{FF2B5EF4-FFF2-40B4-BE49-F238E27FC236}">
                <a16:creationId xmlns:a16="http://schemas.microsoft.com/office/drawing/2014/main" id="{C57568A0-3D99-2F60-6C9B-F2939EFA0ABC}"/>
              </a:ext>
            </a:extLst>
          </p:cNvPr>
          <p:cNvSpPr/>
          <p:nvPr/>
        </p:nvSpPr>
        <p:spPr>
          <a:xfrm>
            <a:off x="3559528" y="1109781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 </a:t>
            </a:r>
            <a:r>
              <a:rPr lang="pt-BR" sz="1800" b="1" dirty="0">
                <a:solidFill>
                  <a:schemeClr val="lt1"/>
                </a:solidFill>
                <a:ea typeface="Fira Sans Extra Condensed"/>
                <a:sym typeface="Fira Sans Extra Condensed"/>
              </a:rPr>
              <a:t>✅</a:t>
            </a:r>
            <a:endParaRPr sz="18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654;p22">
            <a:extLst>
              <a:ext uri="{FF2B5EF4-FFF2-40B4-BE49-F238E27FC236}">
                <a16:creationId xmlns:a16="http://schemas.microsoft.com/office/drawing/2014/main" id="{B4DFF88C-5881-7FBB-FDD3-DD5E1E8F2C48}"/>
              </a:ext>
            </a:extLst>
          </p:cNvPr>
          <p:cNvSpPr/>
          <p:nvPr/>
        </p:nvSpPr>
        <p:spPr>
          <a:xfrm>
            <a:off x="6640689" y="1319419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r>
              <a:rPr lang="pt-BR" sz="1800" b="1" dirty="0">
                <a:solidFill>
                  <a:schemeClr val="lt1"/>
                </a:solidFill>
                <a:ea typeface="Fira Sans Extra Condensed"/>
                <a:sym typeface="Fira Sans Extra Condensed"/>
              </a:rPr>
              <a:t>✅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654;p22">
            <a:extLst>
              <a:ext uri="{FF2B5EF4-FFF2-40B4-BE49-F238E27FC236}">
                <a16:creationId xmlns:a16="http://schemas.microsoft.com/office/drawing/2014/main" id="{4049A027-6366-7EA3-3B36-00BD21A51B74}"/>
              </a:ext>
            </a:extLst>
          </p:cNvPr>
          <p:cNvSpPr/>
          <p:nvPr/>
        </p:nvSpPr>
        <p:spPr>
          <a:xfrm>
            <a:off x="6687648" y="3370963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451032" y="307667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Sprint 3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18"/>
          <p:cNvGrpSpPr/>
          <p:nvPr/>
        </p:nvGrpSpPr>
        <p:grpSpPr>
          <a:xfrm>
            <a:off x="6461850" y="3615825"/>
            <a:ext cx="2224813" cy="505200"/>
            <a:chOff x="5894200" y="3615825"/>
            <a:chExt cx="2224813" cy="505200"/>
          </a:xfrm>
        </p:grpSpPr>
        <p:sp>
          <p:nvSpPr>
            <p:cNvPr id="314" name="Google Shape;314;p18"/>
            <p:cNvSpPr/>
            <p:nvPr/>
          </p:nvSpPr>
          <p:spPr>
            <a:xfrm>
              <a:off x="5894213" y="3615825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</a:rPr>
                <a:t>validação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</a:rPr>
                <a:t> de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</a:rPr>
                <a:t>formulários</a:t>
              </a:r>
              <a:endParaRPr lang="pt-BR" b="1" dirty="0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894200" y="3615825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18"/>
            <p:cNvGrpSpPr/>
            <p:nvPr/>
          </p:nvGrpSpPr>
          <p:grpSpPr>
            <a:xfrm>
              <a:off x="5992969" y="3746655"/>
              <a:ext cx="307674" cy="243554"/>
              <a:chOff x="3264672" y="3301775"/>
              <a:chExt cx="362738" cy="287142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3264672" y="3497499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196" y="1"/>
                    </a:moveTo>
                    <a:cubicBezTo>
                      <a:pt x="88" y="1"/>
                      <a:pt x="0" y="88"/>
                      <a:pt x="0" y="196"/>
                    </a:cubicBezTo>
                    <a:lnTo>
                      <a:pt x="0" y="2329"/>
                    </a:lnTo>
                    <a:cubicBezTo>
                      <a:pt x="0" y="2437"/>
                      <a:pt x="88" y="2524"/>
                      <a:pt x="196" y="2524"/>
                    </a:cubicBezTo>
                    <a:lnTo>
                      <a:pt x="9823" y="2524"/>
                    </a:lnTo>
                    <a:cubicBezTo>
                      <a:pt x="9931" y="2524"/>
                      <a:pt x="10019" y="2437"/>
                      <a:pt x="10019" y="2329"/>
                    </a:cubicBezTo>
                    <a:lnTo>
                      <a:pt x="10019" y="196"/>
                    </a:lnTo>
                    <a:cubicBezTo>
                      <a:pt x="10019" y="88"/>
                      <a:pt x="9931" y="1"/>
                      <a:pt x="9823" y="1"/>
                    </a:cubicBezTo>
                    <a:close/>
                  </a:path>
                </a:pathLst>
              </a:custGeom>
              <a:solidFill>
                <a:srgbClr val="FBC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3264672" y="3497499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8865" y="1"/>
                    </a:moveTo>
                    <a:lnTo>
                      <a:pt x="8865" y="1834"/>
                    </a:lnTo>
                    <a:cubicBezTo>
                      <a:pt x="8865" y="1945"/>
                      <a:pt x="8774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4"/>
                      <a:pt x="203" y="2524"/>
                    </a:cubicBezTo>
                    <a:lnTo>
                      <a:pt x="9817" y="2524"/>
                    </a:lnTo>
                    <a:cubicBezTo>
                      <a:pt x="9928" y="2524"/>
                      <a:pt x="10019" y="2434"/>
                      <a:pt x="10019" y="2323"/>
                    </a:cubicBezTo>
                    <a:lnTo>
                      <a:pt x="10019" y="203"/>
                    </a:lnTo>
                    <a:cubicBezTo>
                      <a:pt x="10019" y="91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E9B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3345410" y="3301775"/>
                <a:ext cx="209736" cy="255390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7054" extrusionOk="0">
                    <a:moveTo>
                      <a:pt x="1604" y="0"/>
                    </a:moveTo>
                    <a:cubicBezTo>
                      <a:pt x="1595" y="0"/>
                      <a:pt x="1586" y="0"/>
                      <a:pt x="1576" y="1"/>
                    </a:cubicBezTo>
                    <a:cubicBezTo>
                      <a:pt x="705" y="16"/>
                      <a:pt x="0" y="730"/>
                      <a:pt x="0" y="1605"/>
                    </a:cubicBezTo>
                    <a:lnTo>
                      <a:pt x="0" y="2237"/>
                    </a:lnTo>
                    <a:cubicBezTo>
                      <a:pt x="0" y="2398"/>
                      <a:pt x="118" y="2538"/>
                      <a:pt x="279" y="2556"/>
                    </a:cubicBezTo>
                    <a:cubicBezTo>
                      <a:pt x="290" y="2557"/>
                      <a:pt x="302" y="2558"/>
                      <a:pt x="314" y="2558"/>
                    </a:cubicBezTo>
                    <a:cubicBezTo>
                      <a:pt x="487" y="2558"/>
                      <a:pt x="628" y="2418"/>
                      <a:pt x="628" y="2245"/>
                    </a:cubicBezTo>
                    <a:lnTo>
                      <a:pt x="628" y="1622"/>
                    </a:lnTo>
                    <a:cubicBezTo>
                      <a:pt x="628" y="1086"/>
                      <a:pt x="1052" y="636"/>
                      <a:pt x="1587" y="627"/>
                    </a:cubicBezTo>
                    <a:cubicBezTo>
                      <a:pt x="1593" y="626"/>
                      <a:pt x="1599" y="626"/>
                      <a:pt x="1605" y="626"/>
                    </a:cubicBezTo>
                    <a:cubicBezTo>
                      <a:pt x="2145" y="626"/>
                      <a:pt x="2584" y="1065"/>
                      <a:pt x="2584" y="1605"/>
                    </a:cubicBezTo>
                    <a:lnTo>
                      <a:pt x="2584" y="6732"/>
                    </a:lnTo>
                    <a:cubicBezTo>
                      <a:pt x="2584" y="6893"/>
                      <a:pt x="2702" y="7034"/>
                      <a:pt x="2861" y="7051"/>
                    </a:cubicBezTo>
                    <a:cubicBezTo>
                      <a:pt x="2873" y="7053"/>
                      <a:pt x="2885" y="7053"/>
                      <a:pt x="2897" y="7053"/>
                    </a:cubicBezTo>
                    <a:cubicBezTo>
                      <a:pt x="3069" y="7053"/>
                      <a:pt x="3210" y="6913"/>
                      <a:pt x="3210" y="6741"/>
                    </a:cubicBezTo>
                    <a:lnTo>
                      <a:pt x="3210" y="3307"/>
                    </a:lnTo>
                    <a:cubicBezTo>
                      <a:pt x="3210" y="2772"/>
                      <a:pt x="3634" y="2322"/>
                      <a:pt x="4170" y="2313"/>
                    </a:cubicBezTo>
                    <a:cubicBezTo>
                      <a:pt x="4176" y="2313"/>
                      <a:pt x="4183" y="2312"/>
                      <a:pt x="4190" y="2312"/>
                    </a:cubicBezTo>
                    <a:cubicBezTo>
                      <a:pt x="4728" y="2312"/>
                      <a:pt x="5167" y="2751"/>
                      <a:pt x="5167" y="3290"/>
                    </a:cubicBezTo>
                    <a:lnTo>
                      <a:pt x="5167" y="3922"/>
                    </a:lnTo>
                    <a:cubicBezTo>
                      <a:pt x="5167" y="4083"/>
                      <a:pt x="5284" y="4223"/>
                      <a:pt x="5444" y="4242"/>
                    </a:cubicBezTo>
                    <a:cubicBezTo>
                      <a:pt x="5456" y="4243"/>
                      <a:pt x="5467" y="4244"/>
                      <a:pt x="5479" y="4244"/>
                    </a:cubicBezTo>
                    <a:cubicBezTo>
                      <a:pt x="5652" y="4244"/>
                      <a:pt x="5793" y="4104"/>
                      <a:pt x="5793" y="3930"/>
                    </a:cubicBezTo>
                    <a:lnTo>
                      <a:pt x="5793" y="3290"/>
                    </a:lnTo>
                    <a:cubicBezTo>
                      <a:pt x="5793" y="2405"/>
                      <a:pt x="5073" y="1687"/>
                      <a:pt x="4188" y="1687"/>
                    </a:cubicBezTo>
                    <a:cubicBezTo>
                      <a:pt x="3821" y="1687"/>
                      <a:pt x="3481" y="1811"/>
                      <a:pt x="3210" y="2020"/>
                    </a:cubicBezTo>
                    <a:lnTo>
                      <a:pt x="3210" y="1627"/>
                    </a:lnTo>
                    <a:cubicBezTo>
                      <a:pt x="3210" y="735"/>
                      <a:pt x="2492" y="0"/>
                      <a:pt x="1604" y="0"/>
                    </a:cubicBezTo>
                    <a:close/>
                  </a:path>
                </a:pathLst>
              </a:custGeom>
              <a:solidFill>
                <a:srgbClr val="CA6D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3444647" y="3385444"/>
                <a:ext cx="48116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4743" extrusionOk="0">
                    <a:moveTo>
                      <a:pt x="1182" y="1"/>
                    </a:moveTo>
                    <a:cubicBezTo>
                      <a:pt x="627" y="1"/>
                      <a:pt x="176" y="440"/>
                      <a:pt x="176" y="980"/>
                    </a:cubicBezTo>
                    <a:lnTo>
                      <a:pt x="176" y="4430"/>
                    </a:lnTo>
                    <a:cubicBezTo>
                      <a:pt x="176" y="4551"/>
                      <a:pt x="104" y="4655"/>
                      <a:pt x="0" y="4708"/>
                    </a:cubicBezTo>
                    <a:cubicBezTo>
                      <a:pt x="45" y="4730"/>
                      <a:pt x="95" y="4743"/>
                      <a:pt x="148" y="4743"/>
                    </a:cubicBezTo>
                    <a:cubicBezTo>
                      <a:pt x="179" y="4743"/>
                      <a:pt x="211" y="4738"/>
                      <a:pt x="244" y="4728"/>
                    </a:cubicBezTo>
                    <a:cubicBezTo>
                      <a:pt x="379" y="4689"/>
                      <a:pt x="469" y="4562"/>
                      <a:pt x="469" y="4421"/>
                    </a:cubicBezTo>
                    <a:lnTo>
                      <a:pt x="469" y="980"/>
                    </a:lnTo>
                    <a:cubicBezTo>
                      <a:pt x="469" y="488"/>
                      <a:pt x="843" y="80"/>
                      <a:pt x="1329" y="11"/>
                    </a:cubicBezTo>
                    <a:cubicBezTo>
                      <a:pt x="1281" y="4"/>
                      <a:pt x="1231" y="1"/>
                      <a:pt x="1182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3490049" y="3362780"/>
                <a:ext cx="65097" cy="92649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559" extrusionOk="0">
                    <a:moveTo>
                      <a:pt x="149" y="1"/>
                    </a:moveTo>
                    <a:cubicBezTo>
                      <a:pt x="99" y="1"/>
                      <a:pt x="48" y="3"/>
                      <a:pt x="0" y="7"/>
                    </a:cubicBezTo>
                    <a:cubicBezTo>
                      <a:pt x="842" y="79"/>
                      <a:pt x="1504" y="768"/>
                      <a:pt x="1504" y="1606"/>
                    </a:cubicBezTo>
                    <a:lnTo>
                      <a:pt x="1504" y="2246"/>
                    </a:lnTo>
                    <a:cubicBezTo>
                      <a:pt x="1504" y="2367"/>
                      <a:pt x="1433" y="2472"/>
                      <a:pt x="1330" y="2524"/>
                    </a:cubicBezTo>
                    <a:cubicBezTo>
                      <a:pt x="1374" y="2546"/>
                      <a:pt x="1423" y="2559"/>
                      <a:pt x="1476" y="2559"/>
                    </a:cubicBezTo>
                    <a:cubicBezTo>
                      <a:pt x="1507" y="2559"/>
                      <a:pt x="1539" y="2554"/>
                      <a:pt x="1572" y="2545"/>
                    </a:cubicBezTo>
                    <a:cubicBezTo>
                      <a:pt x="1707" y="2507"/>
                      <a:pt x="1798" y="2378"/>
                      <a:pt x="1798" y="2237"/>
                    </a:cubicBezTo>
                    <a:lnTo>
                      <a:pt x="1798" y="1606"/>
                    </a:lnTo>
                    <a:cubicBezTo>
                      <a:pt x="1798" y="720"/>
                      <a:pt x="1057" y="1"/>
                      <a:pt x="149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3326221" y="3354742"/>
                <a:ext cx="60933" cy="12364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415" extrusionOk="0">
                    <a:moveTo>
                      <a:pt x="842" y="1"/>
                    </a:moveTo>
                    <a:cubicBezTo>
                      <a:pt x="810" y="1"/>
                      <a:pt x="779" y="13"/>
                      <a:pt x="755" y="38"/>
                    </a:cubicBezTo>
                    <a:cubicBezTo>
                      <a:pt x="540" y="269"/>
                      <a:pt x="0" y="929"/>
                      <a:pt x="0" y="1708"/>
                    </a:cubicBezTo>
                    <a:cubicBezTo>
                      <a:pt x="0" y="2486"/>
                      <a:pt x="540" y="3145"/>
                      <a:pt x="755" y="3377"/>
                    </a:cubicBezTo>
                    <a:cubicBezTo>
                      <a:pt x="779" y="3402"/>
                      <a:pt x="810" y="3414"/>
                      <a:pt x="842" y="3414"/>
                    </a:cubicBezTo>
                    <a:cubicBezTo>
                      <a:pt x="873" y="3414"/>
                      <a:pt x="905" y="3402"/>
                      <a:pt x="927" y="3377"/>
                    </a:cubicBezTo>
                    <a:cubicBezTo>
                      <a:pt x="1142" y="3145"/>
                      <a:pt x="1682" y="2486"/>
                      <a:pt x="1682" y="1708"/>
                    </a:cubicBezTo>
                    <a:cubicBezTo>
                      <a:pt x="1682" y="929"/>
                      <a:pt x="1142" y="269"/>
                      <a:pt x="927" y="38"/>
                    </a:cubicBezTo>
                    <a:cubicBezTo>
                      <a:pt x="905" y="13"/>
                      <a:pt x="873" y="1"/>
                      <a:pt x="842" y="1"/>
                    </a:cubicBez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3346387" y="3354742"/>
                <a:ext cx="40767" cy="12364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415" extrusionOk="0">
                    <a:moveTo>
                      <a:pt x="285" y="1"/>
                    </a:moveTo>
                    <a:cubicBezTo>
                      <a:pt x="253" y="1"/>
                      <a:pt x="222" y="13"/>
                      <a:pt x="198" y="38"/>
                    </a:cubicBezTo>
                    <a:cubicBezTo>
                      <a:pt x="198" y="39"/>
                      <a:pt x="197" y="40"/>
                      <a:pt x="196" y="40"/>
                    </a:cubicBezTo>
                    <a:cubicBezTo>
                      <a:pt x="440" y="359"/>
                      <a:pt x="753" y="882"/>
                      <a:pt x="753" y="1475"/>
                    </a:cubicBezTo>
                    <a:cubicBezTo>
                      <a:pt x="753" y="2250"/>
                      <a:pt x="217" y="2909"/>
                      <a:pt x="1" y="3141"/>
                    </a:cubicBezTo>
                    <a:cubicBezTo>
                      <a:pt x="77" y="3241"/>
                      <a:pt x="147" y="3321"/>
                      <a:pt x="198" y="3377"/>
                    </a:cubicBezTo>
                    <a:cubicBezTo>
                      <a:pt x="222" y="3402"/>
                      <a:pt x="253" y="3414"/>
                      <a:pt x="285" y="3414"/>
                    </a:cubicBezTo>
                    <a:cubicBezTo>
                      <a:pt x="316" y="3414"/>
                      <a:pt x="348" y="3402"/>
                      <a:pt x="370" y="3377"/>
                    </a:cubicBezTo>
                    <a:cubicBezTo>
                      <a:pt x="585" y="3145"/>
                      <a:pt x="1125" y="2486"/>
                      <a:pt x="1125" y="1707"/>
                    </a:cubicBezTo>
                    <a:cubicBezTo>
                      <a:pt x="1125" y="929"/>
                      <a:pt x="585" y="269"/>
                      <a:pt x="370" y="38"/>
                    </a:cubicBezTo>
                    <a:cubicBezTo>
                      <a:pt x="348" y="13"/>
                      <a:pt x="316" y="1"/>
                      <a:pt x="285" y="1"/>
                    </a:cubicBezTo>
                    <a:close/>
                  </a:path>
                </a:pathLst>
              </a:custGeom>
              <a:solidFill>
                <a:srgbClr val="FC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3521909" y="3428347"/>
                <a:ext cx="43953" cy="8910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461" extrusionOk="0">
                    <a:moveTo>
                      <a:pt x="607" y="0"/>
                    </a:moveTo>
                    <a:cubicBezTo>
                      <a:pt x="585" y="0"/>
                      <a:pt x="562" y="9"/>
                      <a:pt x="545" y="27"/>
                    </a:cubicBezTo>
                    <a:cubicBezTo>
                      <a:pt x="391" y="194"/>
                      <a:pt x="1" y="670"/>
                      <a:pt x="1" y="1230"/>
                    </a:cubicBezTo>
                    <a:cubicBezTo>
                      <a:pt x="1" y="1791"/>
                      <a:pt x="390" y="2266"/>
                      <a:pt x="545" y="2433"/>
                    </a:cubicBezTo>
                    <a:cubicBezTo>
                      <a:pt x="562" y="2451"/>
                      <a:pt x="585" y="2460"/>
                      <a:pt x="607" y="2460"/>
                    </a:cubicBezTo>
                    <a:cubicBezTo>
                      <a:pt x="630" y="2460"/>
                      <a:pt x="653" y="2451"/>
                      <a:pt x="669" y="2433"/>
                    </a:cubicBezTo>
                    <a:cubicBezTo>
                      <a:pt x="824" y="2266"/>
                      <a:pt x="1213" y="1791"/>
                      <a:pt x="1213" y="1230"/>
                    </a:cubicBezTo>
                    <a:cubicBezTo>
                      <a:pt x="1213" y="670"/>
                      <a:pt x="824" y="194"/>
                      <a:pt x="669" y="27"/>
                    </a:cubicBezTo>
                    <a:cubicBezTo>
                      <a:pt x="653" y="9"/>
                      <a:pt x="630" y="0"/>
                      <a:pt x="607" y="0"/>
                    </a:cubicBez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3536463" y="3428347"/>
                <a:ext cx="29398" cy="8910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461" extrusionOk="0">
                    <a:moveTo>
                      <a:pt x="205" y="0"/>
                    </a:moveTo>
                    <a:cubicBezTo>
                      <a:pt x="183" y="0"/>
                      <a:pt x="160" y="9"/>
                      <a:pt x="143" y="27"/>
                    </a:cubicBezTo>
                    <a:cubicBezTo>
                      <a:pt x="143" y="27"/>
                      <a:pt x="142" y="28"/>
                      <a:pt x="142" y="28"/>
                    </a:cubicBezTo>
                    <a:cubicBezTo>
                      <a:pt x="317" y="258"/>
                      <a:pt x="543" y="636"/>
                      <a:pt x="543" y="1062"/>
                    </a:cubicBezTo>
                    <a:cubicBezTo>
                      <a:pt x="543" y="1622"/>
                      <a:pt x="156" y="2096"/>
                      <a:pt x="1" y="2264"/>
                    </a:cubicBezTo>
                    <a:cubicBezTo>
                      <a:pt x="55" y="2336"/>
                      <a:pt x="106" y="2393"/>
                      <a:pt x="143" y="2433"/>
                    </a:cubicBezTo>
                    <a:cubicBezTo>
                      <a:pt x="160" y="2451"/>
                      <a:pt x="182" y="2460"/>
                      <a:pt x="205" y="2460"/>
                    </a:cubicBezTo>
                    <a:cubicBezTo>
                      <a:pt x="228" y="2460"/>
                      <a:pt x="250" y="2451"/>
                      <a:pt x="267" y="2433"/>
                    </a:cubicBezTo>
                    <a:cubicBezTo>
                      <a:pt x="422" y="2266"/>
                      <a:pt x="811" y="1791"/>
                      <a:pt x="811" y="1230"/>
                    </a:cubicBezTo>
                    <a:cubicBezTo>
                      <a:pt x="811" y="670"/>
                      <a:pt x="422" y="194"/>
                      <a:pt x="267" y="27"/>
                    </a:cubicBezTo>
                    <a:cubicBezTo>
                      <a:pt x="251" y="9"/>
                      <a:pt x="228" y="0"/>
                      <a:pt x="205" y="0"/>
                    </a:cubicBezTo>
                    <a:close/>
                  </a:path>
                </a:pathLst>
              </a:custGeom>
              <a:solidFill>
                <a:srgbClr val="FC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3369522" y="3497499"/>
                <a:ext cx="44243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2525" extrusionOk="0">
                    <a:moveTo>
                      <a:pt x="637" y="1"/>
                    </a:moveTo>
                    <a:lnTo>
                      <a:pt x="61" y="595"/>
                    </a:lnTo>
                    <a:cubicBezTo>
                      <a:pt x="22" y="635"/>
                      <a:pt x="1" y="689"/>
                      <a:pt x="1" y="746"/>
                    </a:cubicBezTo>
                    <a:lnTo>
                      <a:pt x="1" y="2524"/>
                    </a:lnTo>
                    <a:lnTo>
                      <a:pt x="294" y="2524"/>
                    </a:lnTo>
                    <a:lnTo>
                      <a:pt x="294" y="1645"/>
                    </a:lnTo>
                    <a:lnTo>
                      <a:pt x="968" y="2161"/>
                    </a:lnTo>
                    <a:cubicBezTo>
                      <a:pt x="994" y="2181"/>
                      <a:pt x="1025" y="2191"/>
                      <a:pt x="1055" y="2191"/>
                    </a:cubicBezTo>
                    <a:cubicBezTo>
                      <a:pt x="1100" y="2191"/>
                      <a:pt x="1145" y="2170"/>
                      <a:pt x="1173" y="2130"/>
                    </a:cubicBezTo>
                    <a:cubicBezTo>
                      <a:pt x="1221" y="2062"/>
                      <a:pt x="1208" y="1967"/>
                      <a:pt x="1143" y="1917"/>
                    </a:cubicBezTo>
                    <a:lnTo>
                      <a:pt x="294" y="1268"/>
                    </a:lnTo>
                    <a:lnTo>
                      <a:pt x="294" y="783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3491026" y="3530554"/>
                <a:ext cx="65966" cy="5763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592" extrusionOk="0">
                    <a:moveTo>
                      <a:pt x="168" y="0"/>
                    </a:moveTo>
                    <a:cubicBezTo>
                      <a:pt x="129" y="0"/>
                      <a:pt x="90" y="15"/>
                      <a:pt x="61" y="44"/>
                    </a:cubicBezTo>
                    <a:cubicBezTo>
                      <a:pt x="1" y="104"/>
                      <a:pt x="1" y="200"/>
                      <a:pt x="61" y="259"/>
                    </a:cubicBezTo>
                    <a:lnTo>
                      <a:pt x="1393" y="1592"/>
                    </a:lnTo>
                    <a:lnTo>
                      <a:pt x="1822" y="1592"/>
                    </a:lnTo>
                    <a:lnTo>
                      <a:pt x="989" y="759"/>
                    </a:lnTo>
                    <a:lnTo>
                      <a:pt x="1470" y="278"/>
                    </a:lnTo>
                    <a:cubicBezTo>
                      <a:pt x="1530" y="219"/>
                      <a:pt x="1530" y="123"/>
                      <a:pt x="1470" y="64"/>
                    </a:cubicBezTo>
                    <a:cubicBezTo>
                      <a:pt x="1440" y="34"/>
                      <a:pt x="1402" y="20"/>
                      <a:pt x="1363" y="20"/>
                    </a:cubicBezTo>
                    <a:cubicBezTo>
                      <a:pt x="1324" y="20"/>
                      <a:pt x="1285" y="34"/>
                      <a:pt x="1256" y="64"/>
                    </a:cubicBezTo>
                    <a:lnTo>
                      <a:pt x="775" y="545"/>
                    </a:lnTo>
                    <a:lnTo>
                      <a:pt x="274" y="44"/>
                    </a:lnTo>
                    <a:cubicBezTo>
                      <a:pt x="245" y="15"/>
                      <a:pt x="206" y="0"/>
                      <a:pt x="168" y="0"/>
                    </a:cubicBez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3286975" y="3496811"/>
                <a:ext cx="65821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610" extrusionOk="0">
                    <a:moveTo>
                      <a:pt x="813" y="0"/>
                    </a:moveTo>
                    <a:lnTo>
                      <a:pt x="813" y="587"/>
                    </a:lnTo>
                    <a:lnTo>
                      <a:pt x="156" y="587"/>
                    </a:lnTo>
                    <a:cubicBezTo>
                      <a:pt x="76" y="587"/>
                      <a:pt x="5" y="649"/>
                      <a:pt x="3" y="730"/>
                    </a:cubicBezTo>
                    <a:cubicBezTo>
                      <a:pt x="0" y="813"/>
                      <a:pt x="67" y="880"/>
                      <a:pt x="149" y="880"/>
                    </a:cubicBezTo>
                    <a:lnTo>
                      <a:pt x="899" y="880"/>
                    </a:lnTo>
                    <a:lnTo>
                      <a:pt x="1554" y="1565"/>
                    </a:lnTo>
                    <a:cubicBezTo>
                      <a:pt x="1584" y="1596"/>
                      <a:pt x="1621" y="1610"/>
                      <a:pt x="1658" y="1610"/>
                    </a:cubicBezTo>
                    <a:cubicBezTo>
                      <a:pt x="1712" y="1610"/>
                      <a:pt x="1766" y="1580"/>
                      <a:pt x="1793" y="1519"/>
                    </a:cubicBezTo>
                    <a:cubicBezTo>
                      <a:pt x="1817" y="1467"/>
                      <a:pt x="1801" y="1390"/>
                      <a:pt x="1762" y="1348"/>
                    </a:cubicBezTo>
                    <a:lnTo>
                      <a:pt x="1106" y="664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" name="Google Shape;330;p18"/>
          <p:cNvGrpSpPr/>
          <p:nvPr/>
        </p:nvGrpSpPr>
        <p:grpSpPr>
          <a:xfrm>
            <a:off x="6461864" y="2481763"/>
            <a:ext cx="2421942" cy="505212"/>
            <a:chOff x="5894213" y="2481763"/>
            <a:chExt cx="2393838" cy="505212"/>
          </a:xfrm>
        </p:grpSpPr>
        <p:sp>
          <p:nvSpPr>
            <p:cNvPr id="331" name="Google Shape;331;p18"/>
            <p:cNvSpPr/>
            <p:nvPr/>
          </p:nvSpPr>
          <p:spPr>
            <a:xfrm>
              <a:off x="5894213" y="2481775"/>
              <a:ext cx="2393838" cy="50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</a:rPr>
                <a:t>integração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</a:rPr>
                <a:t> com </a:t>
              </a:r>
              <a:endParaRPr lang="pt-BR" b="1">
                <a:solidFill>
                  <a:schemeClr val="lt1"/>
                </a:solidFill>
                <a:latin typeface="Fira Sans Extra Condensed"/>
              </a:endParaRPr>
            </a:p>
            <a:p>
              <a:pPr algn="r"/>
              <a:r>
                <a:rPr lang="en" sz="1800" b="1" dirty="0">
                  <a:solidFill>
                    <a:schemeClr val="lt1"/>
                  </a:solidFill>
                  <a:latin typeface="Fira Sans Extra Condensed"/>
                </a:rPr>
                <a:t>a </a:t>
              </a:r>
              <a:r>
                <a:rPr lang="en" sz="1800" b="1" err="1">
                  <a:solidFill>
                    <a:schemeClr val="lt1"/>
                  </a:solidFill>
                  <a:latin typeface="Fira Sans Extra Condensed"/>
                </a:rPr>
                <a:t>placa</a:t>
              </a:r>
              <a:endParaRPr lang="pt-BR" b="1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894213" y="2481763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5965382" y="2664864"/>
              <a:ext cx="362847" cy="138991"/>
              <a:chOff x="160419" y="2271489"/>
              <a:chExt cx="362847" cy="13899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68926" y="2335427"/>
                <a:ext cx="218208" cy="10680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295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6027" y="294"/>
                    </a:lnTo>
                    <a:lnTo>
                      <a:pt x="6027" y="1"/>
                    </a:ln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60419" y="2271489"/>
                <a:ext cx="122699" cy="138991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839" extrusionOk="0">
                    <a:moveTo>
                      <a:pt x="3172" y="0"/>
                    </a:moveTo>
                    <a:cubicBezTo>
                      <a:pt x="3165" y="0"/>
                      <a:pt x="3157" y="0"/>
                      <a:pt x="3150" y="1"/>
                    </a:cubicBezTo>
                    <a:cubicBezTo>
                      <a:pt x="1366" y="177"/>
                      <a:pt x="0" y="1325"/>
                      <a:pt x="0" y="1920"/>
                    </a:cubicBezTo>
                    <a:cubicBezTo>
                      <a:pt x="0" y="2513"/>
                      <a:pt x="1367" y="3663"/>
                      <a:pt x="3153" y="3838"/>
                    </a:cubicBezTo>
                    <a:cubicBezTo>
                      <a:pt x="3160" y="3839"/>
                      <a:pt x="3167" y="3839"/>
                      <a:pt x="3174" y="3839"/>
                    </a:cubicBezTo>
                    <a:cubicBezTo>
                      <a:pt x="3291" y="3839"/>
                      <a:pt x="3389" y="3743"/>
                      <a:pt x="3389" y="3623"/>
                    </a:cubicBezTo>
                    <a:lnTo>
                      <a:pt x="3389" y="216"/>
                    </a:lnTo>
                    <a:cubicBezTo>
                      <a:pt x="3389" y="95"/>
                      <a:pt x="3290" y="0"/>
                      <a:pt x="317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70231" y="2272177"/>
                <a:ext cx="112887" cy="13761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801" extrusionOk="0">
                    <a:moveTo>
                      <a:pt x="2904" y="1"/>
                    </a:moveTo>
                    <a:cubicBezTo>
                      <a:pt x="2897" y="1"/>
                      <a:pt x="2890" y="1"/>
                      <a:pt x="2882" y="2"/>
                    </a:cubicBezTo>
                    <a:cubicBezTo>
                      <a:pt x="2723" y="17"/>
                      <a:pt x="2566" y="41"/>
                      <a:pt x="2413" y="72"/>
                    </a:cubicBezTo>
                    <a:lnTo>
                      <a:pt x="2413" y="2969"/>
                    </a:lnTo>
                    <a:cubicBezTo>
                      <a:pt x="2413" y="3088"/>
                      <a:pt x="2317" y="3183"/>
                      <a:pt x="2201" y="3183"/>
                    </a:cubicBezTo>
                    <a:cubicBezTo>
                      <a:pt x="2195" y="3183"/>
                      <a:pt x="2188" y="3183"/>
                      <a:pt x="2181" y="3182"/>
                    </a:cubicBezTo>
                    <a:cubicBezTo>
                      <a:pt x="1319" y="3098"/>
                      <a:pt x="556" y="2785"/>
                      <a:pt x="1" y="2418"/>
                    </a:cubicBezTo>
                    <a:lnTo>
                      <a:pt x="1" y="2418"/>
                    </a:lnTo>
                    <a:cubicBezTo>
                      <a:pt x="462" y="2994"/>
                      <a:pt x="1556" y="3670"/>
                      <a:pt x="2884" y="3799"/>
                    </a:cubicBezTo>
                    <a:cubicBezTo>
                      <a:pt x="2891" y="3800"/>
                      <a:pt x="2898" y="3800"/>
                      <a:pt x="2905" y="3800"/>
                    </a:cubicBezTo>
                    <a:cubicBezTo>
                      <a:pt x="3021" y="3800"/>
                      <a:pt x="3118" y="3705"/>
                      <a:pt x="3118" y="3587"/>
                    </a:cubicBezTo>
                    <a:lnTo>
                      <a:pt x="3118" y="217"/>
                    </a:lnTo>
                    <a:cubicBezTo>
                      <a:pt x="3118" y="97"/>
                      <a:pt x="3021" y="1"/>
                      <a:pt x="2904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96118" y="2318374"/>
                <a:ext cx="29833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5" extrusionOk="0">
                    <a:moveTo>
                      <a:pt x="412" y="1"/>
                    </a:moveTo>
                    <a:cubicBezTo>
                      <a:pt x="184" y="1"/>
                      <a:pt x="0" y="185"/>
                      <a:pt x="0" y="413"/>
                    </a:cubicBezTo>
                    <a:cubicBezTo>
                      <a:pt x="0" y="640"/>
                      <a:pt x="184" y="824"/>
                      <a:pt x="412" y="824"/>
                    </a:cubicBezTo>
                    <a:cubicBezTo>
                      <a:pt x="639" y="824"/>
                      <a:pt x="824" y="640"/>
                      <a:pt x="824" y="413"/>
                    </a:cubicBezTo>
                    <a:cubicBezTo>
                      <a:pt x="824" y="185"/>
                      <a:pt x="639" y="1"/>
                      <a:pt x="412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204264" y="2318374"/>
                <a:ext cx="21723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825" extrusionOk="0">
                    <a:moveTo>
                      <a:pt x="187" y="1"/>
                    </a:moveTo>
                    <a:cubicBezTo>
                      <a:pt x="121" y="1"/>
                      <a:pt x="58" y="17"/>
                      <a:pt x="1" y="45"/>
                    </a:cubicBezTo>
                    <a:cubicBezTo>
                      <a:pt x="135" y="113"/>
                      <a:pt x="228" y="253"/>
                      <a:pt x="228" y="413"/>
                    </a:cubicBezTo>
                    <a:cubicBezTo>
                      <a:pt x="228" y="573"/>
                      <a:pt x="135" y="712"/>
                      <a:pt x="1" y="779"/>
                    </a:cubicBezTo>
                    <a:cubicBezTo>
                      <a:pt x="58" y="808"/>
                      <a:pt x="120" y="824"/>
                      <a:pt x="187" y="824"/>
                    </a:cubicBezTo>
                    <a:cubicBezTo>
                      <a:pt x="415" y="824"/>
                      <a:pt x="600" y="640"/>
                      <a:pt x="600" y="413"/>
                    </a:cubicBezTo>
                    <a:cubicBezTo>
                      <a:pt x="600" y="185"/>
                      <a:pt x="414" y="1"/>
                      <a:pt x="187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31523" y="2277861"/>
                <a:ext cx="91743" cy="12621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486" extrusionOk="0">
                    <a:moveTo>
                      <a:pt x="2346" y="1"/>
                    </a:moveTo>
                    <a:cubicBezTo>
                      <a:pt x="2309" y="1"/>
                      <a:pt x="2271" y="12"/>
                      <a:pt x="2237" y="37"/>
                    </a:cubicBezTo>
                    <a:lnTo>
                      <a:pt x="109" y="1582"/>
                    </a:lnTo>
                    <a:cubicBezTo>
                      <a:pt x="0" y="1662"/>
                      <a:pt x="0" y="1825"/>
                      <a:pt x="109" y="1905"/>
                    </a:cubicBezTo>
                    <a:lnTo>
                      <a:pt x="2237" y="3449"/>
                    </a:lnTo>
                    <a:cubicBezTo>
                      <a:pt x="2271" y="3474"/>
                      <a:pt x="2310" y="3486"/>
                      <a:pt x="2347" y="3486"/>
                    </a:cubicBezTo>
                    <a:cubicBezTo>
                      <a:pt x="2443" y="3486"/>
                      <a:pt x="2534" y="3409"/>
                      <a:pt x="2534" y="3299"/>
                    </a:cubicBezTo>
                    <a:lnTo>
                      <a:pt x="2052" y="1861"/>
                    </a:lnTo>
                    <a:cubicBezTo>
                      <a:pt x="2026" y="1785"/>
                      <a:pt x="2026" y="1702"/>
                      <a:pt x="2052" y="1625"/>
                    </a:cubicBezTo>
                    <a:lnTo>
                      <a:pt x="2534" y="188"/>
                    </a:lnTo>
                    <a:cubicBezTo>
                      <a:pt x="2534" y="78"/>
                      <a:pt x="2443" y="1"/>
                      <a:pt x="2346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81087" y="2277861"/>
                <a:ext cx="42179" cy="12621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486" extrusionOk="0">
                    <a:moveTo>
                      <a:pt x="977" y="1"/>
                    </a:moveTo>
                    <a:cubicBezTo>
                      <a:pt x="940" y="1"/>
                      <a:pt x="902" y="12"/>
                      <a:pt x="868" y="37"/>
                    </a:cubicBezTo>
                    <a:lnTo>
                      <a:pt x="459" y="333"/>
                    </a:lnTo>
                    <a:lnTo>
                      <a:pt x="26" y="1625"/>
                    </a:lnTo>
                    <a:cubicBezTo>
                      <a:pt x="0" y="1702"/>
                      <a:pt x="0" y="1785"/>
                      <a:pt x="26" y="1861"/>
                    </a:cubicBezTo>
                    <a:lnTo>
                      <a:pt x="459" y="3153"/>
                    </a:lnTo>
                    <a:lnTo>
                      <a:pt x="868" y="3449"/>
                    </a:lnTo>
                    <a:cubicBezTo>
                      <a:pt x="902" y="3474"/>
                      <a:pt x="940" y="3485"/>
                      <a:pt x="977" y="3485"/>
                    </a:cubicBezTo>
                    <a:cubicBezTo>
                      <a:pt x="1074" y="3485"/>
                      <a:pt x="1165" y="3409"/>
                      <a:pt x="1165" y="3298"/>
                    </a:cubicBezTo>
                    <a:lnTo>
                      <a:pt x="683" y="1861"/>
                    </a:lnTo>
                    <a:cubicBezTo>
                      <a:pt x="657" y="1785"/>
                      <a:pt x="657" y="1701"/>
                      <a:pt x="683" y="1625"/>
                    </a:cubicBezTo>
                    <a:lnTo>
                      <a:pt x="1165" y="188"/>
                    </a:lnTo>
                    <a:cubicBezTo>
                      <a:pt x="1165" y="78"/>
                      <a:pt x="1074" y="1"/>
                      <a:pt x="977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313060" y="2273154"/>
                <a:ext cx="19659" cy="13341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685" extrusionOk="0">
                    <a:moveTo>
                      <a:pt x="432" y="0"/>
                    </a:moveTo>
                    <a:cubicBezTo>
                      <a:pt x="396" y="0"/>
                      <a:pt x="359" y="18"/>
                      <a:pt x="338" y="57"/>
                    </a:cubicBezTo>
                    <a:cubicBezTo>
                      <a:pt x="136" y="414"/>
                      <a:pt x="1" y="1080"/>
                      <a:pt x="1" y="1842"/>
                    </a:cubicBezTo>
                    <a:cubicBezTo>
                      <a:pt x="1" y="2604"/>
                      <a:pt x="136" y="3271"/>
                      <a:pt x="338" y="3628"/>
                    </a:cubicBezTo>
                    <a:cubicBezTo>
                      <a:pt x="359" y="3667"/>
                      <a:pt x="396" y="3684"/>
                      <a:pt x="432" y="3684"/>
                    </a:cubicBezTo>
                    <a:cubicBezTo>
                      <a:pt x="488" y="3684"/>
                      <a:pt x="543" y="3643"/>
                      <a:pt x="543" y="3575"/>
                    </a:cubicBezTo>
                    <a:lnTo>
                      <a:pt x="543" y="110"/>
                    </a:lnTo>
                    <a:cubicBezTo>
                      <a:pt x="543" y="41"/>
                      <a:pt x="488" y="0"/>
                      <a:pt x="43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356868" y="2288397"/>
                <a:ext cx="16944" cy="10517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05" extrusionOk="0">
                    <a:moveTo>
                      <a:pt x="357" y="1"/>
                    </a:moveTo>
                    <a:cubicBezTo>
                      <a:pt x="321" y="1"/>
                      <a:pt x="284" y="18"/>
                      <a:pt x="263" y="57"/>
                    </a:cubicBezTo>
                    <a:cubicBezTo>
                      <a:pt x="61" y="414"/>
                      <a:pt x="0" y="1114"/>
                      <a:pt x="0" y="1537"/>
                    </a:cubicBezTo>
                    <a:cubicBezTo>
                      <a:pt x="0" y="1959"/>
                      <a:pt x="61" y="2491"/>
                      <a:pt x="263" y="2849"/>
                    </a:cubicBezTo>
                    <a:cubicBezTo>
                      <a:pt x="285" y="2887"/>
                      <a:pt x="321" y="2904"/>
                      <a:pt x="357" y="2904"/>
                    </a:cubicBezTo>
                    <a:cubicBezTo>
                      <a:pt x="412" y="2904"/>
                      <a:pt x="468" y="2862"/>
                      <a:pt x="468" y="2794"/>
                    </a:cubicBezTo>
                    <a:lnTo>
                      <a:pt x="468" y="110"/>
                    </a:lnTo>
                    <a:cubicBezTo>
                      <a:pt x="468" y="42"/>
                      <a:pt x="412" y="1"/>
                      <a:pt x="357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397924" y="2295674"/>
                <a:ext cx="16980" cy="9062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503" extrusionOk="0">
                    <a:moveTo>
                      <a:pt x="358" y="0"/>
                    </a:moveTo>
                    <a:cubicBezTo>
                      <a:pt x="322" y="0"/>
                      <a:pt x="285" y="18"/>
                      <a:pt x="263" y="56"/>
                    </a:cubicBezTo>
                    <a:cubicBezTo>
                      <a:pt x="61" y="414"/>
                      <a:pt x="0" y="913"/>
                      <a:pt x="0" y="1336"/>
                    </a:cubicBezTo>
                    <a:cubicBezTo>
                      <a:pt x="0" y="1758"/>
                      <a:pt x="61" y="2089"/>
                      <a:pt x="263" y="2447"/>
                    </a:cubicBezTo>
                    <a:cubicBezTo>
                      <a:pt x="285" y="2486"/>
                      <a:pt x="321" y="2503"/>
                      <a:pt x="357" y="2503"/>
                    </a:cubicBezTo>
                    <a:cubicBezTo>
                      <a:pt x="413" y="2503"/>
                      <a:pt x="468" y="2462"/>
                      <a:pt x="468" y="2393"/>
                    </a:cubicBezTo>
                    <a:lnTo>
                      <a:pt x="468" y="110"/>
                    </a:lnTo>
                    <a:cubicBezTo>
                      <a:pt x="468" y="41"/>
                      <a:pt x="413" y="0"/>
                      <a:pt x="358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324826" y="2273154"/>
                <a:ext cx="7893" cy="13341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85" extrusionOk="0">
                    <a:moveTo>
                      <a:pt x="109" y="0"/>
                    </a:moveTo>
                    <a:cubicBezTo>
                      <a:pt x="74" y="0"/>
                      <a:pt x="39" y="17"/>
                      <a:pt x="18" y="56"/>
                    </a:cubicBezTo>
                    <a:cubicBezTo>
                      <a:pt x="11" y="66"/>
                      <a:pt x="6" y="77"/>
                      <a:pt x="1" y="88"/>
                    </a:cubicBezTo>
                    <a:cubicBezTo>
                      <a:pt x="2" y="96"/>
                      <a:pt x="3" y="102"/>
                      <a:pt x="3" y="109"/>
                    </a:cubicBezTo>
                    <a:lnTo>
                      <a:pt x="3" y="3574"/>
                    </a:lnTo>
                    <a:cubicBezTo>
                      <a:pt x="3" y="3581"/>
                      <a:pt x="2" y="3588"/>
                      <a:pt x="1" y="3595"/>
                    </a:cubicBezTo>
                    <a:cubicBezTo>
                      <a:pt x="6" y="3607"/>
                      <a:pt x="11" y="3617"/>
                      <a:pt x="18" y="3628"/>
                    </a:cubicBezTo>
                    <a:cubicBezTo>
                      <a:pt x="39" y="3667"/>
                      <a:pt x="74" y="3684"/>
                      <a:pt x="110" y="3684"/>
                    </a:cubicBezTo>
                    <a:cubicBezTo>
                      <a:pt x="164" y="3684"/>
                      <a:pt x="218" y="3643"/>
                      <a:pt x="218" y="3575"/>
                    </a:cubicBezTo>
                    <a:lnTo>
                      <a:pt x="218" y="110"/>
                    </a:lnTo>
                    <a:cubicBezTo>
                      <a:pt x="218" y="41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365919" y="2287854"/>
                <a:ext cx="7893" cy="10568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19" extrusionOk="0">
                    <a:moveTo>
                      <a:pt x="116" y="1"/>
                    </a:moveTo>
                    <a:cubicBezTo>
                      <a:pt x="84" y="1"/>
                      <a:pt x="51" y="16"/>
                      <a:pt x="30" y="50"/>
                    </a:cubicBezTo>
                    <a:cubicBezTo>
                      <a:pt x="19" y="67"/>
                      <a:pt x="10" y="86"/>
                      <a:pt x="1" y="104"/>
                    </a:cubicBezTo>
                    <a:cubicBezTo>
                      <a:pt x="2" y="111"/>
                      <a:pt x="2" y="117"/>
                      <a:pt x="2" y="125"/>
                    </a:cubicBezTo>
                    <a:lnTo>
                      <a:pt x="2" y="2809"/>
                    </a:lnTo>
                    <a:cubicBezTo>
                      <a:pt x="2" y="2816"/>
                      <a:pt x="2" y="2823"/>
                      <a:pt x="1" y="2829"/>
                    </a:cubicBezTo>
                    <a:cubicBezTo>
                      <a:pt x="23" y="2871"/>
                      <a:pt x="40" y="2919"/>
                      <a:pt x="102" y="2919"/>
                    </a:cubicBezTo>
                    <a:cubicBezTo>
                      <a:pt x="108" y="2919"/>
                      <a:pt x="115" y="2918"/>
                      <a:pt x="123" y="2917"/>
                    </a:cubicBezTo>
                    <a:cubicBezTo>
                      <a:pt x="178" y="2907"/>
                      <a:pt x="218" y="2859"/>
                      <a:pt x="218" y="2804"/>
                    </a:cubicBezTo>
                    <a:lnTo>
                      <a:pt x="218" y="101"/>
                    </a:lnTo>
                    <a:cubicBezTo>
                      <a:pt x="218" y="38"/>
                      <a:pt x="167" y="1"/>
                      <a:pt x="116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07012" y="2296000"/>
                <a:ext cx="7893" cy="8993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484" extrusionOk="0">
                    <a:moveTo>
                      <a:pt x="106" y="0"/>
                    </a:moveTo>
                    <a:cubicBezTo>
                      <a:pt x="69" y="0"/>
                      <a:pt x="32" y="19"/>
                      <a:pt x="11" y="59"/>
                    </a:cubicBezTo>
                    <a:cubicBezTo>
                      <a:pt x="8" y="66"/>
                      <a:pt x="3" y="73"/>
                      <a:pt x="0" y="80"/>
                    </a:cubicBezTo>
                    <a:cubicBezTo>
                      <a:pt x="1" y="87"/>
                      <a:pt x="2" y="93"/>
                      <a:pt x="2" y="101"/>
                    </a:cubicBezTo>
                    <a:lnTo>
                      <a:pt x="2" y="2384"/>
                    </a:lnTo>
                    <a:cubicBezTo>
                      <a:pt x="2" y="2391"/>
                      <a:pt x="1" y="2399"/>
                      <a:pt x="0" y="2405"/>
                    </a:cubicBezTo>
                    <a:cubicBezTo>
                      <a:pt x="3" y="2412"/>
                      <a:pt x="7" y="2418"/>
                      <a:pt x="11" y="2425"/>
                    </a:cubicBezTo>
                    <a:cubicBezTo>
                      <a:pt x="32" y="2465"/>
                      <a:pt x="70" y="2484"/>
                      <a:pt x="106" y="2484"/>
                    </a:cubicBezTo>
                    <a:cubicBezTo>
                      <a:pt x="162" y="2484"/>
                      <a:pt x="217" y="2442"/>
                      <a:pt x="217" y="2374"/>
                    </a:cubicBezTo>
                    <a:lnTo>
                      <a:pt x="217" y="109"/>
                    </a:lnTo>
                    <a:cubicBezTo>
                      <a:pt x="217" y="41"/>
                      <a:pt x="162" y="0"/>
                      <a:pt x="106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348;p18"/>
          <p:cNvGrpSpPr/>
          <p:nvPr/>
        </p:nvGrpSpPr>
        <p:grpSpPr>
          <a:xfrm>
            <a:off x="6461863" y="1335138"/>
            <a:ext cx="2421942" cy="505225"/>
            <a:chOff x="5894213" y="1335138"/>
            <a:chExt cx="2224800" cy="505225"/>
          </a:xfrm>
        </p:grpSpPr>
        <p:sp>
          <p:nvSpPr>
            <p:cNvPr id="349" name="Google Shape;349;p18"/>
            <p:cNvSpPr/>
            <p:nvPr/>
          </p:nvSpPr>
          <p:spPr>
            <a:xfrm>
              <a:off x="5894213" y="1335163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</a:rPr>
                <a:t>mensagens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</a:rPr>
                <a:t> de </a:t>
              </a:r>
              <a:endParaRPr lang="pt-BR" b="1">
                <a:solidFill>
                  <a:schemeClr val="lt1"/>
                </a:solidFill>
                <a:latin typeface="Fira Sans Extra Condensed"/>
              </a:endParaRPr>
            </a:p>
            <a:p>
              <a:pPr algn="r"/>
              <a:r>
                <a:rPr lang="en" sz="1800" b="1" dirty="0">
                  <a:solidFill>
                    <a:schemeClr val="lt1"/>
                  </a:solidFill>
                  <a:latin typeface="Fira Sans Extra Condensed"/>
                </a:rPr>
                <a:t>feedback</a:t>
              </a:r>
              <a:endParaRPr lang="pt-BR" b="1" dirty="0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894213" y="1335138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18"/>
            <p:cNvGrpSpPr/>
            <p:nvPr/>
          </p:nvGrpSpPr>
          <p:grpSpPr>
            <a:xfrm>
              <a:off x="5958291" y="1432456"/>
              <a:ext cx="377039" cy="310566"/>
              <a:chOff x="3257504" y="2145894"/>
              <a:chExt cx="377039" cy="310566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3257504" y="2145894"/>
                <a:ext cx="143589" cy="180663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4990" extrusionOk="0">
                    <a:moveTo>
                      <a:pt x="1390" y="0"/>
                    </a:moveTo>
                    <a:cubicBezTo>
                      <a:pt x="1295" y="0"/>
                      <a:pt x="1199" y="34"/>
                      <a:pt x="1122" y="101"/>
                    </a:cubicBezTo>
                    <a:cubicBezTo>
                      <a:pt x="302" y="819"/>
                      <a:pt x="1" y="1991"/>
                      <a:pt x="353" y="3022"/>
                    </a:cubicBezTo>
                    <a:cubicBezTo>
                      <a:pt x="531" y="3549"/>
                      <a:pt x="872" y="4030"/>
                      <a:pt x="1331" y="4380"/>
                    </a:cubicBezTo>
                    <a:cubicBezTo>
                      <a:pt x="1802" y="4741"/>
                      <a:pt x="2371" y="4944"/>
                      <a:pt x="2962" y="4985"/>
                    </a:cubicBezTo>
                    <a:cubicBezTo>
                      <a:pt x="2994" y="4988"/>
                      <a:pt x="3026" y="4990"/>
                      <a:pt x="3058" y="4990"/>
                    </a:cubicBezTo>
                    <a:cubicBezTo>
                      <a:pt x="3092" y="4990"/>
                      <a:pt x="3127" y="4988"/>
                      <a:pt x="3161" y="4984"/>
                    </a:cubicBezTo>
                    <a:cubicBezTo>
                      <a:pt x="3629" y="4929"/>
                      <a:pt x="3965" y="4504"/>
                      <a:pt x="3910" y="4036"/>
                    </a:cubicBezTo>
                    <a:cubicBezTo>
                      <a:pt x="3859" y="3601"/>
                      <a:pt x="3490" y="3281"/>
                      <a:pt x="3062" y="3281"/>
                    </a:cubicBezTo>
                    <a:cubicBezTo>
                      <a:pt x="3029" y="3281"/>
                      <a:pt x="2995" y="3283"/>
                      <a:pt x="2962" y="3287"/>
                    </a:cubicBezTo>
                    <a:cubicBezTo>
                      <a:pt x="2905" y="3294"/>
                      <a:pt x="2848" y="3297"/>
                      <a:pt x="2793" y="3297"/>
                    </a:cubicBezTo>
                    <a:cubicBezTo>
                      <a:pt x="1919" y="3297"/>
                      <a:pt x="1239" y="2491"/>
                      <a:pt x="1315" y="1613"/>
                    </a:cubicBezTo>
                    <a:cubicBezTo>
                      <a:pt x="1342" y="1282"/>
                      <a:pt x="1473" y="951"/>
                      <a:pt x="1697" y="675"/>
                    </a:cubicBezTo>
                    <a:lnTo>
                      <a:pt x="1705" y="664"/>
                    </a:lnTo>
                    <a:cubicBezTo>
                      <a:pt x="1829" y="512"/>
                      <a:pt x="1829" y="291"/>
                      <a:pt x="1696" y="139"/>
                    </a:cubicBezTo>
                    <a:cubicBezTo>
                      <a:pt x="1616" y="48"/>
                      <a:pt x="1503" y="0"/>
                      <a:pt x="1390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3281870" y="2265044"/>
                <a:ext cx="119223" cy="61512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1699" extrusionOk="0">
                    <a:moveTo>
                      <a:pt x="2520" y="0"/>
                    </a:moveTo>
                    <a:cubicBezTo>
                      <a:pt x="2572" y="467"/>
                      <a:pt x="2238" y="889"/>
                      <a:pt x="1770" y="944"/>
                    </a:cubicBezTo>
                    <a:cubicBezTo>
                      <a:pt x="1735" y="948"/>
                      <a:pt x="1701" y="950"/>
                      <a:pt x="1666" y="950"/>
                    </a:cubicBezTo>
                    <a:cubicBezTo>
                      <a:pt x="1634" y="950"/>
                      <a:pt x="1603" y="948"/>
                      <a:pt x="1571" y="945"/>
                    </a:cubicBezTo>
                    <a:cubicBezTo>
                      <a:pt x="1005" y="904"/>
                      <a:pt x="460" y="717"/>
                      <a:pt x="1" y="384"/>
                    </a:cubicBezTo>
                    <a:lnTo>
                      <a:pt x="1" y="384"/>
                    </a:lnTo>
                    <a:cubicBezTo>
                      <a:pt x="177" y="650"/>
                      <a:pt x="399" y="890"/>
                      <a:pt x="658" y="1089"/>
                    </a:cubicBezTo>
                    <a:cubicBezTo>
                      <a:pt x="1129" y="1450"/>
                      <a:pt x="1698" y="1653"/>
                      <a:pt x="2289" y="1694"/>
                    </a:cubicBezTo>
                    <a:cubicBezTo>
                      <a:pt x="2321" y="1697"/>
                      <a:pt x="2353" y="1699"/>
                      <a:pt x="2385" y="1699"/>
                    </a:cubicBezTo>
                    <a:cubicBezTo>
                      <a:pt x="2419" y="1699"/>
                      <a:pt x="2454" y="1697"/>
                      <a:pt x="2488" y="1693"/>
                    </a:cubicBezTo>
                    <a:cubicBezTo>
                      <a:pt x="2956" y="1638"/>
                      <a:pt x="3292" y="1214"/>
                      <a:pt x="3237" y="745"/>
                    </a:cubicBezTo>
                    <a:cubicBezTo>
                      <a:pt x="3191" y="355"/>
                      <a:pt x="2890" y="58"/>
                      <a:pt x="2520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3490990" y="2145894"/>
                <a:ext cx="143553" cy="180663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4990" extrusionOk="0">
                    <a:moveTo>
                      <a:pt x="2576" y="0"/>
                    </a:moveTo>
                    <a:cubicBezTo>
                      <a:pt x="2463" y="0"/>
                      <a:pt x="2351" y="48"/>
                      <a:pt x="2270" y="139"/>
                    </a:cubicBezTo>
                    <a:cubicBezTo>
                      <a:pt x="2137" y="291"/>
                      <a:pt x="2137" y="512"/>
                      <a:pt x="2260" y="664"/>
                    </a:cubicBezTo>
                    <a:lnTo>
                      <a:pt x="2270" y="675"/>
                    </a:lnTo>
                    <a:cubicBezTo>
                      <a:pt x="2494" y="951"/>
                      <a:pt x="2625" y="1282"/>
                      <a:pt x="2651" y="1613"/>
                    </a:cubicBezTo>
                    <a:cubicBezTo>
                      <a:pt x="2727" y="2491"/>
                      <a:pt x="2047" y="3297"/>
                      <a:pt x="1174" y="3297"/>
                    </a:cubicBezTo>
                    <a:cubicBezTo>
                      <a:pt x="1118" y="3297"/>
                      <a:pt x="1062" y="3294"/>
                      <a:pt x="1005" y="3287"/>
                    </a:cubicBezTo>
                    <a:cubicBezTo>
                      <a:pt x="971" y="3283"/>
                      <a:pt x="938" y="3281"/>
                      <a:pt x="905" y="3281"/>
                    </a:cubicBezTo>
                    <a:cubicBezTo>
                      <a:pt x="477" y="3281"/>
                      <a:pt x="107" y="3601"/>
                      <a:pt x="56" y="4036"/>
                    </a:cubicBezTo>
                    <a:cubicBezTo>
                      <a:pt x="1" y="4505"/>
                      <a:pt x="336" y="4929"/>
                      <a:pt x="805" y="4984"/>
                    </a:cubicBezTo>
                    <a:cubicBezTo>
                      <a:pt x="840" y="4988"/>
                      <a:pt x="875" y="4990"/>
                      <a:pt x="909" y="4990"/>
                    </a:cubicBezTo>
                    <a:cubicBezTo>
                      <a:pt x="941" y="4990"/>
                      <a:pt x="972" y="4988"/>
                      <a:pt x="1004" y="4985"/>
                    </a:cubicBezTo>
                    <a:cubicBezTo>
                      <a:pt x="1595" y="4944"/>
                      <a:pt x="2163" y="4741"/>
                      <a:pt x="2634" y="4380"/>
                    </a:cubicBezTo>
                    <a:cubicBezTo>
                      <a:pt x="3094" y="4030"/>
                      <a:pt x="3435" y="3549"/>
                      <a:pt x="3613" y="3022"/>
                    </a:cubicBezTo>
                    <a:cubicBezTo>
                      <a:pt x="3965" y="1991"/>
                      <a:pt x="3664" y="819"/>
                      <a:pt x="2844" y="101"/>
                    </a:cubicBezTo>
                    <a:cubicBezTo>
                      <a:pt x="2767" y="34"/>
                      <a:pt x="2671" y="0"/>
                      <a:pt x="2576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493090" y="2162186"/>
                <a:ext cx="139570" cy="164371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4540" extrusionOk="0">
                    <a:moveTo>
                      <a:pt x="3116" y="0"/>
                    </a:moveTo>
                    <a:lnTo>
                      <a:pt x="3116" y="0"/>
                    </a:lnTo>
                    <a:cubicBezTo>
                      <a:pt x="3393" y="621"/>
                      <a:pt x="3437" y="1341"/>
                      <a:pt x="3210" y="2002"/>
                    </a:cubicBezTo>
                    <a:cubicBezTo>
                      <a:pt x="3032" y="2529"/>
                      <a:pt x="2692" y="3009"/>
                      <a:pt x="2233" y="3359"/>
                    </a:cubicBezTo>
                    <a:cubicBezTo>
                      <a:pt x="1761" y="3721"/>
                      <a:pt x="1192" y="3923"/>
                      <a:pt x="602" y="3966"/>
                    </a:cubicBezTo>
                    <a:cubicBezTo>
                      <a:pt x="572" y="3969"/>
                      <a:pt x="541" y="3970"/>
                      <a:pt x="511" y="3970"/>
                    </a:cubicBezTo>
                    <a:cubicBezTo>
                      <a:pt x="475" y="3970"/>
                      <a:pt x="439" y="3968"/>
                      <a:pt x="403" y="3965"/>
                    </a:cubicBezTo>
                    <a:cubicBezTo>
                      <a:pt x="252" y="3947"/>
                      <a:pt x="115" y="3891"/>
                      <a:pt x="0" y="3808"/>
                    </a:cubicBezTo>
                    <a:lnTo>
                      <a:pt x="0" y="3808"/>
                    </a:lnTo>
                    <a:cubicBezTo>
                      <a:pt x="54" y="4182"/>
                      <a:pt x="354" y="4488"/>
                      <a:pt x="746" y="4534"/>
                    </a:cubicBezTo>
                    <a:cubicBezTo>
                      <a:pt x="781" y="4538"/>
                      <a:pt x="815" y="4540"/>
                      <a:pt x="850" y="4540"/>
                    </a:cubicBezTo>
                    <a:cubicBezTo>
                      <a:pt x="882" y="4540"/>
                      <a:pt x="914" y="4538"/>
                      <a:pt x="946" y="4535"/>
                    </a:cubicBezTo>
                    <a:cubicBezTo>
                      <a:pt x="1537" y="4494"/>
                      <a:pt x="2105" y="4291"/>
                      <a:pt x="2576" y="3930"/>
                    </a:cubicBezTo>
                    <a:cubicBezTo>
                      <a:pt x="3036" y="3580"/>
                      <a:pt x="3377" y="3099"/>
                      <a:pt x="3555" y="2572"/>
                    </a:cubicBezTo>
                    <a:cubicBezTo>
                      <a:pt x="3855" y="1694"/>
                      <a:pt x="3681" y="715"/>
                      <a:pt x="311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3407646" y="2407547"/>
                <a:ext cx="77298" cy="4891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351" extrusionOk="0">
                    <a:moveTo>
                      <a:pt x="0" y="0"/>
                    </a:moveTo>
                    <a:lnTo>
                      <a:pt x="44" y="896"/>
                    </a:lnTo>
                    <a:cubicBezTo>
                      <a:pt x="56" y="1150"/>
                      <a:pt x="266" y="1351"/>
                      <a:pt x="522" y="1351"/>
                    </a:cubicBezTo>
                    <a:lnTo>
                      <a:pt x="1613" y="1351"/>
                    </a:lnTo>
                    <a:cubicBezTo>
                      <a:pt x="1868" y="1351"/>
                      <a:pt x="2079" y="1150"/>
                      <a:pt x="2091" y="896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410506" y="2407547"/>
                <a:ext cx="74293" cy="4891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351" extrusionOk="0">
                    <a:moveTo>
                      <a:pt x="1256" y="0"/>
                    </a:moveTo>
                    <a:lnTo>
                      <a:pt x="1227" y="608"/>
                    </a:lnTo>
                    <a:cubicBezTo>
                      <a:pt x="1215" y="859"/>
                      <a:pt x="1006" y="1057"/>
                      <a:pt x="754" y="1057"/>
                    </a:cubicBezTo>
                    <a:lnTo>
                      <a:pt x="1" y="1057"/>
                    </a:lnTo>
                    <a:cubicBezTo>
                      <a:pt x="80" y="1231"/>
                      <a:pt x="255" y="1351"/>
                      <a:pt x="457" y="1351"/>
                    </a:cubicBezTo>
                    <a:lnTo>
                      <a:pt x="1530" y="1351"/>
                    </a:lnTo>
                    <a:cubicBezTo>
                      <a:pt x="1785" y="1351"/>
                      <a:pt x="1995" y="1150"/>
                      <a:pt x="2008" y="896"/>
                    </a:cubicBezTo>
                    <a:lnTo>
                      <a:pt x="2051" y="0"/>
                    </a:lnTo>
                    <a:close/>
                  </a:path>
                </a:pathLst>
              </a:custGeom>
              <a:solidFill>
                <a:srgbClr val="CD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3352868" y="2227608"/>
                <a:ext cx="187035" cy="187035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5166" extrusionOk="0">
                    <a:moveTo>
                      <a:pt x="2438" y="0"/>
                    </a:moveTo>
                    <a:cubicBezTo>
                      <a:pt x="1091" y="0"/>
                      <a:pt x="1" y="1091"/>
                      <a:pt x="1" y="2438"/>
                    </a:cubicBezTo>
                    <a:lnTo>
                      <a:pt x="1" y="3846"/>
                    </a:lnTo>
                    <a:cubicBezTo>
                      <a:pt x="1" y="4576"/>
                      <a:pt x="592" y="5166"/>
                      <a:pt x="1320" y="5166"/>
                    </a:cubicBezTo>
                    <a:lnTo>
                      <a:pt x="3846" y="5166"/>
                    </a:lnTo>
                    <a:cubicBezTo>
                      <a:pt x="4575" y="5166"/>
                      <a:pt x="5166" y="4574"/>
                      <a:pt x="5166" y="3846"/>
                    </a:cubicBezTo>
                    <a:lnTo>
                      <a:pt x="5166" y="2438"/>
                    </a:lnTo>
                    <a:cubicBezTo>
                      <a:pt x="5166" y="1091"/>
                      <a:pt x="4075" y="0"/>
                      <a:pt x="2729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3380999" y="2236877"/>
                <a:ext cx="35372" cy="5720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580" extrusionOk="0">
                    <a:moveTo>
                      <a:pt x="574" y="1"/>
                    </a:moveTo>
                    <a:cubicBezTo>
                      <a:pt x="465" y="57"/>
                      <a:pt x="360" y="122"/>
                      <a:pt x="261" y="193"/>
                    </a:cubicBezTo>
                    <a:lnTo>
                      <a:pt x="261" y="971"/>
                    </a:lnTo>
                    <a:lnTo>
                      <a:pt x="59" y="1173"/>
                    </a:lnTo>
                    <a:cubicBezTo>
                      <a:pt x="16" y="1215"/>
                      <a:pt x="0" y="1295"/>
                      <a:pt x="26" y="1349"/>
                    </a:cubicBezTo>
                    <a:cubicBezTo>
                      <a:pt x="56" y="1410"/>
                      <a:pt x="112" y="1440"/>
                      <a:pt x="169" y="1440"/>
                    </a:cubicBezTo>
                    <a:cubicBezTo>
                      <a:pt x="210" y="1440"/>
                      <a:pt x="250" y="1425"/>
                      <a:pt x="280" y="1395"/>
                    </a:cubicBezTo>
                    <a:lnTo>
                      <a:pt x="417" y="1257"/>
                    </a:lnTo>
                    <a:lnTo>
                      <a:pt x="693" y="1534"/>
                    </a:lnTo>
                    <a:cubicBezTo>
                      <a:pt x="723" y="1565"/>
                      <a:pt x="764" y="1580"/>
                      <a:pt x="804" y="1580"/>
                    </a:cubicBezTo>
                    <a:cubicBezTo>
                      <a:pt x="844" y="1580"/>
                      <a:pt x="884" y="1565"/>
                      <a:pt x="914" y="1534"/>
                    </a:cubicBezTo>
                    <a:cubicBezTo>
                      <a:pt x="976" y="1473"/>
                      <a:pt x="976" y="1374"/>
                      <a:pt x="914" y="1313"/>
                    </a:cubicBezTo>
                    <a:lnTo>
                      <a:pt x="574" y="97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3420825" y="2227608"/>
                <a:ext cx="118390" cy="18703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5166" extrusionOk="0">
                    <a:moveTo>
                      <a:pt x="629" y="0"/>
                    </a:moveTo>
                    <a:cubicBezTo>
                      <a:pt x="412" y="0"/>
                      <a:pt x="201" y="28"/>
                      <a:pt x="1" y="79"/>
                    </a:cubicBezTo>
                    <a:cubicBezTo>
                      <a:pt x="1092" y="358"/>
                      <a:pt x="1899" y="1347"/>
                      <a:pt x="1899" y="2526"/>
                    </a:cubicBezTo>
                    <a:lnTo>
                      <a:pt x="1899" y="3799"/>
                    </a:lnTo>
                    <a:cubicBezTo>
                      <a:pt x="1899" y="4554"/>
                      <a:pt x="1287" y="5166"/>
                      <a:pt x="532" y="5166"/>
                    </a:cubicBezTo>
                    <a:lnTo>
                      <a:pt x="1903" y="5166"/>
                    </a:lnTo>
                    <a:cubicBezTo>
                      <a:pt x="2657" y="5166"/>
                      <a:pt x="3269" y="4554"/>
                      <a:pt x="3269" y="3799"/>
                    </a:cubicBezTo>
                    <a:lnTo>
                      <a:pt x="3269" y="2525"/>
                    </a:lnTo>
                    <a:cubicBezTo>
                      <a:pt x="3269" y="1130"/>
                      <a:pt x="2139" y="0"/>
                      <a:pt x="745" y="0"/>
                    </a:cubicBezTo>
                    <a:close/>
                  </a:path>
                </a:pathLst>
              </a:custGeom>
              <a:solidFill>
                <a:srgbClr val="CD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3370174" y="2321850"/>
                <a:ext cx="53221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632" extrusionOk="0">
                    <a:moveTo>
                      <a:pt x="836" y="1"/>
                    </a:moveTo>
                    <a:cubicBezTo>
                      <a:pt x="475" y="1"/>
                      <a:pt x="188" y="270"/>
                      <a:pt x="101" y="652"/>
                    </a:cubicBezTo>
                    <a:cubicBezTo>
                      <a:pt x="0" y="1091"/>
                      <a:pt x="204" y="1513"/>
                      <a:pt x="645" y="1614"/>
                    </a:cubicBezTo>
                    <a:cubicBezTo>
                      <a:pt x="698" y="1626"/>
                      <a:pt x="748" y="1632"/>
                      <a:pt x="794" y="1632"/>
                    </a:cubicBezTo>
                    <a:cubicBezTo>
                      <a:pt x="1129" y="1632"/>
                      <a:pt x="1281" y="1328"/>
                      <a:pt x="1369" y="941"/>
                    </a:cubicBezTo>
                    <a:cubicBezTo>
                      <a:pt x="1469" y="501"/>
                      <a:pt x="1449" y="121"/>
                      <a:pt x="1008" y="20"/>
                    </a:cubicBezTo>
                    <a:cubicBezTo>
                      <a:pt x="949" y="7"/>
                      <a:pt x="892" y="1"/>
                      <a:pt x="836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3468289" y="2321850"/>
                <a:ext cx="53258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632" extrusionOk="0">
                    <a:moveTo>
                      <a:pt x="635" y="1"/>
                    </a:moveTo>
                    <a:cubicBezTo>
                      <a:pt x="579" y="1"/>
                      <a:pt x="522" y="7"/>
                      <a:pt x="463" y="20"/>
                    </a:cubicBezTo>
                    <a:cubicBezTo>
                      <a:pt x="22" y="121"/>
                      <a:pt x="0" y="501"/>
                      <a:pt x="102" y="941"/>
                    </a:cubicBezTo>
                    <a:cubicBezTo>
                      <a:pt x="190" y="1328"/>
                      <a:pt x="342" y="1632"/>
                      <a:pt x="677" y="1632"/>
                    </a:cubicBezTo>
                    <a:cubicBezTo>
                      <a:pt x="723" y="1632"/>
                      <a:pt x="773" y="1626"/>
                      <a:pt x="826" y="1614"/>
                    </a:cubicBezTo>
                    <a:cubicBezTo>
                      <a:pt x="1266" y="1513"/>
                      <a:pt x="1471" y="1091"/>
                      <a:pt x="1370" y="652"/>
                    </a:cubicBezTo>
                    <a:cubicBezTo>
                      <a:pt x="1283" y="270"/>
                      <a:pt x="996" y="1"/>
                      <a:pt x="635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3390666" y="2321850"/>
                <a:ext cx="32729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632" extrusionOk="0">
                    <a:moveTo>
                      <a:pt x="272" y="1"/>
                    </a:moveTo>
                    <a:cubicBezTo>
                      <a:pt x="199" y="1"/>
                      <a:pt x="130" y="12"/>
                      <a:pt x="65" y="31"/>
                    </a:cubicBezTo>
                    <a:cubicBezTo>
                      <a:pt x="464" y="146"/>
                      <a:pt x="480" y="516"/>
                      <a:pt x="383" y="941"/>
                    </a:cubicBezTo>
                    <a:cubicBezTo>
                      <a:pt x="314" y="1244"/>
                      <a:pt x="205" y="1497"/>
                      <a:pt x="0" y="1592"/>
                    </a:cubicBezTo>
                    <a:cubicBezTo>
                      <a:pt x="25" y="1601"/>
                      <a:pt x="52" y="1608"/>
                      <a:pt x="79" y="1614"/>
                    </a:cubicBezTo>
                    <a:cubicBezTo>
                      <a:pt x="132" y="1626"/>
                      <a:pt x="182" y="1632"/>
                      <a:pt x="228" y="1632"/>
                    </a:cubicBezTo>
                    <a:cubicBezTo>
                      <a:pt x="562" y="1632"/>
                      <a:pt x="715" y="1328"/>
                      <a:pt x="803" y="941"/>
                    </a:cubicBezTo>
                    <a:cubicBezTo>
                      <a:pt x="903" y="501"/>
                      <a:pt x="883" y="121"/>
                      <a:pt x="442" y="20"/>
                    </a:cubicBezTo>
                    <a:cubicBezTo>
                      <a:pt x="384" y="7"/>
                      <a:pt x="327" y="1"/>
                      <a:pt x="272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3483495" y="2321850"/>
                <a:ext cx="38051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632" extrusionOk="0">
                    <a:moveTo>
                      <a:pt x="215" y="1"/>
                    </a:moveTo>
                    <a:cubicBezTo>
                      <a:pt x="159" y="1"/>
                      <a:pt x="102" y="7"/>
                      <a:pt x="43" y="20"/>
                    </a:cubicBezTo>
                    <a:cubicBezTo>
                      <a:pt x="28" y="24"/>
                      <a:pt x="13" y="28"/>
                      <a:pt x="0" y="31"/>
                    </a:cubicBezTo>
                    <a:cubicBezTo>
                      <a:pt x="262" y="112"/>
                      <a:pt x="461" y="346"/>
                      <a:pt x="530" y="652"/>
                    </a:cubicBezTo>
                    <a:cubicBezTo>
                      <a:pt x="624" y="1064"/>
                      <a:pt x="450" y="1461"/>
                      <a:pt x="65" y="1592"/>
                    </a:cubicBezTo>
                    <a:cubicBezTo>
                      <a:pt x="121" y="1618"/>
                      <a:pt x="184" y="1632"/>
                      <a:pt x="256" y="1632"/>
                    </a:cubicBezTo>
                    <a:cubicBezTo>
                      <a:pt x="302" y="1632"/>
                      <a:pt x="352" y="1626"/>
                      <a:pt x="406" y="1614"/>
                    </a:cubicBezTo>
                    <a:cubicBezTo>
                      <a:pt x="846" y="1513"/>
                      <a:pt x="1051" y="1091"/>
                      <a:pt x="950" y="652"/>
                    </a:cubicBezTo>
                    <a:cubicBezTo>
                      <a:pt x="863" y="270"/>
                      <a:pt x="576" y="1"/>
                      <a:pt x="21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3430636" y="2378692"/>
                <a:ext cx="31281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93" extrusionOk="0">
                    <a:moveTo>
                      <a:pt x="432" y="0"/>
                    </a:moveTo>
                    <a:cubicBezTo>
                      <a:pt x="194" y="0"/>
                      <a:pt x="0" y="512"/>
                      <a:pt x="0" y="866"/>
                    </a:cubicBezTo>
                    <a:cubicBezTo>
                      <a:pt x="0" y="913"/>
                      <a:pt x="3" y="954"/>
                      <a:pt x="10" y="993"/>
                    </a:cubicBezTo>
                    <a:lnTo>
                      <a:pt x="854" y="993"/>
                    </a:lnTo>
                    <a:cubicBezTo>
                      <a:pt x="861" y="954"/>
                      <a:pt x="864" y="913"/>
                      <a:pt x="864" y="866"/>
                    </a:cubicBezTo>
                    <a:cubicBezTo>
                      <a:pt x="864" y="512"/>
                      <a:pt x="671" y="0"/>
                      <a:pt x="432" y="0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3440013" y="2378692"/>
                <a:ext cx="21904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3" extrusionOk="0">
                    <a:moveTo>
                      <a:pt x="173" y="0"/>
                    </a:moveTo>
                    <a:cubicBezTo>
                      <a:pt x="112" y="0"/>
                      <a:pt x="53" y="34"/>
                      <a:pt x="1" y="91"/>
                    </a:cubicBezTo>
                    <a:cubicBezTo>
                      <a:pt x="153" y="253"/>
                      <a:pt x="260" y="603"/>
                      <a:pt x="260" y="865"/>
                    </a:cubicBezTo>
                    <a:cubicBezTo>
                      <a:pt x="260" y="912"/>
                      <a:pt x="256" y="954"/>
                      <a:pt x="250" y="993"/>
                    </a:cubicBezTo>
                    <a:lnTo>
                      <a:pt x="595" y="993"/>
                    </a:lnTo>
                    <a:cubicBezTo>
                      <a:pt x="602" y="954"/>
                      <a:pt x="605" y="912"/>
                      <a:pt x="605" y="865"/>
                    </a:cubicBezTo>
                    <a:cubicBezTo>
                      <a:pt x="605" y="512"/>
                      <a:pt x="412" y="0"/>
                      <a:pt x="173" y="0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18"/>
          <p:cNvGrpSpPr/>
          <p:nvPr/>
        </p:nvGrpSpPr>
        <p:grpSpPr>
          <a:xfrm>
            <a:off x="164597" y="3555525"/>
            <a:ext cx="2963938" cy="513137"/>
            <a:chOff x="3047158" y="3608276"/>
            <a:chExt cx="2882855" cy="545486"/>
          </a:xfrm>
        </p:grpSpPr>
        <p:sp>
          <p:nvSpPr>
            <p:cNvPr id="372" name="Google Shape;372;p18"/>
            <p:cNvSpPr/>
            <p:nvPr/>
          </p:nvSpPr>
          <p:spPr>
            <a:xfrm>
              <a:off x="3047158" y="3608276"/>
              <a:ext cx="2882855" cy="5454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mensagens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 de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alerta</a:t>
              </a:r>
              <a:endParaRPr lang="pt-BR" b="1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5390229" y="3631700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18"/>
            <p:cNvGrpSpPr/>
            <p:nvPr/>
          </p:nvGrpSpPr>
          <p:grpSpPr>
            <a:xfrm>
              <a:off x="5509924" y="3745365"/>
              <a:ext cx="266686" cy="243552"/>
              <a:chOff x="6932153" y="3841763"/>
              <a:chExt cx="369730" cy="337657"/>
            </a:xfrm>
          </p:grpSpPr>
          <p:sp>
            <p:nvSpPr>
              <p:cNvPr id="375" name="Google Shape;375;p18"/>
              <p:cNvSpPr/>
              <p:nvPr/>
            </p:nvSpPr>
            <p:spPr>
              <a:xfrm>
                <a:off x="6932153" y="4084264"/>
                <a:ext cx="362739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202" y="1"/>
                    </a:moveTo>
                    <a:cubicBezTo>
                      <a:pt x="90" y="1"/>
                      <a:pt x="0" y="90"/>
                      <a:pt x="0" y="202"/>
                    </a:cubicBezTo>
                    <a:lnTo>
                      <a:pt x="0" y="2323"/>
                    </a:lnTo>
                    <a:cubicBezTo>
                      <a:pt x="0" y="2434"/>
                      <a:pt x="90" y="2525"/>
                      <a:pt x="202" y="2525"/>
                    </a:cubicBezTo>
                    <a:lnTo>
                      <a:pt x="9817" y="2525"/>
                    </a:lnTo>
                    <a:cubicBezTo>
                      <a:pt x="9928" y="2525"/>
                      <a:pt x="10019" y="2434"/>
                      <a:pt x="10019" y="2323"/>
                    </a:cubicBezTo>
                    <a:lnTo>
                      <a:pt x="10019" y="202"/>
                    </a:lnTo>
                    <a:cubicBezTo>
                      <a:pt x="10019" y="90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92D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6939146" y="4088002"/>
                <a:ext cx="362737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8864" y="1"/>
                    </a:moveTo>
                    <a:lnTo>
                      <a:pt x="8864" y="1833"/>
                    </a:lnTo>
                    <a:cubicBezTo>
                      <a:pt x="8864" y="1945"/>
                      <a:pt x="8773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5"/>
                      <a:pt x="202" y="2525"/>
                    </a:cubicBezTo>
                    <a:lnTo>
                      <a:pt x="9816" y="2525"/>
                    </a:lnTo>
                    <a:cubicBezTo>
                      <a:pt x="9928" y="2525"/>
                      <a:pt x="10017" y="2434"/>
                      <a:pt x="10017" y="2323"/>
                    </a:cubicBezTo>
                    <a:lnTo>
                      <a:pt x="10017" y="203"/>
                    </a:lnTo>
                    <a:cubicBezTo>
                      <a:pt x="10019" y="91"/>
                      <a:pt x="9928" y="1"/>
                      <a:pt x="9816" y="1"/>
                    </a:cubicBezTo>
                    <a:close/>
                  </a:path>
                </a:pathLst>
              </a:custGeom>
              <a:solidFill>
                <a:srgbClr val="6F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078023" y="3907983"/>
                <a:ext cx="131425" cy="25289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985" extrusionOk="0">
                    <a:moveTo>
                      <a:pt x="305" y="1"/>
                    </a:moveTo>
                    <a:cubicBezTo>
                      <a:pt x="220" y="1"/>
                      <a:pt x="127" y="35"/>
                      <a:pt x="39" y="118"/>
                    </a:cubicBezTo>
                    <a:cubicBezTo>
                      <a:pt x="15" y="141"/>
                      <a:pt x="1" y="172"/>
                      <a:pt x="1" y="204"/>
                    </a:cubicBezTo>
                    <a:lnTo>
                      <a:pt x="1" y="2163"/>
                    </a:lnTo>
                    <a:cubicBezTo>
                      <a:pt x="1" y="2631"/>
                      <a:pt x="382" y="3010"/>
                      <a:pt x="849" y="3010"/>
                    </a:cubicBezTo>
                    <a:lnTo>
                      <a:pt x="1543" y="3010"/>
                    </a:lnTo>
                    <a:cubicBezTo>
                      <a:pt x="2211" y="3010"/>
                      <a:pt x="2697" y="3800"/>
                      <a:pt x="2117" y="4494"/>
                    </a:cubicBezTo>
                    <a:cubicBezTo>
                      <a:pt x="2034" y="4593"/>
                      <a:pt x="1860" y="4674"/>
                      <a:pt x="1732" y="4674"/>
                    </a:cubicBezTo>
                    <a:lnTo>
                      <a:pt x="849" y="4674"/>
                    </a:lnTo>
                    <a:cubicBezTo>
                      <a:pt x="382" y="4674"/>
                      <a:pt x="2" y="5054"/>
                      <a:pt x="2" y="5522"/>
                    </a:cubicBezTo>
                    <a:lnTo>
                      <a:pt x="2" y="6683"/>
                    </a:lnTo>
                    <a:cubicBezTo>
                      <a:pt x="2" y="6850"/>
                      <a:pt x="137" y="6985"/>
                      <a:pt x="305" y="6985"/>
                    </a:cubicBezTo>
                    <a:cubicBezTo>
                      <a:pt x="389" y="6985"/>
                      <a:pt x="483" y="6950"/>
                      <a:pt x="570" y="6867"/>
                    </a:cubicBezTo>
                    <a:cubicBezTo>
                      <a:pt x="594" y="6845"/>
                      <a:pt x="608" y="6813"/>
                      <a:pt x="608" y="6781"/>
                    </a:cubicBezTo>
                    <a:lnTo>
                      <a:pt x="608" y="5594"/>
                    </a:lnTo>
                    <a:cubicBezTo>
                      <a:pt x="608" y="5421"/>
                      <a:pt x="748" y="5280"/>
                      <a:pt x="921" y="5280"/>
                    </a:cubicBezTo>
                    <a:lnTo>
                      <a:pt x="1555" y="5280"/>
                    </a:lnTo>
                    <a:cubicBezTo>
                      <a:pt x="2764" y="5280"/>
                      <a:pt x="3629" y="3796"/>
                      <a:pt x="2411" y="2563"/>
                    </a:cubicBezTo>
                    <a:cubicBezTo>
                      <a:pt x="2310" y="2460"/>
                      <a:pt x="2170" y="2404"/>
                      <a:pt x="2026" y="2404"/>
                    </a:cubicBezTo>
                    <a:lnTo>
                      <a:pt x="921" y="2404"/>
                    </a:lnTo>
                    <a:cubicBezTo>
                      <a:pt x="748" y="2404"/>
                      <a:pt x="608" y="2263"/>
                      <a:pt x="608" y="2091"/>
                    </a:cubicBezTo>
                    <a:lnTo>
                      <a:pt x="608" y="302"/>
                    </a:lnTo>
                    <a:cubicBezTo>
                      <a:pt x="608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085010" y="4017148"/>
                <a:ext cx="116001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4058" extrusionOk="0">
                    <a:moveTo>
                      <a:pt x="2638" y="0"/>
                    </a:moveTo>
                    <a:lnTo>
                      <a:pt x="2638" y="0"/>
                    </a:lnTo>
                    <a:cubicBezTo>
                      <a:pt x="2930" y="563"/>
                      <a:pt x="2858" y="1341"/>
                      <a:pt x="2085" y="2031"/>
                    </a:cubicBezTo>
                    <a:cubicBezTo>
                      <a:pt x="2054" y="2059"/>
                      <a:pt x="2013" y="2075"/>
                      <a:pt x="1971" y="2075"/>
                    </a:cubicBezTo>
                    <a:lnTo>
                      <a:pt x="731" y="2075"/>
                    </a:lnTo>
                    <a:cubicBezTo>
                      <a:pt x="555" y="2075"/>
                      <a:pt x="412" y="2217"/>
                      <a:pt x="412" y="2394"/>
                    </a:cubicBezTo>
                    <a:lnTo>
                      <a:pt x="412" y="3569"/>
                    </a:lnTo>
                    <a:cubicBezTo>
                      <a:pt x="412" y="3600"/>
                      <a:pt x="400" y="3631"/>
                      <a:pt x="378" y="3653"/>
                    </a:cubicBezTo>
                    <a:cubicBezTo>
                      <a:pt x="285" y="3746"/>
                      <a:pt x="190" y="3782"/>
                      <a:pt x="104" y="3782"/>
                    </a:cubicBezTo>
                    <a:cubicBezTo>
                      <a:pt x="68" y="3782"/>
                      <a:pt x="33" y="3775"/>
                      <a:pt x="1" y="3764"/>
                    </a:cubicBezTo>
                    <a:lnTo>
                      <a:pt x="1" y="3888"/>
                    </a:lnTo>
                    <a:cubicBezTo>
                      <a:pt x="1" y="3897"/>
                      <a:pt x="5" y="3907"/>
                      <a:pt x="11" y="3913"/>
                    </a:cubicBezTo>
                    <a:cubicBezTo>
                      <a:pt x="106" y="4016"/>
                      <a:pt x="211" y="4058"/>
                      <a:pt x="305" y="4058"/>
                    </a:cubicBezTo>
                    <a:cubicBezTo>
                      <a:pt x="472" y="4058"/>
                      <a:pt x="608" y="3924"/>
                      <a:pt x="608" y="3759"/>
                    </a:cubicBezTo>
                    <a:lnTo>
                      <a:pt x="608" y="2466"/>
                    </a:lnTo>
                    <a:cubicBezTo>
                      <a:pt x="608" y="2413"/>
                      <a:pt x="652" y="2369"/>
                      <a:pt x="706" y="2369"/>
                    </a:cubicBezTo>
                    <a:lnTo>
                      <a:pt x="2177" y="2369"/>
                    </a:lnTo>
                    <a:cubicBezTo>
                      <a:pt x="2219" y="2369"/>
                      <a:pt x="2260" y="2353"/>
                      <a:pt x="2291" y="2324"/>
                    </a:cubicBezTo>
                    <a:cubicBezTo>
                      <a:pt x="3203" y="1509"/>
                      <a:pt x="3139" y="560"/>
                      <a:pt x="2638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059849" y="3841763"/>
                <a:ext cx="58435" cy="111005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066" extrusionOk="0">
                    <a:moveTo>
                      <a:pt x="807" y="0"/>
                    </a:moveTo>
                    <a:cubicBezTo>
                      <a:pt x="718" y="0"/>
                      <a:pt x="628" y="39"/>
                      <a:pt x="566" y="117"/>
                    </a:cubicBezTo>
                    <a:cubicBezTo>
                      <a:pt x="328" y="417"/>
                      <a:pt x="0" y="939"/>
                      <a:pt x="0" y="1533"/>
                    </a:cubicBezTo>
                    <a:cubicBezTo>
                      <a:pt x="0" y="2127"/>
                      <a:pt x="328" y="2649"/>
                      <a:pt x="566" y="2949"/>
                    </a:cubicBezTo>
                    <a:cubicBezTo>
                      <a:pt x="628" y="3027"/>
                      <a:pt x="717" y="3066"/>
                      <a:pt x="807" y="3066"/>
                    </a:cubicBezTo>
                    <a:cubicBezTo>
                      <a:pt x="896" y="3066"/>
                      <a:pt x="986" y="3027"/>
                      <a:pt x="1047" y="2949"/>
                    </a:cubicBezTo>
                    <a:cubicBezTo>
                      <a:pt x="1285" y="2648"/>
                      <a:pt x="1613" y="2127"/>
                      <a:pt x="1613" y="1533"/>
                    </a:cubicBezTo>
                    <a:cubicBezTo>
                      <a:pt x="1613" y="939"/>
                      <a:pt x="1285" y="417"/>
                      <a:pt x="1047" y="117"/>
                    </a:cubicBezTo>
                    <a:cubicBezTo>
                      <a:pt x="986" y="39"/>
                      <a:pt x="897" y="0"/>
                      <a:pt x="807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77770" y="3845501"/>
                <a:ext cx="47501" cy="11100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3066" extrusionOk="0">
                    <a:moveTo>
                      <a:pt x="504" y="0"/>
                    </a:moveTo>
                    <a:cubicBezTo>
                      <a:pt x="480" y="0"/>
                      <a:pt x="455" y="3"/>
                      <a:pt x="431" y="9"/>
                    </a:cubicBezTo>
                    <a:cubicBezTo>
                      <a:pt x="594" y="294"/>
                      <a:pt x="733" y="650"/>
                      <a:pt x="733" y="1036"/>
                    </a:cubicBezTo>
                    <a:cubicBezTo>
                      <a:pt x="733" y="1631"/>
                      <a:pt x="405" y="2152"/>
                      <a:pt x="167" y="2453"/>
                    </a:cubicBezTo>
                    <a:cubicBezTo>
                      <a:pt x="122" y="2509"/>
                      <a:pt x="64" y="2545"/>
                      <a:pt x="0" y="2560"/>
                    </a:cubicBezTo>
                    <a:cubicBezTo>
                      <a:pt x="88" y="2713"/>
                      <a:pt x="181" y="2845"/>
                      <a:pt x="264" y="2949"/>
                    </a:cubicBezTo>
                    <a:cubicBezTo>
                      <a:pt x="326" y="3027"/>
                      <a:pt x="415" y="3066"/>
                      <a:pt x="505" y="3066"/>
                    </a:cubicBezTo>
                    <a:cubicBezTo>
                      <a:pt x="594" y="3066"/>
                      <a:pt x="684" y="3027"/>
                      <a:pt x="745" y="2949"/>
                    </a:cubicBezTo>
                    <a:cubicBezTo>
                      <a:pt x="983" y="2649"/>
                      <a:pt x="1311" y="2127"/>
                      <a:pt x="1311" y="1533"/>
                    </a:cubicBezTo>
                    <a:cubicBezTo>
                      <a:pt x="1311" y="939"/>
                      <a:pt x="983" y="417"/>
                      <a:pt x="745" y="117"/>
                    </a:cubicBezTo>
                    <a:cubicBezTo>
                      <a:pt x="684" y="39"/>
                      <a:pt x="594" y="0"/>
                      <a:pt x="504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180105" y="4031885"/>
                <a:ext cx="77551" cy="3978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099" extrusionOk="0">
                    <a:moveTo>
                      <a:pt x="1070" y="0"/>
                    </a:moveTo>
                    <a:cubicBezTo>
                      <a:pt x="667" y="0"/>
                      <a:pt x="310" y="224"/>
                      <a:pt x="106" y="385"/>
                    </a:cubicBezTo>
                    <a:cubicBezTo>
                      <a:pt x="0" y="469"/>
                      <a:pt x="0" y="629"/>
                      <a:pt x="106" y="713"/>
                    </a:cubicBezTo>
                    <a:cubicBezTo>
                      <a:pt x="310" y="875"/>
                      <a:pt x="667" y="1098"/>
                      <a:pt x="1070" y="1098"/>
                    </a:cubicBezTo>
                    <a:cubicBezTo>
                      <a:pt x="1475" y="1098"/>
                      <a:pt x="1830" y="875"/>
                      <a:pt x="2035" y="713"/>
                    </a:cubicBezTo>
                    <a:cubicBezTo>
                      <a:pt x="2141" y="629"/>
                      <a:pt x="2141" y="469"/>
                      <a:pt x="2035" y="385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7176609" y="4035573"/>
                <a:ext cx="77007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894" extrusionOk="0">
                    <a:moveTo>
                      <a:pt x="371" y="0"/>
                    </a:moveTo>
                    <a:cubicBezTo>
                      <a:pt x="267" y="60"/>
                      <a:pt x="177" y="124"/>
                      <a:pt x="106" y="180"/>
                    </a:cubicBezTo>
                    <a:cubicBezTo>
                      <a:pt x="0" y="264"/>
                      <a:pt x="0" y="424"/>
                      <a:pt x="106" y="508"/>
                    </a:cubicBezTo>
                    <a:cubicBezTo>
                      <a:pt x="310" y="670"/>
                      <a:pt x="665" y="893"/>
                      <a:pt x="1070" y="893"/>
                    </a:cubicBezTo>
                    <a:cubicBezTo>
                      <a:pt x="1475" y="893"/>
                      <a:pt x="1830" y="670"/>
                      <a:pt x="2035" y="508"/>
                    </a:cubicBezTo>
                    <a:cubicBezTo>
                      <a:pt x="2103" y="455"/>
                      <a:pt x="2127" y="370"/>
                      <a:pt x="2108" y="295"/>
                    </a:cubicBezTo>
                    <a:lnTo>
                      <a:pt x="2108" y="295"/>
                    </a:lnTo>
                    <a:cubicBezTo>
                      <a:pt x="1914" y="405"/>
                      <a:pt x="1672" y="500"/>
                      <a:pt x="1408" y="500"/>
                    </a:cubicBezTo>
                    <a:cubicBezTo>
                      <a:pt x="1004" y="500"/>
                      <a:pt x="648" y="276"/>
                      <a:pt x="444" y="114"/>
                    </a:cubicBezTo>
                    <a:cubicBezTo>
                      <a:pt x="406" y="84"/>
                      <a:pt x="382" y="44"/>
                      <a:pt x="371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7006663" y="3930144"/>
                <a:ext cx="77551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100" extrusionOk="0">
                    <a:moveTo>
                      <a:pt x="1070" y="0"/>
                    </a:moveTo>
                    <a:cubicBezTo>
                      <a:pt x="665" y="0"/>
                      <a:pt x="310" y="224"/>
                      <a:pt x="106" y="386"/>
                    </a:cubicBezTo>
                    <a:cubicBezTo>
                      <a:pt x="0" y="470"/>
                      <a:pt x="0" y="629"/>
                      <a:pt x="106" y="713"/>
                    </a:cubicBezTo>
                    <a:cubicBezTo>
                      <a:pt x="310" y="876"/>
                      <a:pt x="667" y="1100"/>
                      <a:pt x="1070" y="1100"/>
                    </a:cubicBezTo>
                    <a:cubicBezTo>
                      <a:pt x="1475" y="1100"/>
                      <a:pt x="1830" y="876"/>
                      <a:pt x="2035" y="713"/>
                    </a:cubicBezTo>
                    <a:cubicBezTo>
                      <a:pt x="2141" y="631"/>
                      <a:pt x="2141" y="470"/>
                      <a:pt x="2035" y="386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7014158" y="3941336"/>
                <a:ext cx="77044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894" extrusionOk="0">
                    <a:moveTo>
                      <a:pt x="1756" y="0"/>
                    </a:moveTo>
                    <a:cubicBezTo>
                      <a:pt x="1745" y="43"/>
                      <a:pt x="1721" y="83"/>
                      <a:pt x="1683" y="114"/>
                    </a:cubicBezTo>
                    <a:cubicBezTo>
                      <a:pt x="1479" y="275"/>
                      <a:pt x="1123" y="500"/>
                      <a:pt x="719" y="500"/>
                    </a:cubicBezTo>
                    <a:cubicBezTo>
                      <a:pt x="455" y="500"/>
                      <a:pt x="213" y="405"/>
                      <a:pt x="19" y="294"/>
                    </a:cubicBezTo>
                    <a:lnTo>
                      <a:pt x="19" y="294"/>
                    </a:lnTo>
                    <a:cubicBezTo>
                      <a:pt x="0" y="370"/>
                      <a:pt x="24" y="454"/>
                      <a:pt x="92" y="507"/>
                    </a:cubicBezTo>
                    <a:cubicBezTo>
                      <a:pt x="296" y="670"/>
                      <a:pt x="653" y="894"/>
                      <a:pt x="1056" y="894"/>
                    </a:cubicBezTo>
                    <a:cubicBezTo>
                      <a:pt x="1461" y="894"/>
                      <a:pt x="1816" y="670"/>
                      <a:pt x="2021" y="507"/>
                    </a:cubicBezTo>
                    <a:cubicBezTo>
                      <a:pt x="2127" y="423"/>
                      <a:pt x="2127" y="264"/>
                      <a:pt x="2021" y="180"/>
                    </a:cubicBezTo>
                    <a:cubicBezTo>
                      <a:pt x="1949" y="124"/>
                      <a:pt x="1860" y="59"/>
                      <a:pt x="1756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8"/>
          <p:cNvGrpSpPr/>
          <p:nvPr/>
        </p:nvGrpSpPr>
        <p:grpSpPr>
          <a:xfrm>
            <a:off x="162279" y="2481763"/>
            <a:ext cx="2519872" cy="505212"/>
            <a:chOff x="3026277" y="2481763"/>
            <a:chExt cx="2453598" cy="505212"/>
          </a:xfrm>
        </p:grpSpPr>
        <p:sp>
          <p:nvSpPr>
            <p:cNvPr id="386" name="Google Shape;386;p18"/>
            <p:cNvSpPr/>
            <p:nvPr/>
          </p:nvSpPr>
          <p:spPr>
            <a:xfrm>
              <a:off x="3026277" y="2481775"/>
              <a:ext cx="2453436" cy="50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err="1">
                  <a:solidFill>
                    <a:schemeClr val="lt1"/>
                  </a:solidFill>
                  <a:latin typeface="Fira Sans Extra Condensed"/>
                  <a:ea typeface="Fira Sans Extra Condensed"/>
                  <a:sym typeface="Fira Sans Extra Condensed"/>
                </a:rPr>
                <a:t>página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sym typeface="Fira Sans Extra Condensed"/>
                </a:rPr>
                <a:t> de </a:t>
              </a:r>
              <a:r>
                <a:rPr lang="en" sz="1800" b="1" err="1">
                  <a:solidFill>
                    <a:schemeClr val="lt1"/>
                  </a:solidFill>
                  <a:latin typeface="Fira Sans Extra Condensed"/>
                  <a:ea typeface="Fira Sans Extra Condensed"/>
                  <a:sym typeface="Fira Sans Extra Condensed"/>
                </a:rPr>
                <a:t>erro</a:t>
              </a:r>
              <a:endParaRPr lang="pt-BR" b="1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974675" y="2481763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18"/>
            <p:cNvGrpSpPr/>
            <p:nvPr/>
          </p:nvGrpSpPr>
          <p:grpSpPr>
            <a:xfrm>
              <a:off x="5038149" y="2607686"/>
              <a:ext cx="378330" cy="240828"/>
              <a:chOff x="4770369" y="828122"/>
              <a:chExt cx="633825" cy="403465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5197775" y="929833"/>
                <a:ext cx="206419" cy="202167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095" extrusionOk="0">
                    <a:moveTo>
                      <a:pt x="1872" y="0"/>
                    </a:moveTo>
                    <a:cubicBezTo>
                      <a:pt x="1836" y="0"/>
                      <a:pt x="1799" y="9"/>
                      <a:pt x="1763" y="30"/>
                    </a:cubicBezTo>
                    <a:lnTo>
                      <a:pt x="1" y="1048"/>
                    </a:lnTo>
                    <a:lnTo>
                      <a:pt x="1763" y="2064"/>
                    </a:lnTo>
                    <a:cubicBezTo>
                      <a:pt x="1799" y="2085"/>
                      <a:pt x="1836" y="2094"/>
                      <a:pt x="1872" y="2094"/>
                    </a:cubicBezTo>
                    <a:cubicBezTo>
                      <a:pt x="2016" y="2094"/>
                      <a:pt x="2138" y="1943"/>
                      <a:pt x="2072" y="1789"/>
                    </a:cubicBezTo>
                    <a:lnTo>
                      <a:pt x="1797" y="1156"/>
                    </a:lnTo>
                    <a:cubicBezTo>
                      <a:pt x="1768" y="1087"/>
                      <a:pt x="1768" y="1008"/>
                      <a:pt x="1797" y="939"/>
                    </a:cubicBezTo>
                    <a:lnTo>
                      <a:pt x="2072" y="305"/>
                    </a:lnTo>
                    <a:cubicBezTo>
                      <a:pt x="2138" y="151"/>
                      <a:pt x="2016" y="0"/>
                      <a:pt x="1872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5333167" y="929833"/>
                <a:ext cx="71026" cy="20216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2095" extrusionOk="0">
                    <a:moveTo>
                      <a:pt x="469" y="0"/>
                    </a:moveTo>
                    <a:cubicBezTo>
                      <a:pt x="433" y="0"/>
                      <a:pt x="396" y="9"/>
                      <a:pt x="360" y="30"/>
                    </a:cubicBezTo>
                    <a:lnTo>
                      <a:pt x="273" y="80"/>
                    </a:lnTo>
                    <a:cubicBezTo>
                      <a:pt x="322" y="138"/>
                      <a:pt x="341" y="221"/>
                      <a:pt x="305" y="305"/>
                    </a:cubicBezTo>
                    <a:lnTo>
                      <a:pt x="31" y="939"/>
                    </a:lnTo>
                    <a:cubicBezTo>
                      <a:pt x="0" y="1008"/>
                      <a:pt x="0" y="1086"/>
                      <a:pt x="31" y="1156"/>
                    </a:cubicBezTo>
                    <a:lnTo>
                      <a:pt x="305" y="1789"/>
                    </a:lnTo>
                    <a:cubicBezTo>
                      <a:pt x="341" y="1873"/>
                      <a:pt x="322" y="1956"/>
                      <a:pt x="273" y="2014"/>
                    </a:cubicBezTo>
                    <a:lnTo>
                      <a:pt x="360" y="2064"/>
                    </a:lnTo>
                    <a:cubicBezTo>
                      <a:pt x="396" y="2085"/>
                      <a:pt x="433" y="2094"/>
                      <a:pt x="469" y="2094"/>
                    </a:cubicBezTo>
                    <a:cubicBezTo>
                      <a:pt x="613" y="2094"/>
                      <a:pt x="735" y="1943"/>
                      <a:pt x="669" y="1789"/>
                    </a:cubicBezTo>
                    <a:lnTo>
                      <a:pt x="394" y="1156"/>
                    </a:lnTo>
                    <a:cubicBezTo>
                      <a:pt x="365" y="1086"/>
                      <a:pt x="365" y="1008"/>
                      <a:pt x="394" y="939"/>
                    </a:cubicBezTo>
                    <a:lnTo>
                      <a:pt x="669" y="305"/>
                    </a:lnTo>
                    <a:cubicBezTo>
                      <a:pt x="735" y="151"/>
                      <a:pt x="613" y="0"/>
                      <a:pt x="469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4992130" y="828412"/>
                <a:ext cx="124006" cy="10248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 extrusionOk="0">
                    <a:moveTo>
                      <a:pt x="1126" y="1"/>
                    </a:moveTo>
                    <a:cubicBezTo>
                      <a:pt x="1087" y="1"/>
                      <a:pt x="1047" y="15"/>
                      <a:pt x="1015" y="47"/>
                    </a:cubicBezTo>
                    <a:lnTo>
                      <a:pt x="1" y="1061"/>
                    </a:lnTo>
                    <a:lnTo>
                      <a:pt x="1284" y="1061"/>
                    </a:lnTo>
                    <a:lnTo>
                      <a:pt x="1284" y="158"/>
                    </a:lnTo>
                    <a:cubicBezTo>
                      <a:pt x="1284" y="63"/>
                      <a:pt x="1207" y="1"/>
                      <a:pt x="1126" y="1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4992130" y="1129104"/>
                <a:ext cx="124006" cy="10248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 extrusionOk="0">
                    <a:moveTo>
                      <a:pt x="1" y="0"/>
                    </a:moveTo>
                    <a:lnTo>
                      <a:pt x="1015" y="1014"/>
                    </a:lnTo>
                    <a:cubicBezTo>
                      <a:pt x="1047" y="1047"/>
                      <a:pt x="1087" y="1061"/>
                      <a:pt x="1126" y="1061"/>
                    </a:cubicBezTo>
                    <a:cubicBezTo>
                      <a:pt x="1207" y="1061"/>
                      <a:pt x="1284" y="998"/>
                      <a:pt x="1284" y="902"/>
                    </a:cubicBez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5085158" y="828122"/>
                <a:ext cx="32907" cy="10277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5" extrusionOk="0">
                    <a:moveTo>
                      <a:pt x="181" y="0"/>
                    </a:moveTo>
                    <a:cubicBezTo>
                      <a:pt x="143" y="0"/>
                      <a:pt x="104" y="14"/>
                      <a:pt x="72" y="46"/>
                    </a:cubicBezTo>
                    <a:lnTo>
                      <a:pt x="1" y="116"/>
                    </a:lnTo>
                    <a:cubicBezTo>
                      <a:pt x="5" y="130"/>
                      <a:pt x="7" y="145"/>
                      <a:pt x="7" y="161"/>
                    </a:cubicBezTo>
                    <a:lnTo>
                      <a:pt x="7" y="1064"/>
                    </a:lnTo>
                    <a:lnTo>
                      <a:pt x="340" y="1064"/>
                    </a:lnTo>
                    <a:lnTo>
                      <a:pt x="340" y="158"/>
                    </a:lnTo>
                    <a:cubicBezTo>
                      <a:pt x="340" y="63"/>
                      <a:pt x="262" y="0"/>
                      <a:pt x="181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5085158" y="1129104"/>
                <a:ext cx="32907" cy="10238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1" extrusionOk="0">
                    <a:moveTo>
                      <a:pt x="7" y="0"/>
                    </a:moveTo>
                    <a:lnTo>
                      <a:pt x="7" y="902"/>
                    </a:lnTo>
                    <a:cubicBezTo>
                      <a:pt x="7" y="920"/>
                      <a:pt x="5" y="935"/>
                      <a:pt x="1" y="949"/>
                    </a:cubicBezTo>
                    <a:lnTo>
                      <a:pt x="66" y="1014"/>
                    </a:lnTo>
                    <a:cubicBezTo>
                      <a:pt x="99" y="1046"/>
                      <a:pt x="139" y="1061"/>
                      <a:pt x="178" y="1061"/>
                    </a:cubicBezTo>
                    <a:cubicBezTo>
                      <a:pt x="261" y="1061"/>
                      <a:pt x="340" y="997"/>
                      <a:pt x="340" y="90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4810321" y="902620"/>
                <a:ext cx="506735" cy="256593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659" extrusionOk="0">
                    <a:moveTo>
                      <a:pt x="2535" y="0"/>
                    </a:moveTo>
                    <a:cubicBezTo>
                      <a:pt x="1638" y="0"/>
                      <a:pt x="841" y="455"/>
                      <a:pt x="333" y="832"/>
                    </a:cubicBezTo>
                    <a:cubicBezTo>
                      <a:pt x="0" y="1080"/>
                      <a:pt x="0" y="1578"/>
                      <a:pt x="333" y="1826"/>
                    </a:cubicBezTo>
                    <a:cubicBezTo>
                      <a:pt x="841" y="2203"/>
                      <a:pt x="1638" y="2658"/>
                      <a:pt x="2535" y="2658"/>
                    </a:cubicBezTo>
                    <a:cubicBezTo>
                      <a:pt x="3764" y="2658"/>
                      <a:pt x="4807" y="1804"/>
                      <a:pt x="5172" y="1465"/>
                    </a:cubicBezTo>
                    <a:cubicBezTo>
                      <a:pt x="5250" y="1392"/>
                      <a:pt x="5250" y="1266"/>
                      <a:pt x="5172" y="1193"/>
                    </a:cubicBezTo>
                    <a:cubicBezTo>
                      <a:pt x="4807" y="854"/>
                      <a:pt x="3764" y="0"/>
                      <a:pt x="2535" y="0"/>
                    </a:cubicBezTo>
                    <a:close/>
                  </a:path>
                </a:pathLst>
              </a:custGeom>
              <a:solidFill>
                <a:srgbClr val="00B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4818427" y="980302"/>
                <a:ext cx="498628" cy="17891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854" extrusionOk="0">
                    <a:moveTo>
                      <a:pt x="4616" y="0"/>
                    </a:moveTo>
                    <a:cubicBezTo>
                      <a:pt x="4612" y="6"/>
                      <a:pt x="4608" y="10"/>
                      <a:pt x="4603" y="14"/>
                    </a:cubicBezTo>
                    <a:cubicBezTo>
                      <a:pt x="4237" y="352"/>
                      <a:pt x="3196" y="1206"/>
                      <a:pt x="1967" y="1206"/>
                    </a:cubicBezTo>
                    <a:cubicBezTo>
                      <a:pt x="1198" y="1206"/>
                      <a:pt x="503" y="873"/>
                      <a:pt x="0" y="540"/>
                    </a:cubicBezTo>
                    <a:lnTo>
                      <a:pt x="0" y="540"/>
                    </a:lnTo>
                    <a:cubicBezTo>
                      <a:pt x="5" y="721"/>
                      <a:pt x="87" y="901"/>
                      <a:pt x="250" y="1021"/>
                    </a:cubicBezTo>
                    <a:cubicBezTo>
                      <a:pt x="757" y="1398"/>
                      <a:pt x="1554" y="1853"/>
                      <a:pt x="2451" y="1853"/>
                    </a:cubicBezTo>
                    <a:cubicBezTo>
                      <a:pt x="3680" y="1853"/>
                      <a:pt x="4723" y="999"/>
                      <a:pt x="5088" y="660"/>
                    </a:cubicBezTo>
                    <a:cubicBezTo>
                      <a:pt x="5166" y="587"/>
                      <a:pt x="5166" y="461"/>
                      <a:pt x="5088" y="388"/>
                    </a:cubicBezTo>
                    <a:cubicBezTo>
                      <a:pt x="4982" y="290"/>
                      <a:pt x="4822" y="151"/>
                      <a:pt x="4616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4810321" y="941606"/>
                <a:ext cx="127190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0" extrusionOk="0">
                    <a:moveTo>
                      <a:pt x="1013" y="1"/>
                    </a:moveTo>
                    <a:cubicBezTo>
                      <a:pt x="753" y="136"/>
                      <a:pt x="523" y="288"/>
                      <a:pt x="333" y="428"/>
                    </a:cubicBezTo>
                    <a:cubicBezTo>
                      <a:pt x="0" y="676"/>
                      <a:pt x="0" y="1174"/>
                      <a:pt x="333" y="1422"/>
                    </a:cubicBezTo>
                    <a:cubicBezTo>
                      <a:pt x="523" y="1563"/>
                      <a:pt x="753" y="1714"/>
                      <a:pt x="1013" y="1849"/>
                    </a:cubicBezTo>
                    <a:cubicBezTo>
                      <a:pt x="1204" y="1591"/>
                      <a:pt x="1318" y="1271"/>
                      <a:pt x="1318" y="925"/>
                    </a:cubicBezTo>
                    <a:cubicBezTo>
                      <a:pt x="1318" y="579"/>
                      <a:pt x="1204" y="259"/>
                      <a:pt x="1013" y="1"/>
                    </a:cubicBezTo>
                    <a:close/>
                  </a:path>
                </a:pathLst>
              </a:custGeom>
              <a:solidFill>
                <a:srgbClr val="2DD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4818427" y="1032315"/>
                <a:ext cx="109241" cy="8781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82"/>
                      <a:pt x="87" y="362"/>
                      <a:pt x="250" y="482"/>
                    </a:cubicBezTo>
                    <a:cubicBezTo>
                      <a:pt x="439" y="623"/>
                      <a:pt x="669" y="774"/>
                      <a:pt x="929" y="909"/>
                    </a:cubicBezTo>
                    <a:cubicBezTo>
                      <a:pt x="1012" y="797"/>
                      <a:pt x="1080" y="674"/>
                      <a:pt x="1131" y="542"/>
                    </a:cubicBezTo>
                    <a:cubicBezTo>
                      <a:pt x="699" y="414"/>
                      <a:pt x="312" y="207"/>
                      <a:pt x="0" y="1"/>
                    </a:cubicBezTo>
                    <a:close/>
                  </a:path>
                </a:pathLst>
              </a:custGeom>
              <a:solidFill>
                <a:srgbClr val="00B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4872950" y="1010120"/>
                <a:ext cx="35223" cy="35319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2" y="1"/>
                    </a:moveTo>
                    <a:cubicBezTo>
                      <a:pt x="82" y="1"/>
                      <a:pt x="0" y="83"/>
                      <a:pt x="0" y="183"/>
                    </a:cubicBezTo>
                    <a:cubicBezTo>
                      <a:pt x="0" y="283"/>
                      <a:pt x="82" y="365"/>
                      <a:pt x="182" y="365"/>
                    </a:cubicBezTo>
                    <a:cubicBezTo>
                      <a:pt x="283" y="365"/>
                      <a:pt x="364" y="283"/>
                      <a:pt x="364" y="183"/>
                    </a:cubicBezTo>
                    <a:cubicBezTo>
                      <a:pt x="364" y="83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4770369" y="910822"/>
                <a:ext cx="41979" cy="41977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5" extrusionOk="0">
                    <a:moveTo>
                      <a:pt x="218" y="0"/>
                    </a:moveTo>
                    <a:cubicBezTo>
                      <a:pt x="98" y="0"/>
                      <a:pt x="1" y="97"/>
                      <a:pt x="1" y="217"/>
                    </a:cubicBezTo>
                    <a:cubicBezTo>
                      <a:pt x="1" y="337"/>
                      <a:pt x="98" y="434"/>
                      <a:pt x="218" y="434"/>
                    </a:cubicBezTo>
                    <a:cubicBezTo>
                      <a:pt x="338" y="434"/>
                      <a:pt x="435" y="337"/>
                      <a:pt x="435" y="217"/>
                    </a:cubicBezTo>
                    <a:cubicBezTo>
                      <a:pt x="435" y="97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4797486" y="851379"/>
                <a:ext cx="41979" cy="4188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217" y="0"/>
                    </a:moveTo>
                    <a:cubicBezTo>
                      <a:pt x="97" y="0"/>
                      <a:pt x="0" y="97"/>
                      <a:pt x="0" y="217"/>
                    </a:cubicBezTo>
                    <a:cubicBezTo>
                      <a:pt x="0" y="336"/>
                      <a:pt x="97" y="433"/>
                      <a:pt x="217" y="433"/>
                    </a:cubicBezTo>
                    <a:cubicBezTo>
                      <a:pt x="337" y="433"/>
                      <a:pt x="434" y="336"/>
                      <a:pt x="434" y="217"/>
                    </a:cubicBezTo>
                    <a:cubicBezTo>
                      <a:pt x="434" y="97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18"/>
          <p:cNvGrpSpPr/>
          <p:nvPr/>
        </p:nvGrpSpPr>
        <p:grpSpPr>
          <a:xfrm>
            <a:off x="260195" y="1289075"/>
            <a:ext cx="2421855" cy="569723"/>
            <a:chOff x="3254913" y="1289075"/>
            <a:chExt cx="2224862" cy="569723"/>
          </a:xfrm>
        </p:grpSpPr>
        <p:sp>
          <p:nvSpPr>
            <p:cNvPr id="403" name="Google Shape;403;p18"/>
            <p:cNvSpPr/>
            <p:nvPr/>
          </p:nvSpPr>
          <p:spPr>
            <a:xfrm>
              <a:off x="3254913" y="1289075"/>
              <a:ext cx="2224800" cy="56972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sz="1800" b="1" dirty="0">
                <a:solidFill>
                  <a:schemeClr val="lt1"/>
                </a:solidFill>
                <a:ea typeface="Fira Sans Extra Condensed"/>
                <a:sym typeface="Fira Sans Extra Condensed"/>
              </a:endParaRPr>
            </a:p>
            <a:p>
              <a:r>
                <a:rPr lang="en" sz="1800" b="1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Responsividade</a:t>
              </a:r>
              <a:endParaRPr lang="pt-BR" b="1" err="1">
                <a:solidFill>
                  <a:schemeClr val="lt1"/>
                </a:solidFill>
                <a:latin typeface="Fira Sans Extra Condensed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974875" y="1335324"/>
              <a:ext cx="504900" cy="504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8"/>
            <p:cNvGrpSpPr/>
            <p:nvPr/>
          </p:nvGrpSpPr>
          <p:grpSpPr>
            <a:xfrm>
              <a:off x="5046060" y="1446232"/>
              <a:ext cx="362758" cy="283048"/>
              <a:chOff x="4789084" y="3924573"/>
              <a:chExt cx="378306" cy="295180"/>
            </a:xfrm>
          </p:grpSpPr>
          <p:sp>
            <p:nvSpPr>
              <p:cNvPr id="406" name="Google Shape;406;p18"/>
              <p:cNvSpPr/>
              <p:nvPr/>
            </p:nvSpPr>
            <p:spPr>
              <a:xfrm>
                <a:off x="4789084" y="3969395"/>
                <a:ext cx="99636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308" extrusionOk="0">
                    <a:moveTo>
                      <a:pt x="1345" y="0"/>
                    </a:moveTo>
                    <a:cubicBezTo>
                      <a:pt x="905" y="0"/>
                      <a:pt x="472" y="141"/>
                      <a:pt x="297" y="466"/>
                    </a:cubicBezTo>
                    <a:cubicBezTo>
                      <a:pt x="1" y="1020"/>
                      <a:pt x="564" y="1903"/>
                      <a:pt x="1118" y="2200"/>
                    </a:cubicBezTo>
                    <a:cubicBezTo>
                      <a:pt x="1256" y="2274"/>
                      <a:pt x="1384" y="2308"/>
                      <a:pt x="1505" y="2308"/>
                    </a:cubicBezTo>
                    <a:cubicBezTo>
                      <a:pt x="1869" y="2308"/>
                      <a:pt x="2156" y="2001"/>
                      <a:pt x="2380" y="1584"/>
                    </a:cubicBezTo>
                    <a:cubicBezTo>
                      <a:pt x="2678" y="1030"/>
                      <a:pt x="2751" y="490"/>
                      <a:pt x="2197" y="193"/>
                    </a:cubicBezTo>
                    <a:cubicBezTo>
                      <a:pt x="1968" y="70"/>
                      <a:pt x="1655" y="0"/>
                      <a:pt x="134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4797302" y="3981017"/>
                <a:ext cx="90585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1987" extrusionOk="0">
                    <a:moveTo>
                      <a:pt x="2155" y="0"/>
                    </a:moveTo>
                    <a:cubicBezTo>
                      <a:pt x="2142" y="214"/>
                      <a:pt x="2056" y="450"/>
                      <a:pt x="1929" y="686"/>
                    </a:cubicBezTo>
                    <a:cubicBezTo>
                      <a:pt x="1705" y="1103"/>
                      <a:pt x="1418" y="1410"/>
                      <a:pt x="1053" y="1410"/>
                    </a:cubicBezTo>
                    <a:cubicBezTo>
                      <a:pt x="933" y="1410"/>
                      <a:pt x="804" y="1376"/>
                      <a:pt x="667" y="1303"/>
                    </a:cubicBezTo>
                    <a:cubicBezTo>
                      <a:pt x="421" y="1171"/>
                      <a:pt x="174" y="923"/>
                      <a:pt x="0" y="641"/>
                    </a:cubicBezTo>
                    <a:lnTo>
                      <a:pt x="0" y="641"/>
                    </a:lnTo>
                    <a:cubicBezTo>
                      <a:pt x="73" y="1128"/>
                      <a:pt x="486" y="1660"/>
                      <a:pt x="891" y="1879"/>
                    </a:cubicBezTo>
                    <a:cubicBezTo>
                      <a:pt x="1029" y="1953"/>
                      <a:pt x="1157" y="1987"/>
                      <a:pt x="1278" y="1987"/>
                    </a:cubicBezTo>
                    <a:cubicBezTo>
                      <a:pt x="1642" y="1987"/>
                      <a:pt x="1929" y="1680"/>
                      <a:pt x="2153" y="1263"/>
                    </a:cubicBezTo>
                    <a:cubicBezTo>
                      <a:pt x="2412" y="781"/>
                      <a:pt x="2501" y="311"/>
                      <a:pt x="2155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4827932" y="3999879"/>
                <a:ext cx="53728" cy="4080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127" extrusionOk="0">
                    <a:moveTo>
                      <a:pt x="482" y="1"/>
                    </a:moveTo>
                    <a:cubicBezTo>
                      <a:pt x="342" y="1"/>
                      <a:pt x="229" y="38"/>
                      <a:pt x="175" y="137"/>
                    </a:cubicBezTo>
                    <a:cubicBezTo>
                      <a:pt x="1" y="459"/>
                      <a:pt x="727" y="956"/>
                      <a:pt x="987" y="1096"/>
                    </a:cubicBezTo>
                    <a:cubicBezTo>
                      <a:pt x="1010" y="1108"/>
                      <a:pt x="1031" y="1117"/>
                      <a:pt x="1052" y="1126"/>
                    </a:cubicBezTo>
                    <a:cubicBezTo>
                      <a:pt x="1145" y="1016"/>
                      <a:pt x="1230" y="886"/>
                      <a:pt x="1307" y="742"/>
                    </a:cubicBezTo>
                    <a:cubicBezTo>
                      <a:pt x="1383" y="602"/>
                      <a:pt x="1444" y="461"/>
                      <a:pt x="1484" y="325"/>
                    </a:cubicBezTo>
                    <a:cubicBezTo>
                      <a:pt x="1465" y="311"/>
                      <a:pt x="1445" y="298"/>
                      <a:pt x="1422" y="285"/>
                    </a:cubicBezTo>
                    <a:cubicBezTo>
                      <a:pt x="1242" y="189"/>
                      <a:pt x="797" y="1"/>
                      <a:pt x="48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4827932" y="4002667"/>
                <a:ext cx="53728" cy="38015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050" extrusionOk="0">
                    <a:moveTo>
                      <a:pt x="907" y="0"/>
                    </a:moveTo>
                    <a:cubicBezTo>
                      <a:pt x="848" y="106"/>
                      <a:pt x="785" y="204"/>
                      <a:pt x="717" y="291"/>
                    </a:cubicBezTo>
                    <a:cubicBezTo>
                      <a:pt x="700" y="313"/>
                      <a:pt x="674" y="326"/>
                      <a:pt x="648" y="326"/>
                    </a:cubicBezTo>
                    <a:cubicBezTo>
                      <a:pt x="635" y="326"/>
                      <a:pt x="621" y="322"/>
                      <a:pt x="608" y="315"/>
                    </a:cubicBezTo>
                    <a:lnTo>
                      <a:pt x="607" y="315"/>
                    </a:lnTo>
                    <a:cubicBezTo>
                      <a:pt x="510" y="263"/>
                      <a:pt x="348" y="160"/>
                      <a:pt x="190" y="36"/>
                    </a:cubicBezTo>
                    <a:cubicBezTo>
                      <a:pt x="185" y="44"/>
                      <a:pt x="180" y="51"/>
                      <a:pt x="175" y="60"/>
                    </a:cubicBezTo>
                    <a:cubicBezTo>
                      <a:pt x="1" y="382"/>
                      <a:pt x="727" y="879"/>
                      <a:pt x="987" y="1019"/>
                    </a:cubicBezTo>
                    <a:cubicBezTo>
                      <a:pt x="1008" y="1031"/>
                      <a:pt x="1031" y="1040"/>
                      <a:pt x="1052" y="1049"/>
                    </a:cubicBezTo>
                    <a:cubicBezTo>
                      <a:pt x="1145" y="939"/>
                      <a:pt x="1230" y="809"/>
                      <a:pt x="1307" y="665"/>
                    </a:cubicBezTo>
                    <a:cubicBezTo>
                      <a:pt x="1383" y="524"/>
                      <a:pt x="1444" y="384"/>
                      <a:pt x="1484" y="248"/>
                    </a:cubicBezTo>
                    <a:cubicBezTo>
                      <a:pt x="1465" y="234"/>
                      <a:pt x="1445" y="221"/>
                      <a:pt x="1422" y="208"/>
                    </a:cubicBezTo>
                    <a:cubicBezTo>
                      <a:pt x="1315" y="152"/>
                      <a:pt x="1116" y="63"/>
                      <a:pt x="907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5067790" y="3969395"/>
                <a:ext cx="99600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308" extrusionOk="0">
                    <a:moveTo>
                      <a:pt x="1405" y="0"/>
                    </a:moveTo>
                    <a:cubicBezTo>
                      <a:pt x="1096" y="0"/>
                      <a:pt x="783" y="70"/>
                      <a:pt x="554" y="193"/>
                    </a:cubicBezTo>
                    <a:cubicBezTo>
                      <a:pt x="0" y="490"/>
                      <a:pt x="73" y="1030"/>
                      <a:pt x="371" y="1584"/>
                    </a:cubicBezTo>
                    <a:cubicBezTo>
                      <a:pt x="595" y="2001"/>
                      <a:pt x="882" y="2308"/>
                      <a:pt x="1247" y="2308"/>
                    </a:cubicBezTo>
                    <a:cubicBezTo>
                      <a:pt x="1367" y="2308"/>
                      <a:pt x="1495" y="2274"/>
                      <a:pt x="1633" y="2200"/>
                    </a:cubicBezTo>
                    <a:cubicBezTo>
                      <a:pt x="2187" y="1903"/>
                      <a:pt x="2751" y="1020"/>
                      <a:pt x="2453" y="466"/>
                    </a:cubicBezTo>
                    <a:cubicBezTo>
                      <a:pt x="2278" y="141"/>
                      <a:pt x="1845" y="0"/>
                      <a:pt x="140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5076407" y="3977432"/>
                <a:ext cx="90983" cy="7552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86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2014" y="529"/>
                      <a:pt x="1551" y="1174"/>
                      <a:pt x="1093" y="1419"/>
                    </a:cubicBezTo>
                    <a:cubicBezTo>
                      <a:pt x="955" y="1493"/>
                      <a:pt x="826" y="1527"/>
                      <a:pt x="706" y="1527"/>
                    </a:cubicBezTo>
                    <a:cubicBezTo>
                      <a:pt x="428" y="1527"/>
                      <a:pt x="196" y="1348"/>
                      <a:pt x="1" y="1079"/>
                    </a:cubicBezTo>
                    <a:lnTo>
                      <a:pt x="1" y="1079"/>
                    </a:lnTo>
                    <a:cubicBezTo>
                      <a:pt x="37" y="1173"/>
                      <a:pt x="82" y="1267"/>
                      <a:pt x="133" y="1362"/>
                    </a:cubicBezTo>
                    <a:cubicBezTo>
                      <a:pt x="357" y="1779"/>
                      <a:pt x="644" y="2086"/>
                      <a:pt x="1008" y="2086"/>
                    </a:cubicBezTo>
                    <a:cubicBezTo>
                      <a:pt x="1128" y="2086"/>
                      <a:pt x="1257" y="2052"/>
                      <a:pt x="1395" y="1978"/>
                    </a:cubicBezTo>
                    <a:cubicBezTo>
                      <a:pt x="1949" y="1681"/>
                      <a:pt x="2513" y="798"/>
                      <a:pt x="2215" y="244"/>
                    </a:cubicBezTo>
                    <a:cubicBezTo>
                      <a:pt x="2163" y="146"/>
                      <a:pt x="2087" y="66"/>
                      <a:pt x="199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5074814" y="3999879"/>
                <a:ext cx="53692" cy="40803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27" extrusionOk="0">
                    <a:moveTo>
                      <a:pt x="1002" y="1"/>
                    </a:moveTo>
                    <a:cubicBezTo>
                      <a:pt x="687" y="1"/>
                      <a:pt x="242" y="189"/>
                      <a:pt x="62" y="285"/>
                    </a:cubicBezTo>
                    <a:cubicBezTo>
                      <a:pt x="40" y="298"/>
                      <a:pt x="19" y="311"/>
                      <a:pt x="0" y="325"/>
                    </a:cubicBezTo>
                    <a:cubicBezTo>
                      <a:pt x="41" y="461"/>
                      <a:pt x="102" y="602"/>
                      <a:pt x="177" y="742"/>
                    </a:cubicBezTo>
                    <a:cubicBezTo>
                      <a:pt x="254" y="886"/>
                      <a:pt x="339" y="1016"/>
                      <a:pt x="432" y="1126"/>
                    </a:cubicBezTo>
                    <a:cubicBezTo>
                      <a:pt x="453" y="1117"/>
                      <a:pt x="475" y="1108"/>
                      <a:pt x="498" y="1096"/>
                    </a:cubicBezTo>
                    <a:cubicBezTo>
                      <a:pt x="757" y="956"/>
                      <a:pt x="1482" y="459"/>
                      <a:pt x="1309" y="137"/>
                    </a:cubicBezTo>
                    <a:cubicBezTo>
                      <a:pt x="1255" y="38"/>
                      <a:pt x="1141" y="1"/>
                      <a:pt x="10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5081005" y="4000060"/>
                <a:ext cx="47501" cy="4062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22" extrusionOk="0">
                    <a:moveTo>
                      <a:pt x="910" y="0"/>
                    </a:moveTo>
                    <a:cubicBezTo>
                      <a:pt x="740" y="279"/>
                      <a:pt x="319" y="555"/>
                      <a:pt x="0" y="726"/>
                    </a:cubicBezTo>
                    <a:cubicBezTo>
                      <a:pt x="3" y="730"/>
                      <a:pt x="4" y="734"/>
                      <a:pt x="6" y="737"/>
                    </a:cubicBezTo>
                    <a:cubicBezTo>
                      <a:pt x="83" y="881"/>
                      <a:pt x="168" y="1011"/>
                      <a:pt x="261" y="1121"/>
                    </a:cubicBezTo>
                    <a:cubicBezTo>
                      <a:pt x="282" y="1112"/>
                      <a:pt x="304" y="1103"/>
                      <a:pt x="327" y="1091"/>
                    </a:cubicBezTo>
                    <a:cubicBezTo>
                      <a:pt x="586" y="951"/>
                      <a:pt x="1311" y="454"/>
                      <a:pt x="1138" y="132"/>
                    </a:cubicBezTo>
                    <a:cubicBezTo>
                      <a:pt x="1095" y="52"/>
                      <a:pt x="1013" y="13"/>
                      <a:pt x="910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851175" y="3924573"/>
                <a:ext cx="254159" cy="295179"/>
              </a:xfrm>
              <a:custGeom>
                <a:avLst/>
                <a:gdLst/>
                <a:ahLst/>
                <a:cxnLst/>
                <a:rect l="l" t="t" r="r" b="b"/>
                <a:pathLst>
                  <a:path w="7020" h="8153" extrusionOk="0">
                    <a:moveTo>
                      <a:pt x="3510" y="1"/>
                    </a:moveTo>
                    <a:cubicBezTo>
                      <a:pt x="1570" y="1"/>
                      <a:pt x="0" y="293"/>
                      <a:pt x="0" y="2889"/>
                    </a:cubicBezTo>
                    <a:cubicBezTo>
                      <a:pt x="0" y="5484"/>
                      <a:pt x="1570" y="8152"/>
                      <a:pt x="3510" y="8152"/>
                    </a:cubicBezTo>
                    <a:cubicBezTo>
                      <a:pt x="5448" y="8152"/>
                      <a:pt x="7019" y="5484"/>
                      <a:pt x="7019" y="2889"/>
                    </a:cubicBezTo>
                    <a:cubicBezTo>
                      <a:pt x="7019" y="293"/>
                      <a:pt x="5448" y="1"/>
                      <a:pt x="3510" y="1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887453" y="3932647"/>
                <a:ext cx="217882" cy="287106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7930" extrusionOk="0">
                    <a:moveTo>
                      <a:pt x="4448" y="0"/>
                    </a:moveTo>
                    <a:lnTo>
                      <a:pt x="4448" y="0"/>
                    </a:lnTo>
                    <a:cubicBezTo>
                      <a:pt x="4557" y="345"/>
                      <a:pt x="4617" y="762"/>
                      <a:pt x="4617" y="1264"/>
                    </a:cubicBezTo>
                    <a:cubicBezTo>
                      <a:pt x="4617" y="3860"/>
                      <a:pt x="3045" y="6528"/>
                      <a:pt x="1106" y="6528"/>
                    </a:cubicBezTo>
                    <a:cubicBezTo>
                      <a:pt x="720" y="6528"/>
                      <a:pt x="348" y="6421"/>
                      <a:pt x="0" y="6231"/>
                    </a:cubicBezTo>
                    <a:lnTo>
                      <a:pt x="0" y="6231"/>
                    </a:lnTo>
                    <a:cubicBezTo>
                      <a:pt x="637" y="7244"/>
                      <a:pt x="1525" y="7929"/>
                      <a:pt x="2508" y="7929"/>
                    </a:cubicBezTo>
                    <a:cubicBezTo>
                      <a:pt x="4446" y="7929"/>
                      <a:pt x="6017" y="5261"/>
                      <a:pt x="6017" y="2666"/>
                    </a:cubicBezTo>
                    <a:cubicBezTo>
                      <a:pt x="6017" y="1031"/>
                      <a:pt x="5393" y="310"/>
                      <a:pt x="4448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3875" y="4023376"/>
                <a:ext cx="108724" cy="161583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463" extrusionOk="0">
                    <a:moveTo>
                      <a:pt x="1502" y="1"/>
                    </a:moveTo>
                    <a:cubicBezTo>
                      <a:pt x="577" y="1"/>
                      <a:pt x="1" y="1267"/>
                      <a:pt x="1" y="2660"/>
                    </a:cubicBezTo>
                    <a:cubicBezTo>
                      <a:pt x="1" y="4053"/>
                      <a:pt x="577" y="4462"/>
                      <a:pt x="1502" y="4462"/>
                    </a:cubicBezTo>
                    <a:cubicBezTo>
                      <a:pt x="2426" y="4462"/>
                      <a:pt x="3002" y="4053"/>
                      <a:pt x="3002" y="2660"/>
                    </a:cubicBezTo>
                    <a:cubicBezTo>
                      <a:pt x="3002" y="1266"/>
                      <a:pt x="2426" y="1"/>
                      <a:pt x="15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36474" y="4025694"/>
                <a:ext cx="96124" cy="159266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4399" extrusionOk="0">
                    <a:moveTo>
                      <a:pt x="1502" y="1"/>
                    </a:moveTo>
                    <a:cubicBezTo>
                      <a:pt x="1933" y="483"/>
                      <a:pt x="2182" y="1342"/>
                      <a:pt x="2182" y="2259"/>
                    </a:cubicBezTo>
                    <a:cubicBezTo>
                      <a:pt x="2182" y="3652"/>
                      <a:pt x="1606" y="4060"/>
                      <a:pt x="681" y="4060"/>
                    </a:cubicBezTo>
                    <a:cubicBezTo>
                      <a:pt x="426" y="4060"/>
                      <a:pt x="198" y="4030"/>
                      <a:pt x="1" y="3956"/>
                    </a:cubicBezTo>
                    <a:lnTo>
                      <a:pt x="1" y="3956"/>
                    </a:lnTo>
                    <a:cubicBezTo>
                      <a:pt x="261" y="4281"/>
                      <a:pt x="657" y="4398"/>
                      <a:pt x="1154" y="4398"/>
                    </a:cubicBezTo>
                    <a:cubicBezTo>
                      <a:pt x="2078" y="4398"/>
                      <a:pt x="2654" y="3989"/>
                      <a:pt x="2654" y="2596"/>
                    </a:cubicBezTo>
                    <a:cubicBezTo>
                      <a:pt x="2654" y="1386"/>
                      <a:pt x="2220" y="274"/>
                      <a:pt x="1502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29739" y="4031776"/>
                <a:ext cx="21397" cy="214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92" extrusionOk="0">
                    <a:moveTo>
                      <a:pt x="295" y="1"/>
                    </a:moveTo>
                    <a:cubicBezTo>
                      <a:pt x="133" y="1"/>
                      <a:pt x="1" y="133"/>
                      <a:pt x="1" y="296"/>
                    </a:cubicBezTo>
                    <a:cubicBezTo>
                      <a:pt x="1" y="459"/>
                      <a:pt x="133" y="592"/>
                      <a:pt x="295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4905302" y="4031776"/>
                <a:ext cx="21433" cy="21433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 extrusionOk="0">
                    <a:moveTo>
                      <a:pt x="296" y="1"/>
                    </a:moveTo>
                    <a:cubicBezTo>
                      <a:pt x="133" y="1"/>
                      <a:pt x="0" y="133"/>
                      <a:pt x="0" y="296"/>
                    </a:cubicBezTo>
                    <a:cubicBezTo>
                      <a:pt x="0" y="459"/>
                      <a:pt x="133" y="592"/>
                      <a:pt x="296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6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950667" y="4121926"/>
                <a:ext cx="54380" cy="3812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053" extrusionOk="0">
                    <a:moveTo>
                      <a:pt x="771" y="1"/>
                    </a:moveTo>
                    <a:cubicBezTo>
                      <a:pt x="690" y="1"/>
                      <a:pt x="624" y="66"/>
                      <a:pt x="624" y="147"/>
                    </a:cubicBezTo>
                    <a:lnTo>
                      <a:pt x="624" y="759"/>
                    </a:lnTo>
                    <a:lnTo>
                      <a:pt x="163" y="759"/>
                    </a:lnTo>
                    <a:cubicBezTo>
                      <a:pt x="88" y="759"/>
                      <a:pt x="21" y="812"/>
                      <a:pt x="11" y="887"/>
                    </a:cubicBezTo>
                    <a:cubicBezTo>
                      <a:pt x="0" y="977"/>
                      <a:pt x="70" y="1052"/>
                      <a:pt x="157" y="1052"/>
                    </a:cubicBezTo>
                    <a:lnTo>
                      <a:pt x="1345" y="1052"/>
                    </a:lnTo>
                    <a:cubicBezTo>
                      <a:pt x="1432" y="1052"/>
                      <a:pt x="1501" y="977"/>
                      <a:pt x="1490" y="887"/>
                    </a:cubicBezTo>
                    <a:cubicBezTo>
                      <a:pt x="1481" y="812"/>
                      <a:pt x="1414" y="759"/>
                      <a:pt x="1340" y="759"/>
                    </a:cubicBezTo>
                    <a:lnTo>
                      <a:pt x="918" y="759"/>
                    </a:lnTo>
                    <a:lnTo>
                      <a:pt x="918" y="152"/>
                    </a:lnTo>
                    <a:cubicBezTo>
                      <a:pt x="918" y="77"/>
                      <a:pt x="864" y="11"/>
                      <a:pt x="790" y="2"/>
                    </a:cubicBezTo>
                    <a:cubicBezTo>
                      <a:pt x="784" y="1"/>
                      <a:pt x="777" y="1"/>
                      <a:pt x="77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4898495" y="4072036"/>
                <a:ext cx="35083" cy="5546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532" extrusionOk="0">
                    <a:moveTo>
                      <a:pt x="484" y="1"/>
                    </a:moveTo>
                    <a:cubicBezTo>
                      <a:pt x="468" y="1"/>
                      <a:pt x="452" y="9"/>
                      <a:pt x="442" y="25"/>
                    </a:cubicBezTo>
                    <a:cubicBezTo>
                      <a:pt x="325" y="234"/>
                      <a:pt x="1" y="829"/>
                      <a:pt x="1" y="1047"/>
                    </a:cubicBezTo>
                    <a:cubicBezTo>
                      <a:pt x="1" y="1314"/>
                      <a:pt x="218" y="1531"/>
                      <a:pt x="484" y="1531"/>
                    </a:cubicBezTo>
                    <a:cubicBezTo>
                      <a:pt x="751" y="1531"/>
                      <a:pt x="968" y="1314"/>
                      <a:pt x="968" y="1047"/>
                    </a:cubicBezTo>
                    <a:cubicBezTo>
                      <a:pt x="968" y="829"/>
                      <a:pt x="644" y="234"/>
                      <a:pt x="526" y="25"/>
                    </a:cubicBezTo>
                    <a:cubicBezTo>
                      <a:pt x="517" y="9"/>
                      <a:pt x="501" y="1"/>
                      <a:pt x="4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4945236" y="4078915"/>
                <a:ext cx="65422" cy="4996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380" extrusionOk="0">
                    <a:moveTo>
                      <a:pt x="911" y="1"/>
                    </a:moveTo>
                    <a:cubicBezTo>
                      <a:pt x="873" y="1"/>
                      <a:pt x="834" y="7"/>
                      <a:pt x="797" y="19"/>
                    </a:cubicBezTo>
                    <a:lnTo>
                      <a:pt x="57" y="258"/>
                    </a:lnTo>
                    <a:cubicBezTo>
                      <a:pt x="21" y="269"/>
                      <a:pt x="1" y="306"/>
                      <a:pt x="9" y="342"/>
                    </a:cubicBezTo>
                    <a:lnTo>
                      <a:pt x="187" y="1090"/>
                    </a:lnTo>
                    <a:cubicBezTo>
                      <a:pt x="229" y="1260"/>
                      <a:pt x="380" y="1380"/>
                      <a:pt x="555" y="1380"/>
                    </a:cubicBezTo>
                    <a:lnTo>
                      <a:pt x="1268" y="1380"/>
                    </a:lnTo>
                    <a:cubicBezTo>
                      <a:pt x="1443" y="1380"/>
                      <a:pt x="1594" y="1260"/>
                      <a:pt x="1635" y="1090"/>
                    </a:cubicBezTo>
                    <a:lnTo>
                      <a:pt x="1780" y="485"/>
                    </a:lnTo>
                    <a:cubicBezTo>
                      <a:pt x="1807" y="369"/>
                      <a:pt x="1740" y="250"/>
                      <a:pt x="1627" y="214"/>
                    </a:cubicBezTo>
                    <a:lnTo>
                      <a:pt x="1025" y="19"/>
                    </a:lnTo>
                    <a:cubicBezTo>
                      <a:pt x="988" y="7"/>
                      <a:pt x="950" y="1"/>
                      <a:pt x="91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53382" y="4085468"/>
                <a:ext cx="57928" cy="4341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199" extrusionOk="0">
                    <a:moveTo>
                      <a:pt x="1392" y="0"/>
                    </a:moveTo>
                    <a:cubicBezTo>
                      <a:pt x="1412" y="45"/>
                      <a:pt x="1417" y="97"/>
                      <a:pt x="1405" y="148"/>
                    </a:cubicBezTo>
                    <a:lnTo>
                      <a:pt x="1257" y="766"/>
                    </a:lnTo>
                    <a:cubicBezTo>
                      <a:pt x="1216" y="939"/>
                      <a:pt x="1061" y="1061"/>
                      <a:pt x="883" y="1061"/>
                    </a:cubicBezTo>
                    <a:lnTo>
                      <a:pt x="153" y="1061"/>
                    </a:lnTo>
                    <a:cubicBezTo>
                      <a:pt x="100" y="1061"/>
                      <a:pt x="49" y="1050"/>
                      <a:pt x="1" y="1030"/>
                    </a:cubicBezTo>
                    <a:lnTo>
                      <a:pt x="1" y="1030"/>
                    </a:lnTo>
                    <a:cubicBezTo>
                      <a:pt x="71" y="1133"/>
                      <a:pt x="189" y="1199"/>
                      <a:pt x="319" y="1199"/>
                    </a:cubicBezTo>
                    <a:lnTo>
                      <a:pt x="1055" y="1199"/>
                    </a:lnTo>
                    <a:cubicBezTo>
                      <a:pt x="1230" y="1199"/>
                      <a:pt x="1381" y="1079"/>
                      <a:pt x="1422" y="909"/>
                    </a:cubicBezTo>
                    <a:lnTo>
                      <a:pt x="1571" y="285"/>
                    </a:lnTo>
                    <a:cubicBezTo>
                      <a:pt x="1599" y="166"/>
                      <a:pt x="1532" y="45"/>
                      <a:pt x="1415" y="7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983107" y="4100710"/>
                <a:ext cx="23497" cy="26792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40" extrusionOk="0">
                    <a:moveTo>
                      <a:pt x="297" y="0"/>
                    </a:moveTo>
                    <a:cubicBezTo>
                      <a:pt x="229" y="0"/>
                      <a:pt x="160" y="26"/>
                      <a:pt x="107" y="79"/>
                    </a:cubicBezTo>
                    <a:cubicBezTo>
                      <a:pt x="1" y="184"/>
                      <a:pt x="1" y="356"/>
                      <a:pt x="107" y="460"/>
                    </a:cubicBezTo>
                    <a:lnTo>
                      <a:pt x="385" y="739"/>
                    </a:lnTo>
                    <a:cubicBezTo>
                      <a:pt x="485" y="691"/>
                      <a:pt x="563" y="600"/>
                      <a:pt x="589" y="486"/>
                    </a:cubicBezTo>
                    <a:lnTo>
                      <a:pt x="649" y="239"/>
                    </a:lnTo>
                    <a:lnTo>
                      <a:pt x="488" y="79"/>
                    </a:lnTo>
                    <a:cubicBezTo>
                      <a:pt x="435" y="26"/>
                      <a:pt x="366" y="0"/>
                      <a:pt x="29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4949870" y="4100710"/>
                <a:ext cx="23461" cy="267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740" extrusionOk="0">
                    <a:moveTo>
                      <a:pt x="351" y="0"/>
                    </a:moveTo>
                    <a:cubicBezTo>
                      <a:pt x="282" y="0"/>
                      <a:pt x="213" y="26"/>
                      <a:pt x="161" y="79"/>
                    </a:cubicBezTo>
                    <a:lnTo>
                      <a:pt x="1" y="239"/>
                    </a:lnTo>
                    <a:lnTo>
                      <a:pt x="61" y="486"/>
                    </a:lnTo>
                    <a:cubicBezTo>
                      <a:pt x="87" y="600"/>
                      <a:pt x="164" y="691"/>
                      <a:pt x="264" y="739"/>
                    </a:cubicBezTo>
                    <a:lnTo>
                      <a:pt x="543" y="460"/>
                    </a:lnTo>
                    <a:cubicBezTo>
                      <a:pt x="647" y="356"/>
                      <a:pt x="647" y="184"/>
                      <a:pt x="543" y="79"/>
                    </a:cubicBezTo>
                    <a:cubicBezTo>
                      <a:pt x="490" y="26"/>
                      <a:pt x="420" y="0"/>
                      <a:pt x="351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4900957" y="4072036"/>
                <a:ext cx="32621" cy="5546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532" extrusionOk="0">
                    <a:moveTo>
                      <a:pt x="416" y="1"/>
                    </a:moveTo>
                    <a:cubicBezTo>
                      <a:pt x="400" y="1"/>
                      <a:pt x="384" y="9"/>
                      <a:pt x="374" y="25"/>
                    </a:cubicBezTo>
                    <a:cubicBezTo>
                      <a:pt x="361" y="48"/>
                      <a:pt x="345" y="77"/>
                      <a:pt x="327" y="109"/>
                    </a:cubicBezTo>
                    <a:cubicBezTo>
                      <a:pt x="459" y="363"/>
                      <a:pt x="604" y="679"/>
                      <a:pt x="604" y="825"/>
                    </a:cubicBezTo>
                    <a:cubicBezTo>
                      <a:pt x="604" y="1092"/>
                      <a:pt x="387" y="1308"/>
                      <a:pt x="120" y="1308"/>
                    </a:cubicBezTo>
                    <a:cubicBezTo>
                      <a:pt x="79" y="1308"/>
                      <a:pt x="38" y="1304"/>
                      <a:pt x="0" y="1293"/>
                    </a:cubicBezTo>
                    <a:lnTo>
                      <a:pt x="0" y="1293"/>
                    </a:lnTo>
                    <a:cubicBezTo>
                      <a:pt x="84" y="1435"/>
                      <a:pt x="239" y="1531"/>
                      <a:pt x="416" y="1531"/>
                    </a:cubicBezTo>
                    <a:cubicBezTo>
                      <a:pt x="683" y="1531"/>
                      <a:pt x="899" y="1314"/>
                      <a:pt x="899" y="1047"/>
                    </a:cubicBezTo>
                    <a:cubicBezTo>
                      <a:pt x="900" y="829"/>
                      <a:pt x="576" y="234"/>
                      <a:pt x="458" y="25"/>
                    </a:cubicBezTo>
                    <a:cubicBezTo>
                      <a:pt x="449" y="9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rgbClr val="D5F3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5" name="Google Shape;445;p18"/>
          <p:cNvCxnSpPr/>
          <p:nvPr/>
        </p:nvCxnSpPr>
        <p:spPr>
          <a:xfrm>
            <a:off x="2682050" y="1587774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18"/>
          <p:cNvCxnSpPr>
            <a:endCxn id="350" idx="2"/>
          </p:cNvCxnSpPr>
          <p:nvPr/>
        </p:nvCxnSpPr>
        <p:spPr>
          <a:xfrm>
            <a:off x="4838263" y="1587738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18"/>
          <p:cNvCxnSpPr/>
          <p:nvPr/>
        </p:nvCxnSpPr>
        <p:spPr>
          <a:xfrm>
            <a:off x="2682050" y="2728112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18"/>
          <p:cNvCxnSpPr>
            <a:endCxn id="332" idx="2"/>
          </p:cNvCxnSpPr>
          <p:nvPr/>
        </p:nvCxnSpPr>
        <p:spPr>
          <a:xfrm>
            <a:off x="4838263" y="2728063"/>
            <a:ext cx="1623601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18"/>
          <p:cNvCxnSpPr>
            <a:cxnSpLocks/>
            <a:stCxn id="373" idx="6"/>
          </p:cNvCxnSpPr>
          <p:nvPr/>
        </p:nvCxnSpPr>
        <p:spPr>
          <a:xfrm>
            <a:off x="3139737" y="3768421"/>
            <a:ext cx="1170208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18"/>
          <p:cNvCxnSpPr>
            <a:endCxn id="315" idx="2"/>
          </p:cNvCxnSpPr>
          <p:nvPr/>
        </p:nvCxnSpPr>
        <p:spPr>
          <a:xfrm>
            <a:off x="5237850" y="3868425"/>
            <a:ext cx="122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484" name="Google Shape;484;p20"/>
          <p:cNvGrpSpPr/>
          <p:nvPr/>
        </p:nvGrpSpPr>
        <p:grpSpPr>
          <a:xfrm>
            <a:off x="3132808" y="1462198"/>
            <a:ext cx="2852321" cy="2852118"/>
            <a:chOff x="737138" y="1980750"/>
            <a:chExt cx="2030700" cy="2030700"/>
          </a:xfrm>
        </p:grpSpPr>
        <p:sp>
          <p:nvSpPr>
            <p:cNvPr id="485" name="Google Shape;485;p20"/>
            <p:cNvSpPr/>
            <p:nvPr/>
          </p:nvSpPr>
          <p:spPr>
            <a:xfrm>
              <a:off x="737138" y="1980750"/>
              <a:ext cx="2030700" cy="2030700"/>
            </a:xfrm>
            <a:prstGeom prst="ellipse">
              <a:avLst/>
            </a:pr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37066" y="2080691"/>
              <a:ext cx="1830900" cy="183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8" name="Google Shape;488;p2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668" y="1587634"/>
            <a:ext cx="4158651" cy="2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D47A08D6-FC98-D16B-3CC7-3B537066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52" y="4196418"/>
            <a:ext cx="748362" cy="748362"/>
          </a:xfrm>
          <a:prstGeom prst="rect">
            <a:avLst/>
          </a:prstGeom>
        </p:spPr>
      </p:pic>
      <p:grpSp>
        <p:nvGrpSpPr>
          <p:cNvPr id="187" name="Google Shape;187;p17"/>
          <p:cNvGrpSpPr/>
          <p:nvPr/>
        </p:nvGrpSpPr>
        <p:grpSpPr>
          <a:xfrm>
            <a:off x="3188183" y="1505156"/>
            <a:ext cx="2767641" cy="2767438"/>
            <a:chOff x="737138" y="1980750"/>
            <a:chExt cx="2030700" cy="2030700"/>
          </a:xfrm>
        </p:grpSpPr>
        <p:sp>
          <p:nvSpPr>
            <p:cNvPr id="188" name="Google Shape;188;p17"/>
            <p:cNvSpPr/>
            <p:nvPr/>
          </p:nvSpPr>
          <p:spPr>
            <a:xfrm>
              <a:off x="737138" y="1980750"/>
              <a:ext cx="2030700" cy="2030700"/>
            </a:xfrm>
            <a:prstGeom prst="ellipse">
              <a:avLst/>
            </a:pr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48175" y="2091800"/>
              <a:ext cx="1808700" cy="1808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457200" y="195888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Tecnologias utilizadas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3438409" y="1772720"/>
            <a:ext cx="2276711" cy="2276711"/>
            <a:chOff x="3438409" y="1622920"/>
            <a:chExt cx="2276711" cy="2276711"/>
          </a:xfrm>
        </p:grpSpPr>
        <p:sp>
          <p:nvSpPr>
            <p:cNvPr id="192" name="Google Shape;192;p17"/>
            <p:cNvSpPr/>
            <p:nvPr/>
          </p:nvSpPr>
          <p:spPr>
            <a:xfrm>
              <a:off x="4584820" y="1649169"/>
              <a:ext cx="1102984" cy="2010702"/>
            </a:xfrm>
            <a:custGeom>
              <a:avLst/>
              <a:gdLst/>
              <a:ahLst/>
              <a:cxnLst/>
              <a:rect l="l" t="t" r="r" b="b"/>
              <a:pathLst>
                <a:path w="10337" h="18844" extrusionOk="0">
                  <a:moveTo>
                    <a:pt x="265" y="0"/>
                  </a:moveTo>
                  <a:cubicBezTo>
                    <a:pt x="177" y="9"/>
                    <a:pt x="89" y="19"/>
                    <a:pt x="0" y="30"/>
                  </a:cubicBezTo>
                  <a:lnTo>
                    <a:pt x="0" y="887"/>
                  </a:lnTo>
                  <a:cubicBezTo>
                    <a:pt x="20" y="887"/>
                    <a:pt x="39" y="886"/>
                    <a:pt x="59" y="886"/>
                  </a:cubicBezTo>
                  <a:cubicBezTo>
                    <a:pt x="237" y="886"/>
                    <a:pt x="388" y="903"/>
                    <a:pt x="533" y="940"/>
                  </a:cubicBezTo>
                  <a:cubicBezTo>
                    <a:pt x="660" y="977"/>
                    <a:pt x="782" y="1030"/>
                    <a:pt x="908" y="1103"/>
                  </a:cubicBezTo>
                  <a:cubicBezTo>
                    <a:pt x="960" y="1134"/>
                    <a:pt x="1010" y="1167"/>
                    <a:pt x="1059" y="1203"/>
                  </a:cubicBezTo>
                  <a:cubicBezTo>
                    <a:pt x="1111" y="1240"/>
                    <a:pt x="1161" y="1283"/>
                    <a:pt x="1213" y="1336"/>
                  </a:cubicBezTo>
                  <a:cubicBezTo>
                    <a:pt x="1241" y="1363"/>
                    <a:pt x="1265" y="1392"/>
                    <a:pt x="1291" y="1422"/>
                  </a:cubicBezTo>
                  <a:cubicBezTo>
                    <a:pt x="1316" y="1453"/>
                    <a:pt x="1336" y="1486"/>
                    <a:pt x="1360" y="1525"/>
                  </a:cubicBezTo>
                  <a:cubicBezTo>
                    <a:pt x="1370" y="1541"/>
                    <a:pt x="1379" y="1558"/>
                    <a:pt x="1387" y="1576"/>
                  </a:cubicBezTo>
                  <a:cubicBezTo>
                    <a:pt x="1399" y="1601"/>
                    <a:pt x="1408" y="1628"/>
                    <a:pt x="1417" y="1655"/>
                  </a:cubicBezTo>
                  <a:cubicBezTo>
                    <a:pt x="1423" y="1676"/>
                    <a:pt x="1428" y="1697"/>
                    <a:pt x="1433" y="1719"/>
                  </a:cubicBezTo>
                  <a:cubicBezTo>
                    <a:pt x="1437" y="1746"/>
                    <a:pt x="1439" y="1775"/>
                    <a:pt x="1439" y="1802"/>
                  </a:cubicBezTo>
                  <a:cubicBezTo>
                    <a:pt x="1437" y="1839"/>
                    <a:pt x="1433" y="1871"/>
                    <a:pt x="1426" y="1901"/>
                  </a:cubicBezTo>
                  <a:cubicBezTo>
                    <a:pt x="1422" y="1914"/>
                    <a:pt x="1418" y="1926"/>
                    <a:pt x="1413" y="1939"/>
                  </a:cubicBezTo>
                  <a:cubicBezTo>
                    <a:pt x="1408" y="1952"/>
                    <a:pt x="1401" y="1965"/>
                    <a:pt x="1393" y="1982"/>
                  </a:cubicBezTo>
                  <a:cubicBezTo>
                    <a:pt x="1381" y="1998"/>
                    <a:pt x="1370" y="2016"/>
                    <a:pt x="1358" y="2033"/>
                  </a:cubicBezTo>
                  <a:cubicBezTo>
                    <a:pt x="1345" y="2051"/>
                    <a:pt x="1329" y="2066"/>
                    <a:pt x="1313" y="2083"/>
                  </a:cubicBezTo>
                  <a:cubicBezTo>
                    <a:pt x="1291" y="2104"/>
                    <a:pt x="1268" y="2124"/>
                    <a:pt x="1245" y="2143"/>
                  </a:cubicBezTo>
                  <a:cubicBezTo>
                    <a:pt x="1213" y="2168"/>
                    <a:pt x="1177" y="2189"/>
                    <a:pt x="1145" y="2209"/>
                  </a:cubicBezTo>
                  <a:cubicBezTo>
                    <a:pt x="1103" y="2233"/>
                    <a:pt x="1061" y="2254"/>
                    <a:pt x="1018" y="2272"/>
                  </a:cubicBezTo>
                  <a:cubicBezTo>
                    <a:pt x="967" y="2294"/>
                    <a:pt x="913" y="2314"/>
                    <a:pt x="860" y="2329"/>
                  </a:cubicBezTo>
                  <a:cubicBezTo>
                    <a:pt x="800" y="2346"/>
                    <a:pt x="741" y="2359"/>
                    <a:pt x="684" y="2369"/>
                  </a:cubicBezTo>
                  <a:cubicBezTo>
                    <a:pt x="626" y="2378"/>
                    <a:pt x="563" y="2383"/>
                    <a:pt x="492" y="2385"/>
                  </a:cubicBezTo>
                  <a:cubicBezTo>
                    <a:pt x="453" y="2384"/>
                    <a:pt x="413" y="2382"/>
                    <a:pt x="374" y="2379"/>
                  </a:cubicBezTo>
                  <a:cubicBezTo>
                    <a:pt x="339" y="2375"/>
                    <a:pt x="302" y="2369"/>
                    <a:pt x="266" y="2359"/>
                  </a:cubicBezTo>
                  <a:cubicBezTo>
                    <a:pt x="243" y="2353"/>
                    <a:pt x="220" y="2346"/>
                    <a:pt x="198" y="2336"/>
                  </a:cubicBezTo>
                  <a:cubicBezTo>
                    <a:pt x="177" y="2329"/>
                    <a:pt x="158" y="2318"/>
                    <a:pt x="139" y="2308"/>
                  </a:cubicBezTo>
                  <a:cubicBezTo>
                    <a:pt x="125" y="2301"/>
                    <a:pt x="113" y="2292"/>
                    <a:pt x="100" y="2283"/>
                  </a:cubicBezTo>
                  <a:cubicBezTo>
                    <a:pt x="89" y="2276"/>
                    <a:pt x="79" y="2266"/>
                    <a:pt x="67" y="2257"/>
                  </a:cubicBezTo>
                  <a:lnTo>
                    <a:pt x="40" y="2226"/>
                  </a:lnTo>
                  <a:cubicBezTo>
                    <a:pt x="35" y="2220"/>
                    <a:pt x="30" y="2213"/>
                    <a:pt x="24" y="2201"/>
                  </a:cubicBezTo>
                  <a:cubicBezTo>
                    <a:pt x="15" y="2186"/>
                    <a:pt x="7" y="2169"/>
                    <a:pt x="1" y="2151"/>
                  </a:cubicBezTo>
                  <a:lnTo>
                    <a:pt x="1" y="2694"/>
                  </a:lnTo>
                  <a:cubicBezTo>
                    <a:pt x="53" y="2700"/>
                    <a:pt x="110" y="2712"/>
                    <a:pt x="172" y="2726"/>
                  </a:cubicBezTo>
                  <a:cubicBezTo>
                    <a:pt x="217" y="2739"/>
                    <a:pt x="259" y="2752"/>
                    <a:pt x="302" y="2769"/>
                  </a:cubicBezTo>
                  <a:cubicBezTo>
                    <a:pt x="343" y="2784"/>
                    <a:pt x="382" y="2804"/>
                    <a:pt x="420" y="2823"/>
                  </a:cubicBezTo>
                  <a:cubicBezTo>
                    <a:pt x="443" y="2837"/>
                    <a:pt x="466" y="2852"/>
                    <a:pt x="488" y="2867"/>
                  </a:cubicBezTo>
                  <a:cubicBezTo>
                    <a:pt x="518" y="2887"/>
                    <a:pt x="544" y="2910"/>
                    <a:pt x="564" y="2930"/>
                  </a:cubicBezTo>
                  <a:lnTo>
                    <a:pt x="574" y="2941"/>
                  </a:lnTo>
                  <a:cubicBezTo>
                    <a:pt x="585" y="2952"/>
                    <a:pt x="595" y="2962"/>
                    <a:pt x="604" y="2974"/>
                  </a:cubicBezTo>
                  <a:cubicBezTo>
                    <a:pt x="623" y="2996"/>
                    <a:pt x="639" y="3020"/>
                    <a:pt x="654" y="3043"/>
                  </a:cubicBezTo>
                  <a:cubicBezTo>
                    <a:pt x="660" y="3056"/>
                    <a:pt x="666" y="3068"/>
                    <a:pt x="672" y="3080"/>
                  </a:cubicBezTo>
                  <a:cubicBezTo>
                    <a:pt x="680" y="3095"/>
                    <a:pt x="686" y="3112"/>
                    <a:pt x="691" y="3128"/>
                  </a:cubicBezTo>
                  <a:cubicBezTo>
                    <a:pt x="696" y="3150"/>
                    <a:pt x="696" y="3151"/>
                    <a:pt x="696" y="3151"/>
                  </a:cubicBezTo>
                  <a:cubicBezTo>
                    <a:pt x="700" y="3167"/>
                    <a:pt x="701" y="3184"/>
                    <a:pt x="702" y="3191"/>
                  </a:cubicBezTo>
                  <a:cubicBezTo>
                    <a:pt x="702" y="3208"/>
                    <a:pt x="702" y="3224"/>
                    <a:pt x="700" y="3241"/>
                  </a:cubicBezTo>
                  <a:cubicBezTo>
                    <a:pt x="699" y="3263"/>
                    <a:pt x="693" y="3284"/>
                    <a:pt x="688" y="3303"/>
                  </a:cubicBezTo>
                  <a:cubicBezTo>
                    <a:pt x="677" y="3343"/>
                    <a:pt x="663" y="3382"/>
                    <a:pt x="648" y="3420"/>
                  </a:cubicBezTo>
                  <a:lnTo>
                    <a:pt x="643" y="3435"/>
                  </a:lnTo>
                  <a:cubicBezTo>
                    <a:pt x="629" y="3475"/>
                    <a:pt x="614" y="3515"/>
                    <a:pt x="601" y="3555"/>
                  </a:cubicBezTo>
                  <a:cubicBezTo>
                    <a:pt x="591" y="3595"/>
                    <a:pt x="586" y="3631"/>
                    <a:pt x="585" y="3663"/>
                  </a:cubicBezTo>
                  <a:lnTo>
                    <a:pt x="587" y="3686"/>
                  </a:lnTo>
                  <a:cubicBezTo>
                    <a:pt x="587" y="3702"/>
                    <a:pt x="589" y="3717"/>
                    <a:pt x="592" y="3733"/>
                  </a:cubicBezTo>
                  <a:cubicBezTo>
                    <a:pt x="595" y="3750"/>
                    <a:pt x="602" y="3769"/>
                    <a:pt x="609" y="3784"/>
                  </a:cubicBezTo>
                  <a:cubicBezTo>
                    <a:pt x="613" y="3794"/>
                    <a:pt x="617" y="3803"/>
                    <a:pt x="623" y="3812"/>
                  </a:cubicBezTo>
                  <a:cubicBezTo>
                    <a:pt x="627" y="3818"/>
                    <a:pt x="631" y="3824"/>
                    <a:pt x="634" y="3830"/>
                  </a:cubicBezTo>
                  <a:cubicBezTo>
                    <a:pt x="642" y="3842"/>
                    <a:pt x="650" y="3853"/>
                    <a:pt x="661" y="3863"/>
                  </a:cubicBezTo>
                  <a:cubicBezTo>
                    <a:pt x="669" y="3873"/>
                    <a:pt x="681" y="3884"/>
                    <a:pt x="699" y="3899"/>
                  </a:cubicBezTo>
                  <a:cubicBezTo>
                    <a:pt x="713" y="3913"/>
                    <a:pt x="730" y="3923"/>
                    <a:pt x="752" y="3937"/>
                  </a:cubicBezTo>
                  <a:cubicBezTo>
                    <a:pt x="782" y="3957"/>
                    <a:pt x="814" y="3973"/>
                    <a:pt x="862" y="3997"/>
                  </a:cubicBezTo>
                  <a:lnTo>
                    <a:pt x="876" y="4004"/>
                  </a:lnTo>
                  <a:cubicBezTo>
                    <a:pt x="913" y="4022"/>
                    <a:pt x="951" y="4041"/>
                    <a:pt x="998" y="4068"/>
                  </a:cubicBezTo>
                  <a:cubicBezTo>
                    <a:pt x="1004" y="4072"/>
                    <a:pt x="1010" y="4076"/>
                    <a:pt x="1015" y="4080"/>
                  </a:cubicBezTo>
                  <a:cubicBezTo>
                    <a:pt x="1034" y="4092"/>
                    <a:pt x="1051" y="4106"/>
                    <a:pt x="1071" y="4125"/>
                  </a:cubicBezTo>
                  <a:lnTo>
                    <a:pt x="1082" y="4138"/>
                  </a:lnTo>
                  <a:cubicBezTo>
                    <a:pt x="1089" y="4146"/>
                    <a:pt x="1095" y="4153"/>
                    <a:pt x="1103" y="4166"/>
                  </a:cubicBezTo>
                  <a:cubicBezTo>
                    <a:pt x="1114" y="4185"/>
                    <a:pt x="1123" y="4205"/>
                    <a:pt x="1131" y="4224"/>
                  </a:cubicBezTo>
                  <a:cubicBezTo>
                    <a:pt x="1142" y="4245"/>
                    <a:pt x="1149" y="4268"/>
                    <a:pt x="1153" y="4283"/>
                  </a:cubicBezTo>
                  <a:cubicBezTo>
                    <a:pt x="1158" y="4298"/>
                    <a:pt x="1161" y="4311"/>
                    <a:pt x="1164" y="4327"/>
                  </a:cubicBezTo>
                  <a:cubicBezTo>
                    <a:pt x="1168" y="4347"/>
                    <a:pt x="1169" y="4368"/>
                    <a:pt x="1170" y="4389"/>
                  </a:cubicBezTo>
                  <a:cubicBezTo>
                    <a:pt x="1170" y="4399"/>
                    <a:pt x="1169" y="4411"/>
                    <a:pt x="1168" y="4421"/>
                  </a:cubicBezTo>
                  <a:cubicBezTo>
                    <a:pt x="1167" y="4440"/>
                    <a:pt x="1163" y="4459"/>
                    <a:pt x="1159" y="4478"/>
                  </a:cubicBezTo>
                  <a:cubicBezTo>
                    <a:pt x="1153" y="4493"/>
                    <a:pt x="1148" y="4509"/>
                    <a:pt x="1143" y="4524"/>
                  </a:cubicBezTo>
                  <a:cubicBezTo>
                    <a:pt x="1138" y="4539"/>
                    <a:pt x="1129" y="4553"/>
                    <a:pt x="1118" y="4573"/>
                  </a:cubicBezTo>
                  <a:cubicBezTo>
                    <a:pt x="1103" y="4596"/>
                    <a:pt x="1087" y="4617"/>
                    <a:pt x="1068" y="4638"/>
                  </a:cubicBezTo>
                  <a:cubicBezTo>
                    <a:pt x="1055" y="4651"/>
                    <a:pt x="1042" y="4664"/>
                    <a:pt x="1027" y="4676"/>
                  </a:cubicBezTo>
                  <a:cubicBezTo>
                    <a:pt x="1007" y="4693"/>
                    <a:pt x="984" y="4708"/>
                    <a:pt x="969" y="4717"/>
                  </a:cubicBezTo>
                  <a:cubicBezTo>
                    <a:pt x="946" y="4731"/>
                    <a:pt x="922" y="4743"/>
                    <a:pt x="896" y="4755"/>
                  </a:cubicBezTo>
                  <a:cubicBezTo>
                    <a:pt x="866" y="4769"/>
                    <a:pt x="832" y="4780"/>
                    <a:pt x="807" y="4786"/>
                  </a:cubicBezTo>
                  <a:cubicBezTo>
                    <a:pt x="780" y="4793"/>
                    <a:pt x="753" y="4799"/>
                    <a:pt x="725" y="4804"/>
                  </a:cubicBezTo>
                  <a:cubicBezTo>
                    <a:pt x="703" y="4807"/>
                    <a:pt x="679" y="4808"/>
                    <a:pt x="641" y="4810"/>
                  </a:cubicBezTo>
                  <a:cubicBezTo>
                    <a:pt x="616" y="4810"/>
                    <a:pt x="591" y="4809"/>
                    <a:pt x="566" y="4806"/>
                  </a:cubicBezTo>
                  <a:cubicBezTo>
                    <a:pt x="540" y="4804"/>
                    <a:pt x="515" y="4799"/>
                    <a:pt x="488" y="4792"/>
                  </a:cubicBezTo>
                  <a:cubicBezTo>
                    <a:pt x="470" y="4788"/>
                    <a:pt x="450" y="4782"/>
                    <a:pt x="431" y="4775"/>
                  </a:cubicBezTo>
                  <a:cubicBezTo>
                    <a:pt x="409" y="4767"/>
                    <a:pt x="387" y="4757"/>
                    <a:pt x="358" y="4741"/>
                  </a:cubicBezTo>
                  <a:cubicBezTo>
                    <a:pt x="341" y="4732"/>
                    <a:pt x="326" y="4721"/>
                    <a:pt x="312" y="4711"/>
                  </a:cubicBezTo>
                  <a:cubicBezTo>
                    <a:pt x="290" y="4696"/>
                    <a:pt x="271" y="4678"/>
                    <a:pt x="252" y="4661"/>
                  </a:cubicBezTo>
                  <a:cubicBezTo>
                    <a:pt x="230" y="4637"/>
                    <a:pt x="210" y="4612"/>
                    <a:pt x="191" y="4586"/>
                  </a:cubicBezTo>
                  <a:cubicBezTo>
                    <a:pt x="166" y="4554"/>
                    <a:pt x="147" y="4519"/>
                    <a:pt x="126" y="4484"/>
                  </a:cubicBezTo>
                  <a:lnTo>
                    <a:pt x="90" y="4419"/>
                  </a:lnTo>
                  <a:lnTo>
                    <a:pt x="70" y="4383"/>
                  </a:lnTo>
                  <a:cubicBezTo>
                    <a:pt x="53" y="4353"/>
                    <a:pt x="37" y="4323"/>
                    <a:pt x="19" y="4291"/>
                  </a:cubicBezTo>
                  <a:cubicBezTo>
                    <a:pt x="13" y="4282"/>
                    <a:pt x="7" y="4273"/>
                    <a:pt x="1" y="4262"/>
                  </a:cubicBezTo>
                  <a:lnTo>
                    <a:pt x="1" y="12335"/>
                  </a:lnTo>
                  <a:cubicBezTo>
                    <a:pt x="23" y="12352"/>
                    <a:pt x="45" y="12366"/>
                    <a:pt x="69" y="12380"/>
                  </a:cubicBezTo>
                  <a:cubicBezTo>
                    <a:pt x="104" y="12401"/>
                    <a:pt x="142" y="12420"/>
                    <a:pt x="190" y="12438"/>
                  </a:cubicBezTo>
                  <a:cubicBezTo>
                    <a:pt x="232" y="12454"/>
                    <a:pt x="276" y="12463"/>
                    <a:pt x="315" y="12471"/>
                  </a:cubicBezTo>
                  <a:cubicBezTo>
                    <a:pt x="354" y="12480"/>
                    <a:pt x="396" y="12485"/>
                    <a:pt x="459" y="12487"/>
                  </a:cubicBezTo>
                  <a:cubicBezTo>
                    <a:pt x="473" y="12488"/>
                    <a:pt x="487" y="12488"/>
                    <a:pt x="502" y="12488"/>
                  </a:cubicBezTo>
                  <a:cubicBezTo>
                    <a:pt x="529" y="12488"/>
                    <a:pt x="556" y="12487"/>
                    <a:pt x="584" y="12486"/>
                  </a:cubicBezTo>
                  <a:cubicBezTo>
                    <a:pt x="633" y="12484"/>
                    <a:pt x="681" y="12480"/>
                    <a:pt x="729" y="12475"/>
                  </a:cubicBezTo>
                  <a:lnTo>
                    <a:pt x="773" y="12470"/>
                  </a:lnTo>
                  <a:cubicBezTo>
                    <a:pt x="852" y="12463"/>
                    <a:pt x="935" y="12455"/>
                    <a:pt x="1018" y="12454"/>
                  </a:cubicBezTo>
                  <a:cubicBezTo>
                    <a:pt x="1053" y="12454"/>
                    <a:pt x="1088" y="12455"/>
                    <a:pt x="1124" y="12457"/>
                  </a:cubicBezTo>
                  <a:cubicBezTo>
                    <a:pt x="1175" y="12461"/>
                    <a:pt x="1226" y="12472"/>
                    <a:pt x="1263" y="12482"/>
                  </a:cubicBezTo>
                  <a:cubicBezTo>
                    <a:pt x="1290" y="12490"/>
                    <a:pt x="1317" y="12500"/>
                    <a:pt x="1343" y="12510"/>
                  </a:cubicBezTo>
                  <a:cubicBezTo>
                    <a:pt x="1371" y="12521"/>
                    <a:pt x="1396" y="12535"/>
                    <a:pt x="1427" y="12552"/>
                  </a:cubicBezTo>
                  <a:cubicBezTo>
                    <a:pt x="1443" y="12562"/>
                    <a:pt x="1460" y="12573"/>
                    <a:pt x="1477" y="12584"/>
                  </a:cubicBezTo>
                  <a:cubicBezTo>
                    <a:pt x="1495" y="12598"/>
                    <a:pt x="1514" y="12613"/>
                    <a:pt x="1532" y="12628"/>
                  </a:cubicBezTo>
                  <a:cubicBezTo>
                    <a:pt x="1568" y="12656"/>
                    <a:pt x="1601" y="12689"/>
                    <a:pt x="1633" y="12719"/>
                  </a:cubicBezTo>
                  <a:cubicBezTo>
                    <a:pt x="1671" y="12759"/>
                    <a:pt x="1709" y="12800"/>
                    <a:pt x="1744" y="12843"/>
                  </a:cubicBezTo>
                  <a:cubicBezTo>
                    <a:pt x="1780" y="12884"/>
                    <a:pt x="1813" y="12934"/>
                    <a:pt x="1842" y="12984"/>
                  </a:cubicBezTo>
                  <a:cubicBezTo>
                    <a:pt x="1856" y="13009"/>
                    <a:pt x="1869" y="13033"/>
                    <a:pt x="1881" y="13058"/>
                  </a:cubicBezTo>
                  <a:cubicBezTo>
                    <a:pt x="1896" y="13090"/>
                    <a:pt x="1908" y="13124"/>
                    <a:pt x="1918" y="13156"/>
                  </a:cubicBezTo>
                  <a:cubicBezTo>
                    <a:pt x="1924" y="13178"/>
                    <a:pt x="1929" y="13200"/>
                    <a:pt x="1933" y="13223"/>
                  </a:cubicBezTo>
                  <a:cubicBezTo>
                    <a:pt x="1939" y="13254"/>
                    <a:pt x="1941" y="13285"/>
                    <a:pt x="1942" y="13312"/>
                  </a:cubicBezTo>
                  <a:cubicBezTo>
                    <a:pt x="1942" y="13336"/>
                    <a:pt x="1941" y="13360"/>
                    <a:pt x="1939" y="13384"/>
                  </a:cubicBezTo>
                  <a:cubicBezTo>
                    <a:pt x="1936" y="13405"/>
                    <a:pt x="1931" y="13426"/>
                    <a:pt x="1926" y="13448"/>
                  </a:cubicBezTo>
                  <a:cubicBezTo>
                    <a:pt x="1919" y="13471"/>
                    <a:pt x="1912" y="13495"/>
                    <a:pt x="1902" y="13518"/>
                  </a:cubicBezTo>
                  <a:cubicBezTo>
                    <a:pt x="1890" y="13550"/>
                    <a:pt x="1873" y="13581"/>
                    <a:pt x="1856" y="13610"/>
                  </a:cubicBezTo>
                  <a:cubicBezTo>
                    <a:pt x="1842" y="13631"/>
                    <a:pt x="1829" y="13651"/>
                    <a:pt x="1814" y="13672"/>
                  </a:cubicBezTo>
                  <a:cubicBezTo>
                    <a:pt x="1792" y="13702"/>
                    <a:pt x="1766" y="13730"/>
                    <a:pt x="1739" y="13758"/>
                  </a:cubicBezTo>
                  <a:cubicBezTo>
                    <a:pt x="1711" y="13787"/>
                    <a:pt x="1679" y="13813"/>
                    <a:pt x="1648" y="13839"/>
                  </a:cubicBezTo>
                  <a:cubicBezTo>
                    <a:pt x="1614" y="13867"/>
                    <a:pt x="1576" y="13892"/>
                    <a:pt x="1539" y="13919"/>
                  </a:cubicBezTo>
                  <a:cubicBezTo>
                    <a:pt x="1478" y="13961"/>
                    <a:pt x="1417" y="14006"/>
                    <a:pt x="1358" y="14054"/>
                  </a:cubicBezTo>
                  <a:cubicBezTo>
                    <a:pt x="1311" y="14093"/>
                    <a:pt x="1267" y="14135"/>
                    <a:pt x="1223" y="14179"/>
                  </a:cubicBezTo>
                  <a:cubicBezTo>
                    <a:pt x="1180" y="14224"/>
                    <a:pt x="1136" y="14278"/>
                    <a:pt x="1091" y="14343"/>
                  </a:cubicBezTo>
                  <a:cubicBezTo>
                    <a:pt x="1055" y="14395"/>
                    <a:pt x="1025" y="14452"/>
                    <a:pt x="1001" y="14500"/>
                  </a:cubicBezTo>
                  <a:cubicBezTo>
                    <a:pt x="962" y="14574"/>
                    <a:pt x="931" y="14656"/>
                    <a:pt x="902" y="14732"/>
                  </a:cubicBezTo>
                  <a:cubicBezTo>
                    <a:pt x="872" y="14816"/>
                    <a:pt x="851" y="14902"/>
                    <a:pt x="828" y="14998"/>
                  </a:cubicBezTo>
                  <a:cubicBezTo>
                    <a:pt x="820" y="15031"/>
                    <a:pt x="813" y="15063"/>
                    <a:pt x="805" y="15089"/>
                  </a:cubicBezTo>
                  <a:cubicBezTo>
                    <a:pt x="795" y="15126"/>
                    <a:pt x="783" y="15164"/>
                    <a:pt x="771" y="15202"/>
                  </a:cubicBezTo>
                  <a:cubicBezTo>
                    <a:pt x="758" y="15238"/>
                    <a:pt x="741" y="15277"/>
                    <a:pt x="718" y="15321"/>
                  </a:cubicBezTo>
                  <a:cubicBezTo>
                    <a:pt x="708" y="15338"/>
                    <a:pt x="695" y="15356"/>
                    <a:pt x="684" y="15374"/>
                  </a:cubicBezTo>
                  <a:cubicBezTo>
                    <a:pt x="671" y="15391"/>
                    <a:pt x="659" y="15405"/>
                    <a:pt x="645" y="15420"/>
                  </a:cubicBezTo>
                  <a:lnTo>
                    <a:pt x="615" y="15446"/>
                  </a:lnTo>
                  <a:cubicBezTo>
                    <a:pt x="604" y="15456"/>
                    <a:pt x="591" y="15464"/>
                    <a:pt x="583" y="15470"/>
                  </a:cubicBezTo>
                  <a:cubicBezTo>
                    <a:pt x="571" y="15477"/>
                    <a:pt x="558" y="15483"/>
                    <a:pt x="547" y="15488"/>
                  </a:cubicBezTo>
                  <a:cubicBezTo>
                    <a:pt x="531" y="15495"/>
                    <a:pt x="516" y="15501"/>
                    <a:pt x="495" y="15507"/>
                  </a:cubicBezTo>
                  <a:lnTo>
                    <a:pt x="475" y="15513"/>
                  </a:lnTo>
                  <a:lnTo>
                    <a:pt x="439" y="15519"/>
                  </a:lnTo>
                  <a:cubicBezTo>
                    <a:pt x="427" y="15520"/>
                    <a:pt x="413" y="15521"/>
                    <a:pt x="400" y="15521"/>
                  </a:cubicBezTo>
                  <a:cubicBezTo>
                    <a:pt x="387" y="15521"/>
                    <a:pt x="373" y="15520"/>
                    <a:pt x="362" y="15519"/>
                  </a:cubicBezTo>
                  <a:cubicBezTo>
                    <a:pt x="348" y="15517"/>
                    <a:pt x="334" y="15514"/>
                    <a:pt x="321" y="15511"/>
                  </a:cubicBezTo>
                  <a:cubicBezTo>
                    <a:pt x="305" y="15506"/>
                    <a:pt x="290" y="15501"/>
                    <a:pt x="274" y="15494"/>
                  </a:cubicBezTo>
                  <a:cubicBezTo>
                    <a:pt x="259" y="15488"/>
                    <a:pt x="244" y="15481"/>
                    <a:pt x="226" y="15470"/>
                  </a:cubicBezTo>
                  <a:cubicBezTo>
                    <a:pt x="191" y="15450"/>
                    <a:pt x="159" y="15428"/>
                    <a:pt x="127" y="15405"/>
                  </a:cubicBezTo>
                  <a:lnTo>
                    <a:pt x="72" y="15369"/>
                  </a:lnTo>
                  <a:cubicBezTo>
                    <a:pt x="50" y="15353"/>
                    <a:pt x="26" y="15341"/>
                    <a:pt x="2" y="15328"/>
                  </a:cubicBezTo>
                  <a:lnTo>
                    <a:pt x="1" y="15328"/>
                  </a:lnTo>
                  <a:lnTo>
                    <a:pt x="1" y="18771"/>
                  </a:lnTo>
                  <a:cubicBezTo>
                    <a:pt x="391" y="18820"/>
                    <a:pt x="784" y="18844"/>
                    <a:pt x="1178" y="18844"/>
                  </a:cubicBezTo>
                  <a:cubicBezTo>
                    <a:pt x="1251" y="18844"/>
                    <a:pt x="1323" y="18843"/>
                    <a:pt x="1396" y="18841"/>
                  </a:cubicBezTo>
                  <a:cubicBezTo>
                    <a:pt x="1984" y="18830"/>
                    <a:pt x="2569" y="18760"/>
                    <a:pt x="3144" y="18638"/>
                  </a:cubicBezTo>
                  <a:cubicBezTo>
                    <a:pt x="3716" y="18519"/>
                    <a:pt x="4276" y="18342"/>
                    <a:pt x="4815" y="18118"/>
                  </a:cubicBezTo>
                  <a:cubicBezTo>
                    <a:pt x="5335" y="17901"/>
                    <a:pt x="5834" y="17637"/>
                    <a:pt x="6306" y="17330"/>
                  </a:cubicBezTo>
                  <a:cubicBezTo>
                    <a:pt x="6764" y="17036"/>
                    <a:pt x="7194" y="16698"/>
                    <a:pt x="7594" y="16329"/>
                  </a:cubicBezTo>
                  <a:cubicBezTo>
                    <a:pt x="7615" y="16173"/>
                    <a:pt x="7635" y="15998"/>
                    <a:pt x="7636" y="15826"/>
                  </a:cubicBezTo>
                  <a:cubicBezTo>
                    <a:pt x="7636" y="15778"/>
                    <a:pt x="7635" y="15731"/>
                    <a:pt x="7632" y="15682"/>
                  </a:cubicBezTo>
                  <a:cubicBezTo>
                    <a:pt x="7629" y="15644"/>
                    <a:pt x="7622" y="15605"/>
                    <a:pt x="7613" y="15569"/>
                  </a:cubicBezTo>
                  <a:cubicBezTo>
                    <a:pt x="7599" y="15507"/>
                    <a:pt x="7574" y="15443"/>
                    <a:pt x="7537" y="15370"/>
                  </a:cubicBezTo>
                  <a:cubicBezTo>
                    <a:pt x="7498" y="15297"/>
                    <a:pt x="7452" y="15227"/>
                    <a:pt x="7405" y="15155"/>
                  </a:cubicBezTo>
                  <a:cubicBezTo>
                    <a:pt x="7373" y="15108"/>
                    <a:pt x="7341" y="15061"/>
                    <a:pt x="7317" y="15020"/>
                  </a:cubicBezTo>
                  <a:cubicBezTo>
                    <a:pt x="7296" y="14984"/>
                    <a:pt x="7278" y="14948"/>
                    <a:pt x="7261" y="14911"/>
                  </a:cubicBezTo>
                  <a:cubicBezTo>
                    <a:pt x="7244" y="14875"/>
                    <a:pt x="7230" y="14837"/>
                    <a:pt x="7220" y="14804"/>
                  </a:cubicBezTo>
                  <a:cubicBezTo>
                    <a:pt x="7214" y="14778"/>
                    <a:pt x="7208" y="14751"/>
                    <a:pt x="7203" y="14725"/>
                  </a:cubicBezTo>
                  <a:cubicBezTo>
                    <a:pt x="7197" y="14692"/>
                    <a:pt x="7196" y="14658"/>
                    <a:pt x="7195" y="14625"/>
                  </a:cubicBezTo>
                  <a:cubicBezTo>
                    <a:pt x="7195" y="14591"/>
                    <a:pt x="7198" y="14556"/>
                    <a:pt x="7202" y="14522"/>
                  </a:cubicBezTo>
                  <a:cubicBezTo>
                    <a:pt x="7207" y="14481"/>
                    <a:pt x="7217" y="14439"/>
                    <a:pt x="7225" y="14408"/>
                  </a:cubicBezTo>
                  <a:cubicBezTo>
                    <a:pt x="7243" y="14344"/>
                    <a:pt x="7269" y="14277"/>
                    <a:pt x="7306" y="14203"/>
                  </a:cubicBezTo>
                  <a:cubicBezTo>
                    <a:pt x="7337" y="14137"/>
                    <a:pt x="7374" y="14073"/>
                    <a:pt x="7417" y="13998"/>
                  </a:cubicBezTo>
                  <a:lnTo>
                    <a:pt x="7434" y="13968"/>
                  </a:lnTo>
                  <a:cubicBezTo>
                    <a:pt x="7462" y="13920"/>
                    <a:pt x="7490" y="13870"/>
                    <a:pt x="7515" y="13821"/>
                  </a:cubicBezTo>
                  <a:cubicBezTo>
                    <a:pt x="7553" y="13750"/>
                    <a:pt x="7582" y="13678"/>
                    <a:pt x="7603" y="13608"/>
                  </a:cubicBezTo>
                  <a:cubicBezTo>
                    <a:pt x="7621" y="13544"/>
                    <a:pt x="7631" y="13476"/>
                    <a:pt x="7632" y="13407"/>
                  </a:cubicBezTo>
                  <a:cubicBezTo>
                    <a:pt x="7634" y="13331"/>
                    <a:pt x="7623" y="13255"/>
                    <a:pt x="7598" y="13178"/>
                  </a:cubicBezTo>
                  <a:cubicBezTo>
                    <a:pt x="7577" y="13112"/>
                    <a:pt x="7534" y="13050"/>
                    <a:pt x="7496" y="12997"/>
                  </a:cubicBezTo>
                  <a:cubicBezTo>
                    <a:pt x="7485" y="12982"/>
                    <a:pt x="7472" y="12967"/>
                    <a:pt x="7461" y="12951"/>
                  </a:cubicBezTo>
                  <a:lnTo>
                    <a:pt x="7450" y="12938"/>
                  </a:lnTo>
                  <a:lnTo>
                    <a:pt x="7424" y="12905"/>
                  </a:lnTo>
                  <a:cubicBezTo>
                    <a:pt x="7400" y="12874"/>
                    <a:pt x="7378" y="12840"/>
                    <a:pt x="7357" y="12807"/>
                  </a:cubicBezTo>
                  <a:cubicBezTo>
                    <a:pt x="7325" y="12750"/>
                    <a:pt x="7300" y="12693"/>
                    <a:pt x="7283" y="12636"/>
                  </a:cubicBezTo>
                  <a:lnTo>
                    <a:pt x="7270" y="12586"/>
                  </a:lnTo>
                  <a:cubicBezTo>
                    <a:pt x="7268" y="12570"/>
                    <a:pt x="7266" y="12551"/>
                    <a:pt x="7266" y="12533"/>
                  </a:cubicBezTo>
                  <a:cubicBezTo>
                    <a:pt x="7267" y="12511"/>
                    <a:pt x="7269" y="12489"/>
                    <a:pt x="7272" y="12467"/>
                  </a:cubicBezTo>
                  <a:cubicBezTo>
                    <a:pt x="7277" y="12447"/>
                    <a:pt x="7281" y="12429"/>
                    <a:pt x="7288" y="12400"/>
                  </a:cubicBezTo>
                  <a:cubicBezTo>
                    <a:pt x="7295" y="12375"/>
                    <a:pt x="7302" y="12351"/>
                    <a:pt x="7307" y="12327"/>
                  </a:cubicBezTo>
                  <a:cubicBezTo>
                    <a:pt x="7312" y="12299"/>
                    <a:pt x="7317" y="12271"/>
                    <a:pt x="7320" y="12241"/>
                  </a:cubicBezTo>
                  <a:cubicBezTo>
                    <a:pt x="7335" y="12141"/>
                    <a:pt x="7327" y="12049"/>
                    <a:pt x="7296" y="11967"/>
                  </a:cubicBezTo>
                  <a:cubicBezTo>
                    <a:pt x="7274" y="11908"/>
                    <a:pt x="7233" y="11852"/>
                    <a:pt x="7177" y="11810"/>
                  </a:cubicBezTo>
                  <a:cubicBezTo>
                    <a:pt x="7150" y="11789"/>
                    <a:pt x="7120" y="11772"/>
                    <a:pt x="7089" y="11758"/>
                  </a:cubicBezTo>
                  <a:cubicBezTo>
                    <a:pt x="7053" y="11742"/>
                    <a:pt x="7015" y="11730"/>
                    <a:pt x="6975" y="11719"/>
                  </a:cubicBezTo>
                  <a:cubicBezTo>
                    <a:pt x="6887" y="11697"/>
                    <a:pt x="6794" y="11691"/>
                    <a:pt x="6721" y="11688"/>
                  </a:cubicBezTo>
                  <a:cubicBezTo>
                    <a:pt x="6691" y="11686"/>
                    <a:pt x="6661" y="11686"/>
                    <a:pt x="6630" y="11686"/>
                  </a:cubicBezTo>
                  <a:cubicBezTo>
                    <a:pt x="6560" y="11686"/>
                    <a:pt x="6490" y="11689"/>
                    <a:pt x="6421" y="11692"/>
                  </a:cubicBezTo>
                  <a:cubicBezTo>
                    <a:pt x="6354" y="11697"/>
                    <a:pt x="6288" y="11700"/>
                    <a:pt x="6222" y="11705"/>
                  </a:cubicBezTo>
                  <a:cubicBezTo>
                    <a:pt x="6104" y="11712"/>
                    <a:pt x="5957" y="11723"/>
                    <a:pt x="5818" y="11723"/>
                  </a:cubicBezTo>
                  <a:cubicBezTo>
                    <a:pt x="5729" y="11723"/>
                    <a:pt x="5613" y="11719"/>
                    <a:pt x="5508" y="11689"/>
                  </a:cubicBezTo>
                  <a:cubicBezTo>
                    <a:pt x="5459" y="11676"/>
                    <a:pt x="5409" y="11655"/>
                    <a:pt x="5356" y="11625"/>
                  </a:cubicBezTo>
                  <a:cubicBezTo>
                    <a:pt x="5329" y="11609"/>
                    <a:pt x="5303" y="11592"/>
                    <a:pt x="5277" y="11573"/>
                  </a:cubicBezTo>
                  <a:cubicBezTo>
                    <a:pt x="5247" y="11550"/>
                    <a:pt x="5219" y="11523"/>
                    <a:pt x="5198" y="11503"/>
                  </a:cubicBezTo>
                  <a:cubicBezTo>
                    <a:pt x="5165" y="11469"/>
                    <a:pt x="5133" y="11433"/>
                    <a:pt x="5103" y="11398"/>
                  </a:cubicBezTo>
                  <a:lnTo>
                    <a:pt x="5080" y="11372"/>
                  </a:lnTo>
                  <a:cubicBezTo>
                    <a:pt x="5037" y="11326"/>
                    <a:pt x="4993" y="11280"/>
                    <a:pt x="4947" y="11238"/>
                  </a:cubicBezTo>
                  <a:cubicBezTo>
                    <a:pt x="4863" y="11161"/>
                    <a:pt x="4763" y="11094"/>
                    <a:pt x="4649" y="11040"/>
                  </a:cubicBezTo>
                  <a:cubicBezTo>
                    <a:pt x="4560" y="10998"/>
                    <a:pt x="4466" y="10967"/>
                    <a:pt x="4363" y="10933"/>
                  </a:cubicBezTo>
                  <a:lnTo>
                    <a:pt x="4310" y="10917"/>
                  </a:lnTo>
                  <a:cubicBezTo>
                    <a:pt x="4247" y="10896"/>
                    <a:pt x="4186" y="10875"/>
                    <a:pt x="4126" y="10851"/>
                  </a:cubicBezTo>
                  <a:cubicBezTo>
                    <a:pt x="4075" y="10830"/>
                    <a:pt x="4027" y="10806"/>
                    <a:pt x="3972" y="10774"/>
                  </a:cubicBezTo>
                  <a:cubicBezTo>
                    <a:pt x="3929" y="10748"/>
                    <a:pt x="3887" y="10721"/>
                    <a:pt x="3845" y="10690"/>
                  </a:cubicBezTo>
                  <a:cubicBezTo>
                    <a:pt x="3806" y="10661"/>
                    <a:pt x="3765" y="10627"/>
                    <a:pt x="3721" y="10583"/>
                  </a:cubicBezTo>
                  <a:cubicBezTo>
                    <a:pt x="3687" y="10547"/>
                    <a:pt x="3656" y="10511"/>
                    <a:pt x="3625" y="10472"/>
                  </a:cubicBezTo>
                  <a:cubicBezTo>
                    <a:pt x="3597" y="10438"/>
                    <a:pt x="3572" y="10398"/>
                    <a:pt x="3544" y="10350"/>
                  </a:cubicBezTo>
                  <a:cubicBezTo>
                    <a:pt x="3520" y="10309"/>
                    <a:pt x="3499" y="10267"/>
                    <a:pt x="3480" y="10223"/>
                  </a:cubicBezTo>
                  <a:cubicBezTo>
                    <a:pt x="3459" y="10174"/>
                    <a:pt x="3442" y="10122"/>
                    <a:pt x="3431" y="10082"/>
                  </a:cubicBezTo>
                  <a:cubicBezTo>
                    <a:pt x="3419" y="10035"/>
                    <a:pt x="3409" y="9988"/>
                    <a:pt x="3400" y="9940"/>
                  </a:cubicBezTo>
                  <a:cubicBezTo>
                    <a:pt x="3394" y="9890"/>
                    <a:pt x="3390" y="9834"/>
                    <a:pt x="3388" y="9766"/>
                  </a:cubicBezTo>
                  <a:cubicBezTo>
                    <a:pt x="3389" y="9699"/>
                    <a:pt x="3394" y="9630"/>
                    <a:pt x="3405" y="9557"/>
                  </a:cubicBezTo>
                  <a:cubicBezTo>
                    <a:pt x="3413" y="9499"/>
                    <a:pt x="3428" y="9440"/>
                    <a:pt x="3440" y="9391"/>
                  </a:cubicBezTo>
                  <a:cubicBezTo>
                    <a:pt x="3497" y="9185"/>
                    <a:pt x="3589" y="8976"/>
                    <a:pt x="3718" y="8753"/>
                  </a:cubicBezTo>
                  <a:cubicBezTo>
                    <a:pt x="3884" y="8472"/>
                    <a:pt x="4082" y="8214"/>
                    <a:pt x="4309" y="7986"/>
                  </a:cubicBezTo>
                  <a:cubicBezTo>
                    <a:pt x="4485" y="7811"/>
                    <a:pt x="4660" y="7672"/>
                    <a:pt x="4829" y="7573"/>
                  </a:cubicBezTo>
                  <a:cubicBezTo>
                    <a:pt x="4949" y="7504"/>
                    <a:pt x="5060" y="7456"/>
                    <a:pt x="5171" y="7425"/>
                  </a:cubicBezTo>
                  <a:cubicBezTo>
                    <a:pt x="5202" y="7417"/>
                    <a:pt x="5233" y="7411"/>
                    <a:pt x="5265" y="7404"/>
                  </a:cubicBezTo>
                  <a:cubicBezTo>
                    <a:pt x="5299" y="7398"/>
                    <a:pt x="5334" y="7394"/>
                    <a:pt x="5368" y="7391"/>
                  </a:cubicBezTo>
                  <a:cubicBezTo>
                    <a:pt x="5444" y="7382"/>
                    <a:pt x="5521" y="7381"/>
                    <a:pt x="5572" y="7381"/>
                  </a:cubicBezTo>
                  <a:cubicBezTo>
                    <a:pt x="5632" y="7382"/>
                    <a:pt x="5691" y="7384"/>
                    <a:pt x="5751" y="7385"/>
                  </a:cubicBezTo>
                  <a:lnTo>
                    <a:pt x="5796" y="7388"/>
                  </a:lnTo>
                  <a:cubicBezTo>
                    <a:pt x="5861" y="7390"/>
                    <a:pt x="5925" y="7392"/>
                    <a:pt x="5989" y="7392"/>
                  </a:cubicBezTo>
                  <a:lnTo>
                    <a:pt x="6013" y="7393"/>
                  </a:lnTo>
                  <a:cubicBezTo>
                    <a:pt x="6069" y="7393"/>
                    <a:pt x="6124" y="7391"/>
                    <a:pt x="6181" y="7388"/>
                  </a:cubicBezTo>
                  <a:cubicBezTo>
                    <a:pt x="6267" y="7382"/>
                    <a:pt x="6351" y="7369"/>
                    <a:pt x="6416" y="7357"/>
                  </a:cubicBezTo>
                  <a:cubicBezTo>
                    <a:pt x="6503" y="7342"/>
                    <a:pt x="6590" y="7323"/>
                    <a:pt x="6676" y="7303"/>
                  </a:cubicBezTo>
                  <a:lnTo>
                    <a:pt x="6707" y="7297"/>
                  </a:lnTo>
                  <a:lnTo>
                    <a:pt x="6730" y="7291"/>
                  </a:lnTo>
                  <a:lnTo>
                    <a:pt x="6852" y="7263"/>
                  </a:lnTo>
                  <a:cubicBezTo>
                    <a:pt x="6976" y="7238"/>
                    <a:pt x="7123" y="7211"/>
                    <a:pt x="7269" y="7209"/>
                  </a:cubicBezTo>
                  <a:cubicBezTo>
                    <a:pt x="7300" y="7209"/>
                    <a:pt x="7331" y="7211"/>
                    <a:pt x="7361" y="7214"/>
                  </a:cubicBezTo>
                  <a:cubicBezTo>
                    <a:pt x="7396" y="7217"/>
                    <a:pt x="7429" y="7224"/>
                    <a:pt x="7453" y="7231"/>
                  </a:cubicBezTo>
                  <a:cubicBezTo>
                    <a:pt x="7478" y="7238"/>
                    <a:pt x="7502" y="7246"/>
                    <a:pt x="7528" y="7257"/>
                  </a:cubicBezTo>
                  <a:cubicBezTo>
                    <a:pt x="7547" y="7264"/>
                    <a:pt x="7567" y="7275"/>
                    <a:pt x="7586" y="7285"/>
                  </a:cubicBezTo>
                  <a:cubicBezTo>
                    <a:pt x="7628" y="7310"/>
                    <a:pt x="7670" y="7343"/>
                    <a:pt x="7717" y="7388"/>
                  </a:cubicBezTo>
                  <a:cubicBezTo>
                    <a:pt x="7768" y="7440"/>
                    <a:pt x="7813" y="7497"/>
                    <a:pt x="7863" y="7562"/>
                  </a:cubicBezTo>
                  <a:cubicBezTo>
                    <a:pt x="7922" y="7637"/>
                    <a:pt x="7976" y="7705"/>
                    <a:pt x="8035" y="7769"/>
                  </a:cubicBezTo>
                  <a:cubicBezTo>
                    <a:pt x="8097" y="7835"/>
                    <a:pt x="8168" y="7894"/>
                    <a:pt x="8244" y="7944"/>
                  </a:cubicBezTo>
                  <a:cubicBezTo>
                    <a:pt x="8282" y="7969"/>
                    <a:pt x="8325" y="7993"/>
                    <a:pt x="8380" y="8018"/>
                  </a:cubicBezTo>
                  <a:cubicBezTo>
                    <a:pt x="8436" y="8043"/>
                    <a:pt x="8496" y="8060"/>
                    <a:pt x="8541" y="8072"/>
                  </a:cubicBezTo>
                  <a:cubicBezTo>
                    <a:pt x="8647" y="8100"/>
                    <a:pt x="8757" y="8104"/>
                    <a:pt x="8842" y="8104"/>
                  </a:cubicBezTo>
                  <a:cubicBezTo>
                    <a:pt x="8954" y="8103"/>
                    <a:pt x="9070" y="8088"/>
                    <a:pt x="9179" y="8071"/>
                  </a:cubicBezTo>
                  <a:cubicBezTo>
                    <a:pt x="9234" y="8064"/>
                    <a:pt x="9289" y="8055"/>
                    <a:pt x="9345" y="8045"/>
                  </a:cubicBezTo>
                  <a:lnTo>
                    <a:pt x="9359" y="8042"/>
                  </a:lnTo>
                  <a:cubicBezTo>
                    <a:pt x="9519" y="8016"/>
                    <a:pt x="9686" y="7989"/>
                    <a:pt x="9852" y="7987"/>
                  </a:cubicBezTo>
                  <a:cubicBezTo>
                    <a:pt x="9901" y="7987"/>
                    <a:pt x="9951" y="7990"/>
                    <a:pt x="10000" y="7996"/>
                  </a:cubicBezTo>
                  <a:cubicBezTo>
                    <a:pt x="10044" y="8000"/>
                    <a:pt x="10093" y="8010"/>
                    <a:pt x="10146" y="8024"/>
                  </a:cubicBezTo>
                  <a:cubicBezTo>
                    <a:pt x="10177" y="8034"/>
                    <a:pt x="10208" y="8044"/>
                    <a:pt x="10240" y="8057"/>
                  </a:cubicBezTo>
                  <a:cubicBezTo>
                    <a:pt x="10272" y="8069"/>
                    <a:pt x="10304" y="8085"/>
                    <a:pt x="10336" y="8103"/>
                  </a:cubicBezTo>
                  <a:cubicBezTo>
                    <a:pt x="10203" y="7507"/>
                    <a:pt x="10021" y="6929"/>
                    <a:pt x="9793" y="6374"/>
                  </a:cubicBezTo>
                  <a:lnTo>
                    <a:pt x="9793" y="6374"/>
                  </a:lnTo>
                  <a:cubicBezTo>
                    <a:pt x="9861" y="6541"/>
                    <a:pt x="9924" y="6709"/>
                    <a:pt x="9984" y="6878"/>
                  </a:cubicBezTo>
                  <a:lnTo>
                    <a:pt x="9963" y="6874"/>
                  </a:lnTo>
                  <a:lnTo>
                    <a:pt x="9944" y="6871"/>
                  </a:lnTo>
                  <a:cubicBezTo>
                    <a:pt x="9924" y="6867"/>
                    <a:pt x="9904" y="6865"/>
                    <a:pt x="9873" y="6865"/>
                  </a:cubicBezTo>
                  <a:cubicBezTo>
                    <a:pt x="9830" y="6865"/>
                    <a:pt x="9786" y="6879"/>
                    <a:pt x="9739" y="6909"/>
                  </a:cubicBezTo>
                  <a:cubicBezTo>
                    <a:pt x="9710" y="6927"/>
                    <a:pt x="9684" y="6954"/>
                    <a:pt x="9655" y="6991"/>
                  </a:cubicBezTo>
                  <a:cubicBezTo>
                    <a:pt x="9647" y="7001"/>
                    <a:pt x="9640" y="7012"/>
                    <a:pt x="9625" y="7033"/>
                  </a:cubicBezTo>
                  <a:cubicBezTo>
                    <a:pt x="9615" y="7050"/>
                    <a:pt x="9603" y="7067"/>
                    <a:pt x="9589" y="7083"/>
                  </a:cubicBezTo>
                  <a:cubicBezTo>
                    <a:pt x="9583" y="7090"/>
                    <a:pt x="9576" y="7097"/>
                    <a:pt x="9569" y="7102"/>
                  </a:cubicBezTo>
                  <a:cubicBezTo>
                    <a:pt x="9561" y="7106"/>
                    <a:pt x="9555" y="7109"/>
                    <a:pt x="9546" y="7114"/>
                  </a:cubicBezTo>
                  <a:lnTo>
                    <a:pt x="9528" y="7115"/>
                  </a:lnTo>
                  <a:lnTo>
                    <a:pt x="9510" y="7117"/>
                  </a:lnTo>
                  <a:cubicBezTo>
                    <a:pt x="9502" y="7117"/>
                    <a:pt x="9489" y="7116"/>
                    <a:pt x="9487" y="7115"/>
                  </a:cubicBezTo>
                  <a:cubicBezTo>
                    <a:pt x="9460" y="7108"/>
                    <a:pt x="9434" y="7099"/>
                    <a:pt x="9407" y="7087"/>
                  </a:cubicBezTo>
                  <a:cubicBezTo>
                    <a:pt x="9389" y="7078"/>
                    <a:pt x="9372" y="7067"/>
                    <a:pt x="9357" y="7054"/>
                  </a:cubicBezTo>
                  <a:cubicBezTo>
                    <a:pt x="9341" y="7038"/>
                    <a:pt x="9327" y="7022"/>
                    <a:pt x="9314" y="7003"/>
                  </a:cubicBezTo>
                  <a:cubicBezTo>
                    <a:pt x="9299" y="6977"/>
                    <a:pt x="9286" y="6949"/>
                    <a:pt x="9276" y="6921"/>
                  </a:cubicBezTo>
                  <a:cubicBezTo>
                    <a:pt x="9251" y="6844"/>
                    <a:pt x="9239" y="6763"/>
                    <a:pt x="9227" y="6679"/>
                  </a:cubicBezTo>
                  <a:cubicBezTo>
                    <a:pt x="9215" y="6594"/>
                    <a:pt x="9204" y="6508"/>
                    <a:pt x="9175" y="6426"/>
                  </a:cubicBezTo>
                  <a:cubicBezTo>
                    <a:pt x="9162" y="6388"/>
                    <a:pt x="9147" y="6353"/>
                    <a:pt x="9127" y="6322"/>
                  </a:cubicBezTo>
                  <a:cubicBezTo>
                    <a:pt x="9119" y="6307"/>
                    <a:pt x="9109" y="6295"/>
                    <a:pt x="9098" y="6281"/>
                  </a:cubicBezTo>
                  <a:cubicBezTo>
                    <a:pt x="9087" y="6266"/>
                    <a:pt x="9071" y="6252"/>
                    <a:pt x="9052" y="6235"/>
                  </a:cubicBezTo>
                  <a:cubicBezTo>
                    <a:pt x="9038" y="6225"/>
                    <a:pt x="9023" y="6214"/>
                    <a:pt x="8998" y="6200"/>
                  </a:cubicBezTo>
                  <a:cubicBezTo>
                    <a:pt x="8974" y="6184"/>
                    <a:pt x="8947" y="6172"/>
                    <a:pt x="8921" y="6159"/>
                  </a:cubicBezTo>
                  <a:cubicBezTo>
                    <a:pt x="8884" y="6141"/>
                    <a:pt x="8849" y="6132"/>
                    <a:pt x="8812" y="6130"/>
                  </a:cubicBezTo>
                  <a:cubicBezTo>
                    <a:pt x="8794" y="6130"/>
                    <a:pt x="8775" y="6136"/>
                    <a:pt x="8761" y="6145"/>
                  </a:cubicBezTo>
                  <a:cubicBezTo>
                    <a:pt x="8745" y="6159"/>
                    <a:pt x="8734" y="6177"/>
                    <a:pt x="8730" y="6198"/>
                  </a:cubicBezTo>
                  <a:cubicBezTo>
                    <a:pt x="8724" y="6224"/>
                    <a:pt x="8727" y="6250"/>
                    <a:pt x="8729" y="6267"/>
                  </a:cubicBezTo>
                  <a:cubicBezTo>
                    <a:pt x="8732" y="6298"/>
                    <a:pt x="8740" y="6328"/>
                    <a:pt x="8751" y="6364"/>
                  </a:cubicBezTo>
                  <a:cubicBezTo>
                    <a:pt x="8760" y="6396"/>
                    <a:pt x="8771" y="6427"/>
                    <a:pt x="8784" y="6470"/>
                  </a:cubicBezTo>
                  <a:cubicBezTo>
                    <a:pt x="8795" y="6502"/>
                    <a:pt x="8806" y="6533"/>
                    <a:pt x="8816" y="6566"/>
                  </a:cubicBezTo>
                  <a:cubicBezTo>
                    <a:pt x="8827" y="6606"/>
                    <a:pt x="8837" y="6648"/>
                    <a:pt x="8844" y="6690"/>
                  </a:cubicBezTo>
                  <a:cubicBezTo>
                    <a:pt x="8854" y="6738"/>
                    <a:pt x="8861" y="6788"/>
                    <a:pt x="8866" y="6850"/>
                  </a:cubicBezTo>
                  <a:cubicBezTo>
                    <a:pt x="8868" y="6877"/>
                    <a:pt x="8868" y="6904"/>
                    <a:pt x="8868" y="6931"/>
                  </a:cubicBezTo>
                  <a:cubicBezTo>
                    <a:pt x="8867" y="6965"/>
                    <a:pt x="8863" y="7000"/>
                    <a:pt x="8855" y="7034"/>
                  </a:cubicBezTo>
                  <a:cubicBezTo>
                    <a:pt x="8848" y="7064"/>
                    <a:pt x="8838" y="7093"/>
                    <a:pt x="8825" y="7121"/>
                  </a:cubicBezTo>
                  <a:cubicBezTo>
                    <a:pt x="8818" y="7135"/>
                    <a:pt x="8810" y="7147"/>
                    <a:pt x="8803" y="7159"/>
                  </a:cubicBezTo>
                  <a:cubicBezTo>
                    <a:pt x="8795" y="7172"/>
                    <a:pt x="8784" y="7185"/>
                    <a:pt x="8772" y="7199"/>
                  </a:cubicBezTo>
                  <a:cubicBezTo>
                    <a:pt x="8766" y="7206"/>
                    <a:pt x="8759" y="7213"/>
                    <a:pt x="8752" y="7219"/>
                  </a:cubicBezTo>
                  <a:cubicBezTo>
                    <a:pt x="8737" y="7233"/>
                    <a:pt x="8721" y="7243"/>
                    <a:pt x="8713" y="7249"/>
                  </a:cubicBezTo>
                  <a:cubicBezTo>
                    <a:pt x="8662" y="7281"/>
                    <a:pt x="8603" y="7308"/>
                    <a:pt x="8536" y="7332"/>
                  </a:cubicBezTo>
                  <a:cubicBezTo>
                    <a:pt x="8504" y="7342"/>
                    <a:pt x="8475" y="7349"/>
                    <a:pt x="8434" y="7352"/>
                  </a:cubicBezTo>
                  <a:cubicBezTo>
                    <a:pt x="8423" y="7352"/>
                    <a:pt x="8410" y="7352"/>
                    <a:pt x="8399" y="7349"/>
                  </a:cubicBezTo>
                  <a:cubicBezTo>
                    <a:pt x="8389" y="7347"/>
                    <a:pt x="8380" y="7345"/>
                    <a:pt x="8370" y="7341"/>
                  </a:cubicBezTo>
                  <a:cubicBezTo>
                    <a:pt x="8362" y="7336"/>
                    <a:pt x="8355" y="7331"/>
                    <a:pt x="8346" y="7326"/>
                  </a:cubicBezTo>
                  <a:cubicBezTo>
                    <a:pt x="8339" y="7319"/>
                    <a:pt x="8333" y="7311"/>
                    <a:pt x="8327" y="7302"/>
                  </a:cubicBezTo>
                  <a:cubicBezTo>
                    <a:pt x="8320" y="7291"/>
                    <a:pt x="8315" y="7279"/>
                    <a:pt x="8308" y="7260"/>
                  </a:cubicBezTo>
                  <a:cubicBezTo>
                    <a:pt x="8300" y="7231"/>
                    <a:pt x="8295" y="7200"/>
                    <a:pt x="8293" y="7176"/>
                  </a:cubicBezTo>
                  <a:cubicBezTo>
                    <a:pt x="8287" y="7069"/>
                    <a:pt x="8302" y="6958"/>
                    <a:pt x="8316" y="6861"/>
                  </a:cubicBezTo>
                  <a:lnTo>
                    <a:pt x="8325" y="6785"/>
                  </a:lnTo>
                  <a:cubicBezTo>
                    <a:pt x="8332" y="6741"/>
                    <a:pt x="8339" y="6686"/>
                    <a:pt x="8334" y="6634"/>
                  </a:cubicBezTo>
                  <a:cubicBezTo>
                    <a:pt x="8331" y="6597"/>
                    <a:pt x="8319" y="6562"/>
                    <a:pt x="8309" y="6530"/>
                  </a:cubicBezTo>
                  <a:cubicBezTo>
                    <a:pt x="8294" y="6484"/>
                    <a:pt x="8274" y="6437"/>
                    <a:pt x="8246" y="6381"/>
                  </a:cubicBezTo>
                  <a:cubicBezTo>
                    <a:pt x="8225" y="6339"/>
                    <a:pt x="8199" y="6296"/>
                    <a:pt x="8164" y="6246"/>
                  </a:cubicBezTo>
                  <a:cubicBezTo>
                    <a:pt x="8134" y="6201"/>
                    <a:pt x="8097" y="6157"/>
                    <a:pt x="8058" y="6115"/>
                  </a:cubicBezTo>
                  <a:cubicBezTo>
                    <a:pt x="8026" y="6081"/>
                    <a:pt x="7989" y="6048"/>
                    <a:pt x="7945" y="6016"/>
                  </a:cubicBezTo>
                  <a:cubicBezTo>
                    <a:pt x="7904" y="5986"/>
                    <a:pt x="7858" y="5963"/>
                    <a:pt x="7807" y="5947"/>
                  </a:cubicBezTo>
                  <a:cubicBezTo>
                    <a:pt x="7792" y="5943"/>
                    <a:pt x="7777" y="5939"/>
                    <a:pt x="7753" y="5936"/>
                  </a:cubicBezTo>
                  <a:cubicBezTo>
                    <a:pt x="7741" y="5933"/>
                    <a:pt x="7727" y="5932"/>
                    <a:pt x="7715" y="5932"/>
                  </a:cubicBezTo>
                  <a:cubicBezTo>
                    <a:pt x="7704" y="5932"/>
                    <a:pt x="7695" y="5933"/>
                    <a:pt x="7685" y="5934"/>
                  </a:cubicBezTo>
                  <a:cubicBezTo>
                    <a:pt x="7665" y="5936"/>
                    <a:pt x="7647" y="5940"/>
                    <a:pt x="7627" y="5946"/>
                  </a:cubicBezTo>
                  <a:cubicBezTo>
                    <a:pt x="7608" y="5951"/>
                    <a:pt x="7588" y="5960"/>
                    <a:pt x="7568" y="5974"/>
                  </a:cubicBezTo>
                  <a:cubicBezTo>
                    <a:pt x="7526" y="6002"/>
                    <a:pt x="7492" y="6040"/>
                    <a:pt x="7459" y="6076"/>
                  </a:cubicBezTo>
                  <a:cubicBezTo>
                    <a:pt x="7445" y="6092"/>
                    <a:pt x="7430" y="6109"/>
                    <a:pt x="7417" y="6124"/>
                  </a:cubicBezTo>
                  <a:lnTo>
                    <a:pt x="7397" y="6149"/>
                  </a:lnTo>
                  <a:cubicBezTo>
                    <a:pt x="7377" y="6173"/>
                    <a:pt x="7356" y="6197"/>
                    <a:pt x="7341" y="6214"/>
                  </a:cubicBezTo>
                  <a:cubicBezTo>
                    <a:pt x="7312" y="6246"/>
                    <a:pt x="7280" y="6280"/>
                    <a:pt x="7240" y="6308"/>
                  </a:cubicBezTo>
                  <a:cubicBezTo>
                    <a:pt x="7198" y="6336"/>
                    <a:pt x="7151" y="6359"/>
                    <a:pt x="7099" y="6376"/>
                  </a:cubicBezTo>
                  <a:cubicBezTo>
                    <a:pt x="7053" y="6392"/>
                    <a:pt x="7007" y="6404"/>
                    <a:pt x="6959" y="6413"/>
                  </a:cubicBezTo>
                  <a:cubicBezTo>
                    <a:pt x="6905" y="6422"/>
                    <a:pt x="6851" y="6427"/>
                    <a:pt x="6797" y="6431"/>
                  </a:cubicBezTo>
                  <a:lnTo>
                    <a:pt x="6703" y="6437"/>
                  </a:lnTo>
                  <a:lnTo>
                    <a:pt x="6608" y="6443"/>
                  </a:lnTo>
                  <a:cubicBezTo>
                    <a:pt x="6526" y="6449"/>
                    <a:pt x="6458" y="6459"/>
                    <a:pt x="6394" y="6475"/>
                  </a:cubicBezTo>
                  <a:cubicBezTo>
                    <a:pt x="6315" y="6496"/>
                    <a:pt x="6239" y="6535"/>
                    <a:pt x="6169" y="6593"/>
                  </a:cubicBezTo>
                  <a:cubicBezTo>
                    <a:pt x="6104" y="6645"/>
                    <a:pt x="6053" y="6712"/>
                    <a:pt x="6011" y="6770"/>
                  </a:cubicBezTo>
                  <a:lnTo>
                    <a:pt x="5971" y="6827"/>
                  </a:lnTo>
                  <a:cubicBezTo>
                    <a:pt x="5941" y="6870"/>
                    <a:pt x="5911" y="6913"/>
                    <a:pt x="5874" y="6956"/>
                  </a:cubicBezTo>
                  <a:cubicBezTo>
                    <a:pt x="5852" y="6981"/>
                    <a:pt x="5827" y="7002"/>
                    <a:pt x="5799" y="7022"/>
                  </a:cubicBezTo>
                  <a:cubicBezTo>
                    <a:pt x="5788" y="7029"/>
                    <a:pt x="5775" y="7035"/>
                    <a:pt x="5760" y="7041"/>
                  </a:cubicBezTo>
                  <a:cubicBezTo>
                    <a:pt x="5737" y="7050"/>
                    <a:pt x="5715" y="7054"/>
                    <a:pt x="5685" y="7056"/>
                  </a:cubicBezTo>
                  <a:cubicBezTo>
                    <a:pt x="5664" y="7056"/>
                    <a:pt x="5644" y="7054"/>
                    <a:pt x="5623" y="7050"/>
                  </a:cubicBezTo>
                  <a:cubicBezTo>
                    <a:pt x="5578" y="7040"/>
                    <a:pt x="5534" y="7024"/>
                    <a:pt x="5481" y="6999"/>
                  </a:cubicBezTo>
                  <a:cubicBezTo>
                    <a:pt x="5383" y="6949"/>
                    <a:pt x="5290" y="6886"/>
                    <a:pt x="5204" y="6811"/>
                  </a:cubicBezTo>
                  <a:cubicBezTo>
                    <a:pt x="5146" y="6759"/>
                    <a:pt x="5098" y="6704"/>
                    <a:pt x="5055" y="6643"/>
                  </a:cubicBezTo>
                  <a:cubicBezTo>
                    <a:pt x="5028" y="6603"/>
                    <a:pt x="5009" y="6564"/>
                    <a:pt x="4994" y="6526"/>
                  </a:cubicBezTo>
                  <a:cubicBezTo>
                    <a:pt x="4985" y="6495"/>
                    <a:pt x="4978" y="6465"/>
                    <a:pt x="4975" y="6437"/>
                  </a:cubicBezTo>
                  <a:cubicBezTo>
                    <a:pt x="4975" y="6416"/>
                    <a:pt x="4976" y="6396"/>
                    <a:pt x="4979" y="6374"/>
                  </a:cubicBezTo>
                  <a:cubicBezTo>
                    <a:pt x="4984" y="6354"/>
                    <a:pt x="4991" y="6336"/>
                    <a:pt x="4998" y="6317"/>
                  </a:cubicBezTo>
                  <a:cubicBezTo>
                    <a:pt x="5009" y="6298"/>
                    <a:pt x="5021" y="6279"/>
                    <a:pt x="5036" y="6261"/>
                  </a:cubicBezTo>
                  <a:cubicBezTo>
                    <a:pt x="5056" y="6239"/>
                    <a:pt x="5079" y="6221"/>
                    <a:pt x="5106" y="6202"/>
                  </a:cubicBezTo>
                  <a:cubicBezTo>
                    <a:pt x="5146" y="6176"/>
                    <a:pt x="5190" y="6155"/>
                    <a:pt x="5250" y="6134"/>
                  </a:cubicBezTo>
                  <a:cubicBezTo>
                    <a:pt x="5282" y="6124"/>
                    <a:pt x="5314" y="6115"/>
                    <a:pt x="5346" y="6108"/>
                  </a:cubicBezTo>
                  <a:cubicBezTo>
                    <a:pt x="5368" y="6101"/>
                    <a:pt x="5391" y="6100"/>
                    <a:pt x="5423" y="6097"/>
                  </a:cubicBezTo>
                  <a:cubicBezTo>
                    <a:pt x="5446" y="6096"/>
                    <a:pt x="5469" y="6095"/>
                    <a:pt x="5504" y="6094"/>
                  </a:cubicBezTo>
                  <a:cubicBezTo>
                    <a:pt x="5552" y="6092"/>
                    <a:pt x="5599" y="6090"/>
                    <a:pt x="5646" y="6083"/>
                  </a:cubicBezTo>
                  <a:cubicBezTo>
                    <a:pt x="5681" y="6077"/>
                    <a:pt x="5718" y="6067"/>
                    <a:pt x="5753" y="6051"/>
                  </a:cubicBezTo>
                  <a:cubicBezTo>
                    <a:pt x="5765" y="6046"/>
                    <a:pt x="5777" y="6039"/>
                    <a:pt x="5789" y="6029"/>
                  </a:cubicBezTo>
                  <a:cubicBezTo>
                    <a:pt x="5796" y="6023"/>
                    <a:pt x="5804" y="6017"/>
                    <a:pt x="5813" y="6010"/>
                  </a:cubicBezTo>
                  <a:lnTo>
                    <a:pt x="5828" y="5990"/>
                  </a:lnTo>
                  <a:cubicBezTo>
                    <a:pt x="5837" y="5980"/>
                    <a:pt x="5845" y="5968"/>
                    <a:pt x="5853" y="5951"/>
                  </a:cubicBezTo>
                  <a:cubicBezTo>
                    <a:pt x="5861" y="5934"/>
                    <a:pt x="5867" y="5918"/>
                    <a:pt x="5872" y="5902"/>
                  </a:cubicBezTo>
                  <a:cubicBezTo>
                    <a:pt x="5875" y="5889"/>
                    <a:pt x="5878" y="5875"/>
                    <a:pt x="5879" y="5860"/>
                  </a:cubicBezTo>
                  <a:cubicBezTo>
                    <a:pt x="5881" y="5843"/>
                    <a:pt x="5881" y="5824"/>
                    <a:pt x="5878" y="5800"/>
                  </a:cubicBezTo>
                  <a:cubicBezTo>
                    <a:pt x="5874" y="5764"/>
                    <a:pt x="5866" y="5729"/>
                    <a:pt x="5858" y="5693"/>
                  </a:cubicBezTo>
                  <a:lnTo>
                    <a:pt x="5855" y="5678"/>
                  </a:lnTo>
                  <a:cubicBezTo>
                    <a:pt x="5845" y="5639"/>
                    <a:pt x="5837" y="5600"/>
                    <a:pt x="5832" y="5556"/>
                  </a:cubicBezTo>
                  <a:cubicBezTo>
                    <a:pt x="5830" y="5534"/>
                    <a:pt x="5832" y="5513"/>
                    <a:pt x="5833" y="5500"/>
                  </a:cubicBezTo>
                  <a:cubicBezTo>
                    <a:pt x="5836" y="5488"/>
                    <a:pt x="5838" y="5476"/>
                    <a:pt x="5842" y="5465"/>
                  </a:cubicBezTo>
                  <a:cubicBezTo>
                    <a:pt x="5846" y="5453"/>
                    <a:pt x="5851" y="5442"/>
                    <a:pt x="5852" y="5439"/>
                  </a:cubicBezTo>
                  <a:cubicBezTo>
                    <a:pt x="5856" y="5433"/>
                    <a:pt x="5859" y="5427"/>
                    <a:pt x="5862" y="5422"/>
                  </a:cubicBezTo>
                  <a:cubicBezTo>
                    <a:pt x="5869" y="5411"/>
                    <a:pt x="5878" y="5401"/>
                    <a:pt x="5885" y="5390"/>
                  </a:cubicBezTo>
                  <a:cubicBezTo>
                    <a:pt x="5892" y="5383"/>
                    <a:pt x="5899" y="5376"/>
                    <a:pt x="5908" y="5370"/>
                  </a:cubicBezTo>
                  <a:cubicBezTo>
                    <a:pt x="5917" y="5361"/>
                    <a:pt x="5927" y="5354"/>
                    <a:pt x="5930" y="5353"/>
                  </a:cubicBezTo>
                  <a:cubicBezTo>
                    <a:pt x="5939" y="5348"/>
                    <a:pt x="5950" y="5341"/>
                    <a:pt x="5960" y="5337"/>
                  </a:cubicBezTo>
                  <a:cubicBezTo>
                    <a:pt x="5970" y="5333"/>
                    <a:pt x="5977" y="5330"/>
                    <a:pt x="5986" y="5327"/>
                  </a:cubicBezTo>
                  <a:cubicBezTo>
                    <a:pt x="6003" y="5321"/>
                    <a:pt x="6020" y="5317"/>
                    <a:pt x="6036" y="5315"/>
                  </a:cubicBezTo>
                  <a:cubicBezTo>
                    <a:pt x="6047" y="5313"/>
                    <a:pt x="6058" y="5312"/>
                    <a:pt x="6072" y="5311"/>
                  </a:cubicBezTo>
                  <a:lnTo>
                    <a:pt x="6089" y="5309"/>
                  </a:lnTo>
                  <a:cubicBezTo>
                    <a:pt x="6105" y="5309"/>
                    <a:pt x="6122" y="5308"/>
                    <a:pt x="6139" y="5308"/>
                  </a:cubicBezTo>
                  <a:cubicBezTo>
                    <a:pt x="6155" y="5308"/>
                    <a:pt x="6171" y="5309"/>
                    <a:pt x="6187" y="5309"/>
                  </a:cubicBezTo>
                  <a:lnTo>
                    <a:pt x="6212" y="5310"/>
                  </a:lnTo>
                  <a:lnTo>
                    <a:pt x="6269" y="5310"/>
                  </a:lnTo>
                  <a:cubicBezTo>
                    <a:pt x="6300" y="5310"/>
                    <a:pt x="6331" y="5309"/>
                    <a:pt x="6364" y="5307"/>
                  </a:cubicBezTo>
                  <a:cubicBezTo>
                    <a:pt x="6387" y="5305"/>
                    <a:pt x="6410" y="5299"/>
                    <a:pt x="6434" y="5293"/>
                  </a:cubicBezTo>
                  <a:cubicBezTo>
                    <a:pt x="6458" y="5287"/>
                    <a:pt x="6482" y="5281"/>
                    <a:pt x="6505" y="5272"/>
                  </a:cubicBezTo>
                  <a:cubicBezTo>
                    <a:pt x="6552" y="5256"/>
                    <a:pt x="6593" y="5237"/>
                    <a:pt x="6632" y="5215"/>
                  </a:cubicBezTo>
                  <a:cubicBezTo>
                    <a:pt x="6699" y="5175"/>
                    <a:pt x="6752" y="5122"/>
                    <a:pt x="6812" y="5057"/>
                  </a:cubicBezTo>
                  <a:cubicBezTo>
                    <a:pt x="6847" y="5019"/>
                    <a:pt x="6881" y="4983"/>
                    <a:pt x="6917" y="4947"/>
                  </a:cubicBezTo>
                  <a:cubicBezTo>
                    <a:pt x="6933" y="4931"/>
                    <a:pt x="6948" y="4917"/>
                    <a:pt x="6965" y="4902"/>
                  </a:cubicBezTo>
                  <a:cubicBezTo>
                    <a:pt x="6978" y="4891"/>
                    <a:pt x="6993" y="4880"/>
                    <a:pt x="7009" y="4871"/>
                  </a:cubicBezTo>
                  <a:cubicBezTo>
                    <a:pt x="7066" y="4833"/>
                    <a:pt x="7130" y="4804"/>
                    <a:pt x="7186" y="4781"/>
                  </a:cubicBezTo>
                  <a:cubicBezTo>
                    <a:pt x="7231" y="4762"/>
                    <a:pt x="7277" y="4743"/>
                    <a:pt x="7324" y="4725"/>
                  </a:cubicBezTo>
                  <a:lnTo>
                    <a:pt x="7416" y="4689"/>
                  </a:lnTo>
                  <a:cubicBezTo>
                    <a:pt x="7482" y="4662"/>
                    <a:pt x="7559" y="4628"/>
                    <a:pt x="7634" y="4586"/>
                  </a:cubicBezTo>
                  <a:cubicBezTo>
                    <a:pt x="7702" y="4548"/>
                    <a:pt x="7754" y="4508"/>
                    <a:pt x="7793" y="4464"/>
                  </a:cubicBezTo>
                  <a:cubicBezTo>
                    <a:pt x="7811" y="4443"/>
                    <a:pt x="7827" y="4421"/>
                    <a:pt x="7840" y="4394"/>
                  </a:cubicBezTo>
                  <a:cubicBezTo>
                    <a:pt x="7846" y="4381"/>
                    <a:pt x="7851" y="4370"/>
                    <a:pt x="7856" y="4355"/>
                  </a:cubicBezTo>
                  <a:cubicBezTo>
                    <a:pt x="7860" y="4340"/>
                    <a:pt x="7863" y="4323"/>
                    <a:pt x="7865" y="4305"/>
                  </a:cubicBezTo>
                  <a:cubicBezTo>
                    <a:pt x="7868" y="4274"/>
                    <a:pt x="7863" y="4241"/>
                    <a:pt x="7859" y="4216"/>
                  </a:cubicBezTo>
                  <a:cubicBezTo>
                    <a:pt x="7856" y="4201"/>
                    <a:pt x="7851" y="4184"/>
                    <a:pt x="7846" y="4171"/>
                  </a:cubicBezTo>
                  <a:cubicBezTo>
                    <a:pt x="7838" y="4148"/>
                    <a:pt x="7828" y="4126"/>
                    <a:pt x="7816" y="4105"/>
                  </a:cubicBezTo>
                  <a:cubicBezTo>
                    <a:pt x="7783" y="4048"/>
                    <a:pt x="7726" y="4000"/>
                    <a:pt x="7643" y="3958"/>
                  </a:cubicBezTo>
                  <a:cubicBezTo>
                    <a:pt x="7603" y="3938"/>
                    <a:pt x="7562" y="3921"/>
                    <a:pt x="7521" y="3906"/>
                  </a:cubicBezTo>
                  <a:lnTo>
                    <a:pt x="7505" y="3898"/>
                  </a:lnTo>
                  <a:cubicBezTo>
                    <a:pt x="7470" y="3885"/>
                    <a:pt x="7438" y="3871"/>
                    <a:pt x="7411" y="3859"/>
                  </a:cubicBezTo>
                  <a:cubicBezTo>
                    <a:pt x="7376" y="3841"/>
                    <a:pt x="7343" y="3821"/>
                    <a:pt x="7313" y="3797"/>
                  </a:cubicBezTo>
                  <a:cubicBezTo>
                    <a:pt x="7297" y="3781"/>
                    <a:pt x="7284" y="3767"/>
                    <a:pt x="7272" y="3750"/>
                  </a:cubicBezTo>
                  <a:cubicBezTo>
                    <a:pt x="7261" y="3732"/>
                    <a:pt x="7251" y="3713"/>
                    <a:pt x="7244" y="3692"/>
                  </a:cubicBezTo>
                  <a:cubicBezTo>
                    <a:pt x="7238" y="3671"/>
                    <a:pt x="7234" y="3648"/>
                    <a:pt x="7232" y="3623"/>
                  </a:cubicBezTo>
                  <a:cubicBezTo>
                    <a:pt x="7232" y="3614"/>
                    <a:pt x="7232" y="3605"/>
                    <a:pt x="7232" y="3595"/>
                  </a:cubicBezTo>
                  <a:cubicBezTo>
                    <a:pt x="7233" y="3582"/>
                    <a:pt x="7235" y="3569"/>
                    <a:pt x="7239" y="3550"/>
                  </a:cubicBezTo>
                  <a:cubicBezTo>
                    <a:pt x="7246" y="3523"/>
                    <a:pt x="7256" y="3497"/>
                    <a:pt x="7267" y="3472"/>
                  </a:cubicBezTo>
                  <a:cubicBezTo>
                    <a:pt x="7279" y="3451"/>
                    <a:pt x="7290" y="3431"/>
                    <a:pt x="7303" y="3411"/>
                  </a:cubicBezTo>
                  <a:cubicBezTo>
                    <a:pt x="7315" y="3391"/>
                    <a:pt x="7331" y="3372"/>
                    <a:pt x="7349" y="3351"/>
                  </a:cubicBezTo>
                  <a:lnTo>
                    <a:pt x="7358" y="3340"/>
                  </a:lnTo>
                  <a:cubicBezTo>
                    <a:pt x="7420" y="3273"/>
                    <a:pt x="7493" y="3211"/>
                    <a:pt x="7578" y="3155"/>
                  </a:cubicBezTo>
                  <a:cubicBezTo>
                    <a:pt x="7608" y="3135"/>
                    <a:pt x="7640" y="3115"/>
                    <a:pt x="7672" y="3097"/>
                  </a:cubicBezTo>
                  <a:cubicBezTo>
                    <a:pt x="7094" y="2487"/>
                    <a:pt x="6444" y="1943"/>
                    <a:pt x="5736" y="1482"/>
                  </a:cubicBezTo>
                  <a:lnTo>
                    <a:pt x="5736" y="1482"/>
                  </a:lnTo>
                  <a:cubicBezTo>
                    <a:pt x="5970" y="1636"/>
                    <a:pt x="6199" y="1798"/>
                    <a:pt x="6421" y="1970"/>
                  </a:cubicBezTo>
                  <a:lnTo>
                    <a:pt x="6396" y="1967"/>
                  </a:lnTo>
                  <a:lnTo>
                    <a:pt x="6367" y="1964"/>
                  </a:lnTo>
                  <a:cubicBezTo>
                    <a:pt x="6308" y="1956"/>
                    <a:pt x="6250" y="1946"/>
                    <a:pt x="6192" y="1932"/>
                  </a:cubicBezTo>
                  <a:cubicBezTo>
                    <a:pt x="6133" y="1919"/>
                    <a:pt x="6074" y="1901"/>
                    <a:pt x="6016" y="1882"/>
                  </a:cubicBezTo>
                  <a:cubicBezTo>
                    <a:pt x="5897" y="1845"/>
                    <a:pt x="5783" y="1799"/>
                    <a:pt x="5667" y="1752"/>
                  </a:cubicBezTo>
                  <a:lnTo>
                    <a:pt x="5583" y="1717"/>
                  </a:lnTo>
                  <a:cubicBezTo>
                    <a:pt x="5475" y="1672"/>
                    <a:pt x="5368" y="1629"/>
                    <a:pt x="5261" y="1589"/>
                  </a:cubicBezTo>
                  <a:cubicBezTo>
                    <a:pt x="5222" y="1575"/>
                    <a:pt x="5183" y="1560"/>
                    <a:pt x="5145" y="1547"/>
                  </a:cubicBezTo>
                  <a:cubicBezTo>
                    <a:pt x="5108" y="1535"/>
                    <a:pt x="5070" y="1525"/>
                    <a:pt x="5032" y="1516"/>
                  </a:cubicBezTo>
                  <a:cubicBezTo>
                    <a:pt x="4976" y="1504"/>
                    <a:pt x="4919" y="1499"/>
                    <a:pt x="4851" y="1499"/>
                  </a:cubicBezTo>
                  <a:cubicBezTo>
                    <a:pt x="4805" y="1499"/>
                    <a:pt x="4755" y="1507"/>
                    <a:pt x="4698" y="1522"/>
                  </a:cubicBezTo>
                  <a:cubicBezTo>
                    <a:pt x="4651" y="1535"/>
                    <a:pt x="4606" y="1555"/>
                    <a:pt x="4560" y="1575"/>
                  </a:cubicBezTo>
                  <a:cubicBezTo>
                    <a:pt x="4533" y="1589"/>
                    <a:pt x="4507" y="1602"/>
                    <a:pt x="4481" y="1616"/>
                  </a:cubicBezTo>
                  <a:lnTo>
                    <a:pt x="4459" y="1627"/>
                  </a:lnTo>
                  <a:lnTo>
                    <a:pt x="4416" y="1649"/>
                  </a:lnTo>
                  <a:cubicBezTo>
                    <a:pt x="4363" y="1676"/>
                    <a:pt x="4311" y="1701"/>
                    <a:pt x="4257" y="1724"/>
                  </a:cubicBezTo>
                  <a:cubicBezTo>
                    <a:pt x="4165" y="1761"/>
                    <a:pt x="4087" y="1783"/>
                    <a:pt x="4012" y="1793"/>
                  </a:cubicBezTo>
                  <a:cubicBezTo>
                    <a:pt x="3989" y="1796"/>
                    <a:pt x="3966" y="1798"/>
                    <a:pt x="3936" y="1799"/>
                  </a:cubicBezTo>
                  <a:cubicBezTo>
                    <a:pt x="3921" y="1799"/>
                    <a:pt x="3907" y="1797"/>
                    <a:pt x="3891" y="1796"/>
                  </a:cubicBezTo>
                  <a:lnTo>
                    <a:pt x="3876" y="1795"/>
                  </a:lnTo>
                  <a:cubicBezTo>
                    <a:pt x="3850" y="1791"/>
                    <a:pt x="3823" y="1786"/>
                    <a:pt x="3797" y="1779"/>
                  </a:cubicBezTo>
                  <a:cubicBezTo>
                    <a:pt x="3772" y="1773"/>
                    <a:pt x="3748" y="1764"/>
                    <a:pt x="3717" y="1752"/>
                  </a:cubicBezTo>
                  <a:cubicBezTo>
                    <a:pt x="3684" y="1737"/>
                    <a:pt x="3652" y="1720"/>
                    <a:pt x="3621" y="1703"/>
                  </a:cubicBezTo>
                  <a:cubicBezTo>
                    <a:pt x="3587" y="1682"/>
                    <a:pt x="3554" y="1658"/>
                    <a:pt x="3529" y="1640"/>
                  </a:cubicBezTo>
                  <a:cubicBezTo>
                    <a:pt x="3442" y="1572"/>
                    <a:pt x="3361" y="1495"/>
                    <a:pt x="3278" y="1416"/>
                  </a:cubicBezTo>
                  <a:lnTo>
                    <a:pt x="3236" y="1376"/>
                  </a:lnTo>
                  <a:cubicBezTo>
                    <a:pt x="3188" y="1330"/>
                    <a:pt x="3140" y="1286"/>
                    <a:pt x="3090" y="1245"/>
                  </a:cubicBezTo>
                  <a:cubicBezTo>
                    <a:pt x="3044" y="1206"/>
                    <a:pt x="2992" y="1168"/>
                    <a:pt x="2935" y="1134"/>
                  </a:cubicBezTo>
                  <a:cubicBezTo>
                    <a:pt x="2779" y="1036"/>
                    <a:pt x="2607" y="962"/>
                    <a:pt x="2459" y="904"/>
                  </a:cubicBezTo>
                  <a:cubicBezTo>
                    <a:pt x="2376" y="869"/>
                    <a:pt x="2292" y="838"/>
                    <a:pt x="2208" y="806"/>
                  </a:cubicBezTo>
                  <a:cubicBezTo>
                    <a:pt x="2123" y="774"/>
                    <a:pt x="2036" y="741"/>
                    <a:pt x="1954" y="708"/>
                  </a:cubicBezTo>
                  <a:cubicBezTo>
                    <a:pt x="1884" y="679"/>
                    <a:pt x="1815" y="649"/>
                    <a:pt x="1747" y="617"/>
                  </a:cubicBezTo>
                  <a:cubicBezTo>
                    <a:pt x="1679" y="585"/>
                    <a:pt x="1609" y="548"/>
                    <a:pt x="1529" y="501"/>
                  </a:cubicBezTo>
                  <a:cubicBezTo>
                    <a:pt x="1412" y="433"/>
                    <a:pt x="1282" y="380"/>
                    <a:pt x="1183" y="342"/>
                  </a:cubicBezTo>
                  <a:cubicBezTo>
                    <a:pt x="1081" y="303"/>
                    <a:pt x="979" y="269"/>
                    <a:pt x="876" y="234"/>
                  </a:cubicBezTo>
                  <a:lnTo>
                    <a:pt x="805" y="210"/>
                  </a:lnTo>
                  <a:cubicBezTo>
                    <a:pt x="691" y="174"/>
                    <a:pt x="561" y="129"/>
                    <a:pt x="438" y="80"/>
                  </a:cubicBezTo>
                  <a:cubicBezTo>
                    <a:pt x="372" y="53"/>
                    <a:pt x="316" y="26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584820" y="1936519"/>
              <a:ext cx="124842" cy="225996"/>
            </a:xfrm>
            <a:custGeom>
              <a:avLst/>
              <a:gdLst/>
              <a:ahLst/>
              <a:cxnLst/>
              <a:rect l="l" t="t" r="r" b="b"/>
              <a:pathLst>
                <a:path w="1170" h="2118" extrusionOk="0">
                  <a:moveTo>
                    <a:pt x="0" y="1"/>
                  </a:moveTo>
                  <a:lnTo>
                    <a:pt x="0" y="1569"/>
                  </a:lnTo>
                  <a:cubicBezTo>
                    <a:pt x="6" y="1580"/>
                    <a:pt x="13" y="1589"/>
                    <a:pt x="18" y="1600"/>
                  </a:cubicBezTo>
                  <a:cubicBezTo>
                    <a:pt x="36" y="1630"/>
                    <a:pt x="52" y="1660"/>
                    <a:pt x="69" y="1690"/>
                  </a:cubicBezTo>
                  <a:lnTo>
                    <a:pt x="89" y="1726"/>
                  </a:lnTo>
                  <a:lnTo>
                    <a:pt x="126" y="1791"/>
                  </a:lnTo>
                  <a:cubicBezTo>
                    <a:pt x="145" y="1826"/>
                    <a:pt x="166" y="1861"/>
                    <a:pt x="190" y="1893"/>
                  </a:cubicBezTo>
                  <a:cubicBezTo>
                    <a:pt x="210" y="1919"/>
                    <a:pt x="230" y="1944"/>
                    <a:pt x="252" y="1968"/>
                  </a:cubicBezTo>
                  <a:cubicBezTo>
                    <a:pt x="270" y="1985"/>
                    <a:pt x="289" y="2003"/>
                    <a:pt x="311" y="2018"/>
                  </a:cubicBezTo>
                  <a:cubicBezTo>
                    <a:pt x="326" y="2028"/>
                    <a:pt x="341" y="2039"/>
                    <a:pt x="358" y="2048"/>
                  </a:cubicBezTo>
                  <a:cubicBezTo>
                    <a:pt x="387" y="2065"/>
                    <a:pt x="409" y="2075"/>
                    <a:pt x="431" y="2083"/>
                  </a:cubicBezTo>
                  <a:cubicBezTo>
                    <a:pt x="450" y="2089"/>
                    <a:pt x="469" y="2095"/>
                    <a:pt x="488" y="2099"/>
                  </a:cubicBezTo>
                  <a:cubicBezTo>
                    <a:pt x="515" y="2107"/>
                    <a:pt x="540" y="2111"/>
                    <a:pt x="565" y="2114"/>
                  </a:cubicBezTo>
                  <a:cubicBezTo>
                    <a:pt x="591" y="2116"/>
                    <a:pt x="616" y="2117"/>
                    <a:pt x="641" y="2117"/>
                  </a:cubicBezTo>
                  <a:cubicBezTo>
                    <a:pt x="679" y="2115"/>
                    <a:pt x="702" y="2114"/>
                    <a:pt x="725" y="2111"/>
                  </a:cubicBezTo>
                  <a:cubicBezTo>
                    <a:pt x="752" y="2107"/>
                    <a:pt x="780" y="2100"/>
                    <a:pt x="807" y="2093"/>
                  </a:cubicBezTo>
                  <a:cubicBezTo>
                    <a:pt x="832" y="2087"/>
                    <a:pt x="865" y="2076"/>
                    <a:pt x="896" y="2062"/>
                  </a:cubicBezTo>
                  <a:cubicBezTo>
                    <a:pt x="921" y="2050"/>
                    <a:pt x="945" y="2039"/>
                    <a:pt x="969" y="2024"/>
                  </a:cubicBezTo>
                  <a:cubicBezTo>
                    <a:pt x="984" y="2015"/>
                    <a:pt x="1007" y="2001"/>
                    <a:pt x="1027" y="1983"/>
                  </a:cubicBezTo>
                  <a:cubicBezTo>
                    <a:pt x="1041" y="1971"/>
                    <a:pt x="1055" y="1958"/>
                    <a:pt x="1068" y="1945"/>
                  </a:cubicBezTo>
                  <a:cubicBezTo>
                    <a:pt x="1087" y="1925"/>
                    <a:pt x="1102" y="1903"/>
                    <a:pt x="1118" y="1880"/>
                  </a:cubicBezTo>
                  <a:cubicBezTo>
                    <a:pt x="1129" y="1860"/>
                    <a:pt x="1138" y="1846"/>
                    <a:pt x="1142" y="1832"/>
                  </a:cubicBezTo>
                  <a:cubicBezTo>
                    <a:pt x="1148" y="1816"/>
                    <a:pt x="1153" y="1800"/>
                    <a:pt x="1159" y="1785"/>
                  </a:cubicBezTo>
                  <a:cubicBezTo>
                    <a:pt x="1163" y="1766"/>
                    <a:pt x="1167" y="1747"/>
                    <a:pt x="1168" y="1728"/>
                  </a:cubicBezTo>
                  <a:cubicBezTo>
                    <a:pt x="1169" y="1718"/>
                    <a:pt x="1169" y="1706"/>
                    <a:pt x="1169" y="1696"/>
                  </a:cubicBezTo>
                  <a:cubicBezTo>
                    <a:pt x="1168" y="1675"/>
                    <a:pt x="1167" y="1654"/>
                    <a:pt x="1164" y="1634"/>
                  </a:cubicBezTo>
                  <a:cubicBezTo>
                    <a:pt x="1161" y="1619"/>
                    <a:pt x="1158" y="1605"/>
                    <a:pt x="1152" y="1590"/>
                  </a:cubicBezTo>
                  <a:cubicBezTo>
                    <a:pt x="1149" y="1575"/>
                    <a:pt x="1142" y="1554"/>
                    <a:pt x="1131" y="1531"/>
                  </a:cubicBezTo>
                  <a:cubicBezTo>
                    <a:pt x="1122" y="1512"/>
                    <a:pt x="1114" y="1492"/>
                    <a:pt x="1103" y="1473"/>
                  </a:cubicBezTo>
                  <a:cubicBezTo>
                    <a:pt x="1094" y="1462"/>
                    <a:pt x="1089" y="1453"/>
                    <a:pt x="1082" y="1446"/>
                  </a:cubicBezTo>
                  <a:lnTo>
                    <a:pt x="1070" y="1432"/>
                  </a:lnTo>
                  <a:cubicBezTo>
                    <a:pt x="1051" y="1413"/>
                    <a:pt x="1034" y="1400"/>
                    <a:pt x="1015" y="1387"/>
                  </a:cubicBezTo>
                  <a:cubicBezTo>
                    <a:pt x="1010" y="1383"/>
                    <a:pt x="1004" y="1379"/>
                    <a:pt x="998" y="1375"/>
                  </a:cubicBezTo>
                  <a:cubicBezTo>
                    <a:pt x="950" y="1348"/>
                    <a:pt x="913" y="1329"/>
                    <a:pt x="876" y="1311"/>
                  </a:cubicBezTo>
                  <a:lnTo>
                    <a:pt x="861" y="1304"/>
                  </a:lnTo>
                  <a:cubicBezTo>
                    <a:pt x="814" y="1281"/>
                    <a:pt x="782" y="1264"/>
                    <a:pt x="751" y="1245"/>
                  </a:cubicBezTo>
                  <a:cubicBezTo>
                    <a:pt x="730" y="1231"/>
                    <a:pt x="713" y="1220"/>
                    <a:pt x="698" y="1206"/>
                  </a:cubicBezTo>
                  <a:cubicBezTo>
                    <a:pt x="681" y="1191"/>
                    <a:pt x="669" y="1181"/>
                    <a:pt x="661" y="1171"/>
                  </a:cubicBezTo>
                  <a:cubicBezTo>
                    <a:pt x="650" y="1160"/>
                    <a:pt x="642" y="1149"/>
                    <a:pt x="634" y="1137"/>
                  </a:cubicBezTo>
                  <a:cubicBezTo>
                    <a:pt x="631" y="1131"/>
                    <a:pt x="626" y="1125"/>
                    <a:pt x="622" y="1120"/>
                  </a:cubicBezTo>
                  <a:cubicBezTo>
                    <a:pt x="617" y="1111"/>
                    <a:pt x="613" y="1102"/>
                    <a:pt x="609" y="1092"/>
                  </a:cubicBezTo>
                  <a:cubicBezTo>
                    <a:pt x="602" y="1076"/>
                    <a:pt x="595" y="1057"/>
                    <a:pt x="592" y="1040"/>
                  </a:cubicBezTo>
                  <a:cubicBezTo>
                    <a:pt x="589" y="1024"/>
                    <a:pt x="587" y="1010"/>
                    <a:pt x="586" y="994"/>
                  </a:cubicBezTo>
                  <a:lnTo>
                    <a:pt x="584" y="971"/>
                  </a:lnTo>
                  <a:cubicBezTo>
                    <a:pt x="585" y="938"/>
                    <a:pt x="590" y="902"/>
                    <a:pt x="601" y="862"/>
                  </a:cubicBezTo>
                  <a:cubicBezTo>
                    <a:pt x="614" y="822"/>
                    <a:pt x="627" y="782"/>
                    <a:pt x="643" y="742"/>
                  </a:cubicBezTo>
                  <a:lnTo>
                    <a:pt x="648" y="727"/>
                  </a:lnTo>
                  <a:cubicBezTo>
                    <a:pt x="663" y="689"/>
                    <a:pt x="677" y="651"/>
                    <a:pt x="688" y="611"/>
                  </a:cubicBezTo>
                  <a:cubicBezTo>
                    <a:pt x="693" y="591"/>
                    <a:pt x="698" y="570"/>
                    <a:pt x="700" y="549"/>
                  </a:cubicBezTo>
                  <a:cubicBezTo>
                    <a:pt x="701" y="532"/>
                    <a:pt x="702" y="515"/>
                    <a:pt x="701" y="498"/>
                  </a:cubicBezTo>
                  <a:cubicBezTo>
                    <a:pt x="701" y="491"/>
                    <a:pt x="699" y="474"/>
                    <a:pt x="696" y="458"/>
                  </a:cubicBezTo>
                  <a:cubicBezTo>
                    <a:pt x="696" y="458"/>
                    <a:pt x="696" y="457"/>
                    <a:pt x="690" y="435"/>
                  </a:cubicBezTo>
                  <a:cubicBezTo>
                    <a:pt x="685" y="419"/>
                    <a:pt x="680" y="403"/>
                    <a:pt x="672" y="388"/>
                  </a:cubicBezTo>
                  <a:cubicBezTo>
                    <a:pt x="666" y="375"/>
                    <a:pt x="660" y="363"/>
                    <a:pt x="653" y="350"/>
                  </a:cubicBezTo>
                  <a:cubicBezTo>
                    <a:pt x="638" y="327"/>
                    <a:pt x="622" y="303"/>
                    <a:pt x="604" y="281"/>
                  </a:cubicBezTo>
                  <a:cubicBezTo>
                    <a:pt x="595" y="271"/>
                    <a:pt x="585" y="259"/>
                    <a:pt x="574" y="248"/>
                  </a:cubicBezTo>
                  <a:lnTo>
                    <a:pt x="564" y="237"/>
                  </a:lnTo>
                  <a:cubicBezTo>
                    <a:pt x="544" y="217"/>
                    <a:pt x="518" y="194"/>
                    <a:pt x="487" y="174"/>
                  </a:cubicBezTo>
                  <a:cubicBezTo>
                    <a:pt x="466" y="159"/>
                    <a:pt x="443" y="144"/>
                    <a:pt x="420" y="131"/>
                  </a:cubicBezTo>
                  <a:cubicBezTo>
                    <a:pt x="382" y="111"/>
                    <a:pt x="343" y="92"/>
                    <a:pt x="302" y="76"/>
                  </a:cubicBezTo>
                  <a:cubicBezTo>
                    <a:pt x="259" y="59"/>
                    <a:pt x="217" y="46"/>
                    <a:pt x="172" y="34"/>
                  </a:cubicBezTo>
                  <a:cubicBezTo>
                    <a:pt x="110" y="19"/>
                    <a:pt x="53" y="8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584820" y="1743600"/>
              <a:ext cx="153545" cy="160160"/>
            </a:xfrm>
            <a:custGeom>
              <a:avLst/>
              <a:gdLst/>
              <a:ahLst/>
              <a:cxnLst/>
              <a:rect l="l" t="t" r="r" b="b"/>
              <a:pathLst>
                <a:path w="1439" h="1501" extrusionOk="0">
                  <a:moveTo>
                    <a:pt x="59" y="1"/>
                  </a:moveTo>
                  <a:cubicBezTo>
                    <a:pt x="39" y="1"/>
                    <a:pt x="20" y="2"/>
                    <a:pt x="0" y="3"/>
                  </a:cubicBezTo>
                  <a:lnTo>
                    <a:pt x="0" y="1266"/>
                  </a:lnTo>
                  <a:cubicBezTo>
                    <a:pt x="7" y="1284"/>
                    <a:pt x="15" y="1301"/>
                    <a:pt x="23" y="1316"/>
                  </a:cubicBezTo>
                  <a:cubicBezTo>
                    <a:pt x="30" y="1328"/>
                    <a:pt x="35" y="1335"/>
                    <a:pt x="40" y="1341"/>
                  </a:cubicBezTo>
                  <a:lnTo>
                    <a:pt x="67" y="1372"/>
                  </a:lnTo>
                  <a:cubicBezTo>
                    <a:pt x="79" y="1381"/>
                    <a:pt x="89" y="1391"/>
                    <a:pt x="99" y="1398"/>
                  </a:cubicBezTo>
                  <a:cubicBezTo>
                    <a:pt x="113" y="1407"/>
                    <a:pt x="125" y="1416"/>
                    <a:pt x="138" y="1424"/>
                  </a:cubicBezTo>
                  <a:cubicBezTo>
                    <a:pt x="158" y="1433"/>
                    <a:pt x="177" y="1444"/>
                    <a:pt x="198" y="1451"/>
                  </a:cubicBezTo>
                  <a:cubicBezTo>
                    <a:pt x="220" y="1461"/>
                    <a:pt x="243" y="1468"/>
                    <a:pt x="266" y="1474"/>
                  </a:cubicBezTo>
                  <a:cubicBezTo>
                    <a:pt x="302" y="1484"/>
                    <a:pt x="338" y="1490"/>
                    <a:pt x="374" y="1494"/>
                  </a:cubicBezTo>
                  <a:cubicBezTo>
                    <a:pt x="413" y="1497"/>
                    <a:pt x="452" y="1499"/>
                    <a:pt x="492" y="1500"/>
                  </a:cubicBezTo>
                  <a:cubicBezTo>
                    <a:pt x="563" y="1498"/>
                    <a:pt x="626" y="1493"/>
                    <a:pt x="684" y="1484"/>
                  </a:cubicBezTo>
                  <a:cubicBezTo>
                    <a:pt x="740" y="1474"/>
                    <a:pt x="800" y="1461"/>
                    <a:pt x="860" y="1444"/>
                  </a:cubicBezTo>
                  <a:cubicBezTo>
                    <a:pt x="913" y="1429"/>
                    <a:pt x="967" y="1409"/>
                    <a:pt x="1018" y="1387"/>
                  </a:cubicBezTo>
                  <a:cubicBezTo>
                    <a:pt x="1061" y="1369"/>
                    <a:pt x="1103" y="1348"/>
                    <a:pt x="1145" y="1324"/>
                  </a:cubicBezTo>
                  <a:cubicBezTo>
                    <a:pt x="1177" y="1305"/>
                    <a:pt x="1213" y="1283"/>
                    <a:pt x="1244" y="1258"/>
                  </a:cubicBezTo>
                  <a:cubicBezTo>
                    <a:pt x="1268" y="1239"/>
                    <a:pt x="1291" y="1219"/>
                    <a:pt x="1313" y="1198"/>
                  </a:cubicBezTo>
                  <a:cubicBezTo>
                    <a:pt x="1329" y="1182"/>
                    <a:pt x="1345" y="1166"/>
                    <a:pt x="1358" y="1148"/>
                  </a:cubicBezTo>
                  <a:cubicBezTo>
                    <a:pt x="1370" y="1131"/>
                    <a:pt x="1381" y="1113"/>
                    <a:pt x="1393" y="1097"/>
                  </a:cubicBezTo>
                  <a:cubicBezTo>
                    <a:pt x="1401" y="1081"/>
                    <a:pt x="1408" y="1067"/>
                    <a:pt x="1413" y="1054"/>
                  </a:cubicBezTo>
                  <a:cubicBezTo>
                    <a:pt x="1418" y="1041"/>
                    <a:pt x="1422" y="1029"/>
                    <a:pt x="1426" y="1016"/>
                  </a:cubicBezTo>
                  <a:cubicBezTo>
                    <a:pt x="1433" y="986"/>
                    <a:pt x="1437" y="954"/>
                    <a:pt x="1439" y="917"/>
                  </a:cubicBezTo>
                  <a:cubicBezTo>
                    <a:pt x="1439" y="890"/>
                    <a:pt x="1437" y="861"/>
                    <a:pt x="1432" y="834"/>
                  </a:cubicBezTo>
                  <a:cubicBezTo>
                    <a:pt x="1428" y="812"/>
                    <a:pt x="1423" y="791"/>
                    <a:pt x="1417" y="770"/>
                  </a:cubicBezTo>
                  <a:cubicBezTo>
                    <a:pt x="1408" y="743"/>
                    <a:pt x="1399" y="716"/>
                    <a:pt x="1387" y="691"/>
                  </a:cubicBezTo>
                  <a:cubicBezTo>
                    <a:pt x="1378" y="674"/>
                    <a:pt x="1370" y="656"/>
                    <a:pt x="1360" y="641"/>
                  </a:cubicBezTo>
                  <a:cubicBezTo>
                    <a:pt x="1336" y="601"/>
                    <a:pt x="1316" y="568"/>
                    <a:pt x="1291" y="537"/>
                  </a:cubicBezTo>
                  <a:cubicBezTo>
                    <a:pt x="1265" y="507"/>
                    <a:pt x="1240" y="478"/>
                    <a:pt x="1213" y="451"/>
                  </a:cubicBezTo>
                  <a:cubicBezTo>
                    <a:pt x="1161" y="398"/>
                    <a:pt x="1111" y="355"/>
                    <a:pt x="1059" y="318"/>
                  </a:cubicBezTo>
                  <a:cubicBezTo>
                    <a:pt x="1010" y="282"/>
                    <a:pt x="960" y="249"/>
                    <a:pt x="908" y="218"/>
                  </a:cubicBezTo>
                  <a:cubicBezTo>
                    <a:pt x="782" y="145"/>
                    <a:pt x="660" y="93"/>
                    <a:pt x="533" y="55"/>
                  </a:cubicBezTo>
                  <a:cubicBezTo>
                    <a:pt x="388" y="19"/>
                    <a:pt x="237" y="1"/>
                    <a:pt x="59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584927" y="2965451"/>
              <a:ext cx="207110" cy="340061"/>
            </a:xfrm>
            <a:custGeom>
              <a:avLst/>
              <a:gdLst/>
              <a:ahLst/>
              <a:cxnLst/>
              <a:rect l="l" t="t" r="r" b="b"/>
              <a:pathLst>
                <a:path w="1941" h="3187" extrusionOk="0">
                  <a:moveTo>
                    <a:pt x="0" y="1"/>
                  </a:moveTo>
                  <a:lnTo>
                    <a:pt x="0" y="2992"/>
                  </a:lnTo>
                  <a:cubicBezTo>
                    <a:pt x="0" y="2992"/>
                    <a:pt x="0" y="2992"/>
                    <a:pt x="1" y="2993"/>
                  </a:cubicBezTo>
                  <a:cubicBezTo>
                    <a:pt x="25" y="3005"/>
                    <a:pt x="49" y="3018"/>
                    <a:pt x="71" y="3033"/>
                  </a:cubicBezTo>
                  <a:lnTo>
                    <a:pt x="126" y="3069"/>
                  </a:lnTo>
                  <a:cubicBezTo>
                    <a:pt x="158" y="3092"/>
                    <a:pt x="190" y="3114"/>
                    <a:pt x="225" y="3134"/>
                  </a:cubicBezTo>
                  <a:cubicBezTo>
                    <a:pt x="243" y="3145"/>
                    <a:pt x="258" y="3152"/>
                    <a:pt x="273" y="3158"/>
                  </a:cubicBezTo>
                  <a:cubicBezTo>
                    <a:pt x="289" y="3165"/>
                    <a:pt x="304" y="3170"/>
                    <a:pt x="320" y="3175"/>
                  </a:cubicBezTo>
                  <a:cubicBezTo>
                    <a:pt x="333" y="3178"/>
                    <a:pt x="347" y="3181"/>
                    <a:pt x="361" y="3183"/>
                  </a:cubicBezTo>
                  <a:cubicBezTo>
                    <a:pt x="372" y="3184"/>
                    <a:pt x="386" y="3185"/>
                    <a:pt x="399" y="3187"/>
                  </a:cubicBezTo>
                  <a:cubicBezTo>
                    <a:pt x="412" y="3185"/>
                    <a:pt x="426" y="3184"/>
                    <a:pt x="438" y="3183"/>
                  </a:cubicBezTo>
                  <a:lnTo>
                    <a:pt x="474" y="3177"/>
                  </a:lnTo>
                  <a:lnTo>
                    <a:pt x="494" y="3172"/>
                  </a:lnTo>
                  <a:cubicBezTo>
                    <a:pt x="514" y="3166"/>
                    <a:pt x="530" y="3160"/>
                    <a:pt x="546" y="3152"/>
                  </a:cubicBezTo>
                  <a:cubicBezTo>
                    <a:pt x="557" y="3147"/>
                    <a:pt x="570" y="3141"/>
                    <a:pt x="582" y="3134"/>
                  </a:cubicBezTo>
                  <a:cubicBezTo>
                    <a:pt x="590" y="3128"/>
                    <a:pt x="603" y="3120"/>
                    <a:pt x="614" y="3111"/>
                  </a:cubicBezTo>
                  <a:lnTo>
                    <a:pt x="644" y="3085"/>
                  </a:lnTo>
                  <a:cubicBezTo>
                    <a:pt x="658" y="3069"/>
                    <a:pt x="671" y="3055"/>
                    <a:pt x="683" y="3038"/>
                  </a:cubicBezTo>
                  <a:cubicBezTo>
                    <a:pt x="694" y="3021"/>
                    <a:pt x="707" y="3002"/>
                    <a:pt x="717" y="2985"/>
                  </a:cubicBezTo>
                  <a:cubicBezTo>
                    <a:pt x="740" y="2941"/>
                    <a:pt x="757" y="2902"/>
                    <a:pt x="770" y="2866"/>
                  </a:cubicBezTo>
                  <a:cubicBezTo>
                    <a:pt x="782" y="2828"/>
                    <a:pt x="794" y="2791"/>
                    <a:pt x="804" y="2753"/>
                  </a:cubicBezTo>
                  <a:cubicBezTo>
                    <a:pt x="812" y="2729"/>
                    <a:pt x="819" y="2695"/>
                    <a:pt x="827" y="2662"/>
                  </a:cubicBezTo>
                  <a:cubicBezTo>
                    <a:pt x="850" y="2566"/>
                    <a:pt x="871" y="2480"/>
                    <a:pt x="901" y="2396"/>
                  </a:cubicBezTo>
                  <a:cubicBezTo>
                    <a:pt x="930" y="2320"/>
                    <a:pt x="961" y="2238"/>
                    <a:pt x="1000" y="2164"/>
                  </a:cubicBezTo>
                  <a:cubicBezTo>
                    <a:pt x="1024" y="2116"/>
                    <a:pt x="1054" y="2059"/>
                    <a:pt x="1090" y="2007"/>
                  </a:cubicBezTo>
                  <a:cubicBezTo>
                    <a:pt x="1135" y="1942"/>
                    <a:pt x="1179" y="1889"/>
                    <a:pt x="1222" y="1843"/>
                  </a:cubicBezTo>
                  <a:cubicBezTo>
                    <a:pt x="1266" y="1799"/>
                    <a:pt x="1310" y="1757"/>
                    <a:pt x="1357" y="1718"/>
                  </a:cubicBezTo>
                  <a:cubicBezTo>
                    <a:pt x="1416" y="1671"/>
                    <a:pt x="1477" y="1625"/>
                    <a:pt x="1538" y="1583"/>
                  </a:cubicBezTo>
                  <a:cubicBezTo>
                    <a:pt x="1575" y="1557"/>
                    <a:pt x="1613" y="1531"/>
                    <a:pt x="1647" y="1503"/>
                  </a:cubicBezTo>
                  <a:cubicBezTo>
                    <a:pt x="1678" y="1477"/>
                    <a:pt x="1710" y="1451"/>
                    <a:pt x="1738" y="1422"/>
                  </a:cubicBezTo>
                  <a:cubicBezTo>
                    <a:pt x="1765" y="1394"/>
                    <a:pt x="1791" y="1366"/>
                    <a:pt x="1813" y="1336"/>
                  </a:cubicBezTo>
                  <a:cubicBezTo>
                    <a:pt x="1828" y="1315"/>
                    <a:pt x="1841" y="1295"/>
                    <a:pt x="1855" y="1274"/>
                  </a:cubicBezTo>
                  <a:cubicBezTo>
                    <a:pt x="1872" y="1245"/>
                    <a:pt x="1889" y="1214"/>
                    <a:pt x="1901" y="1182"/>
                  </a:cubicBezTo>
                  <a:cubicBezTo>
                    <a:pt x="1911" y="1159"/>
                    <a:pt x="1918" y="1135"/>
                    <a:pt x="1925" y="1112"/>
                  </a:cubicBezTo>
                  <a:cubicBezTo>
                    <a:pt x="1930" y="1090"/>
                    <a:pt x="1935" y="1069"/>
                    <a:pt x="1938" y="1048"/>
                  </a:cubicBezTo>
                  <a:cubicBezTo>
                    <a:pt x="1940" y="1024"/>
                    <a:pt x="1941" y="1000"/>
                    <a:pt x="1941" y="976"/>
                  </a:cubicBezTo>
                  <a:cubicBezTo>
                    <a:pt x="1940" y="950"/>
                    <a:pt x="1938" y="918"/>
                    <a:pt x="1932" y="887"/>
                  </a:cubicBezTo>
                  <a:cubicBezTo>
                    <a:pt x="1928" y="864"/>
                    <a:pt x="1923" y="842"/>
                    <a:pt x="1917" y="820"/>
                  </a:cubicBezTo>
                  <a:cubicBezTo>
                    <a:pt x="1906" y="788"/>
                    <a:pt x="1895" y="754"/>
                    <a:pt x="1880" y="723"/>
                  </a:cubicBezTo>
                  <a:cubicBezTo>
                    <a:pt x="1868" y="697"/>
                    <a:pt x="1855" y="673"/>
                    <a:pt x="1841" y="648"/>
                  </a:cubicBezTo>
                  <a:cubicBezTo>
                    <a:pt x="1812" y="598"/>
                    <a:pt x="1779" y="549"/>
                    <a:pt x="1743" y="507"/>
                  </a:cubicBezTo>
                  <a:cubicBezTo>
                    <a:pt x="1708" y="464"/>
                    <a:pt x="1670" y="423"/>
                    <a:pt x="1632" y="383"/>
                  </a:cubicBezTo>
                  <a:cubicBezTo>
                    <a:pt x="1600" y="353"/>
                    <a:pt x="1567" y="320"/>
                    <a:pt x="1531" y="292"/>
                  </a:cubicBezTo>
                  <a:cubicBezTo>
                    <a:pt x="1513" y="277"/>
                    <a:pt x="1494" y="263"/>
                    <a:pt x="1476" y="248"/>
                  </a:cubicBezTo>
                  <a:cubicBezTo>
                    <a:pt x="1459" y="237"/>
                    <a:pt x="1442" y="226"/>
                    <a:pt x="1426" y="216"/>
                  </a:cubicBezTo>
                  <a:cubicBezTo>
                    <a:pt x="1395" y="199"/>
                    <a:pt x="1370" y="186"/>
                    <a:pt x="1342" y="174"/>
                  </a:cubicBezTo>
                  <a:cubicBezTo>
                    <a:pt x="1316" y="164"/>
                    <a:pt x="1289" y="154"/>
                    <a:pt x="1262" y="146"/>
                  </a:cubicBezTo>
                  <a:cubicBezTo>
                    <a:pt x="1225" y="136"/>
                    <a:pt x="1174" y="126"/>
                    <a:pt x="1123" y="122"/>
                  </a:cubicBezTo>
                  <a:cubicBezTo>
                    <a:pt x="1087" y="119"/>
                    <a:pt x="1052" y="118"/>
                    <a:pt x="1017" y="118"/>
                  </a:cubicBezTo>
                  <a:cubicBezTo>
                    <a:pt x="934" y="119"/>
                    <a:pt x="851" y="127"/>
                    <a:pt x="772" y="134"/>
                  </a:cubicBezTo>
                  <a:lnTo>
                    <a:pt x="728" y="139"/>
                  </a:lnTo>
                  <a:cubicBezTo>
                    <a:pt x="680" y="144"/>
                    <a:pt x="632" y="148"/>
                    <a:pt x="583" y="150"/>
                  </a:cubicBezTo>
                  <a:cubicBezTo>
                    <a:pt x="555" y="151"/>
                    <a:pt x="528" y="152"/>
                    <a:pt x="501" y="152"/>
                  </a:cubicBezTo>
                  <a:cubicBezTo>
                    <a:pt x="486" y="152"/>
                    <a:pt x="472" y="152"/>
                    <a:pt x="458" y="151"/>
                  </a:cubicBezTo>
                  <a:cubicBezTo>
                    <a:pt x="395" y="149"/>
                    <a:pt x="353" y="144"/>
                    <a:pt x="314" y="135"/>
                  </a:cubicBezTo>
                  <a:cubicBezTo>
                    <a:pt x="275" y="127"/>
                    <a:pt x="231" y="118"/>
                    <a:pt x="189" y="102"/>
                  </a:cubicBezTo>
                  <a:cubicBezTo>
                    <a:pt x="141" y="84"/>
                    <a:pt x="103" y="65"/>
                    <a:pt x="68" y="44"/>
                  </a:cubicBezTo>
                  <a:cubicBezTo>
                    <a:pt x="44" y="31"/>
                    <a:pt x="22" y="16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32089" y="1624307"/>
              <a:ext cx="6509" cy="427"/>
            </a:xfrm>
            <a:custGeom>
              <a:avLst/>
              <a:gdLst/>
              <a:ahLst/>
              <a:cxnLst/>
              <a:rect l="l" t="t" r="r" b="b"/>
              <a:pathLst>
                <a:path w="6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"/>
                    <a:pt x="40" y="2"/>
                    <a:pt x="60" y="3"/>
                  </a:cubicBezTo>
                  <a:cubicBezTo>
                    <a:pt x="40" y="1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613096" y="1624947"/>
              <a:ext cx="657074" cy="234425"/>
            </a:xfrm>
            <a:custGeom>
              <a:avLst/>
              <a:gdLst/>
              <a:ahLst/>
              <a:cxnLst/>
              <a:rect l="l" t="t" r="r" b="b"/>
              <a:pathLst>
                <a:path w="6158" h="2197" extrusionOk="0">
                  <a:moveTo>
                    <a:pt x="298" y="0"/>
                  </a:moveTo>
                  <a:cubicBezTo>
                    <a:pt x="897" y="36"/>
                    <a:pt x="1483" y="121"/>
                    <a:pt x="2053" y="252"/>
                  </a:cubicBezTo>
                  <a:cubicBezTo>
                    <a:pt x="1860" y="228"/>
                    <a:pt x="1666" y="212"/>
                    <a:pt x="1472" y="200"/>
                  </a:cubicBezTo>
                  <a:cubicBezTo>
                    <a:pt x="1284" y="190"/>
                    <a:pt x="1097" y="184"/>
                    <a:pt x="909" y="184"/>
                  </a:cubicBezTo>
                  <a:lnTo>
                    <a:pt x="805" y="184"/>
                  </a:lnTo>
                  <a:cubicBezTo>
                    <a:pt x="744" y="185"/>
                    <a:pt x="682" y="186"/>
                    <a:pt x="622" y="189"/>
                  </a:cubicBezTo>
                  <a:lnTo>
                    <a:pt x="619" y="189"/>
                  </a:lnTo>
                  <a:lnTo>
                    <a:pt x="575" y="190"/>
                  </a:lnTo>
                  <a:cubicBezTo>
                    <a:pt x="563" y="190"/>
                    <a:pt x="552" y="191"/>
                    <a:pt x="540" y="191"/>
                  </a:cubicBezTo>
                  <a:cubicBezTo>
                    <a:pt x="537" y="191"/>
                    <a:pt x="532" y="192"/>
                    <a:pt x="528" y="192"/>
                  </a:cubicBezTo>
                  <a:cubicBezTo>
                    <a:pt x="352" y="198"/>
                    <a:pt x="176" y="211"/>
                    <a:pt x="1" y="227"/>
                  </a:cubicBezTo>
                  <a:cubicBezTo>
                    <a:pt x="52" y="253"/>
                    <a:pt x="108" y="280"/>
                    <a:pt x="174" y="307"/>
                  </a:cubicBezTo>
                  <a:cubicBezTo>
                    <a:pt x="297" y="356"/>
                    <a:pt x="427" y="401"/>
                    <a:pt x="540" y="438"/>
                  </a:cubicBezTo>
                  <a:lnTo>
                    <a:pt x="611" y="463"/>
                  </a:lnTo>
                  <a:cubicBezTo>
                    <a:pt x="715" y="496"/>
                    <a:pt x="816" y="530"/>
                    <a:pt x="918" y="569"/>
                  </a:cubicBezTo>
                  <a:cubicBezTo>
                    <a:pt x="1017" y="608"/>
                    <a:pt x="1147" y="660"/>
                    <a:pt x="1264" y="728"/>
                  </a:cubicBezTo>
                  <a:cubicBezTo>
                    <a:pt x="1345" y="775"/>
                    <a:pt x="1414" y="812"/>
                    <a:pt x="1482" y="844"/>
                  </a:cubicBezTo>
                  <a:cubicBezTo>
                    <a:pt x="1550" y="876"/>
                    <a:pt x="1620" y="906"/>
                    <a:pt x="1689" y="935"/>
                  </a:cubicBezTo>
                  <a:cubicBezTo>
                    <a:pt x="1772" y="968"/>
                    <a:pt x="1858" y="1001"/>
                    <a:pt x="1943" y="1033"/>
                  </a:cubicBezTo>
                  <a:cubicBezTo>
                    <a:pt x="2027" y="1065"/>
                    <a:pt x="2112" y="1097"/>
                    <a:pt x="2194" y="1131"/>
                  </a:cubicBezTo>
                  <a:cubicBezTo>
                    <a:pt x="2342" y="1190"/>
                    <a:pt x="2514" y="1263"/>
                    <a:pt x="2671" y="1361"/>
                  </a:cubicBezTo>
                  <a:cubicBezTo>
                    <a:pt x="2727" y="1395"/>
                    <a:pt x="2779" y="1433"/>
                    <a:pt x="2825" y="1472"/>
                  </a:cubicBezTo>
                  <a:cubicBezTo>
                    <a:pt x="2876" y="1513"/>
                    <a:pt x="2924" y="1558"/>
                    <a:pt x="2972" y="1603"/>
                  </a:cubicBezTo>
                  <a:lnTo>
                    <a:pt x="3014" y="1643"/>
                  </a:lnTo>
                  <a:cubicBezTo>
                    <a:pt x="3097" y="1722"/>
                    <a:pt x="3177" y="1800"/>
                    <a:pt x="3264" y="1867"/>
                  </a:cubicBezTo>
                  <a:cubicBezTo>
                    <a:pt x="3289" y="1886"/>
                    <a:pt x="3322" y="1909"/>
                    <a:pt x="3356" y="1930"/>
                  </a:cubicBezTo>
                  <a:cubicBezTo>
                    <a:pt x="3387" y="1947"/>
                    <a:pt x="3420" y="1964"/>
                    <a:pt x="3452" y="1979"/>
                  </a:cubicBezTo>
                  <a:cubicBezTo>
                    <a:pt x="3483" y="1991"/>
                    <a:pt x="3508" y="2000"/>
                    <a:pt x="3533" y="2006"/>
                  </a:cubicBezTo>
                  <a:cubicBezTo>
                    <a:pt x="3558" y="2013"/>
                    <a:pt x="3585" y="2018"/>
                    <a:pt x="3611" y="2022"/>
                  </a:cubicBezTo>
                  <a:lnTo>
                    <a:pt x="3626" y="2023"/>
                  </a:lnTo>
                  <a:cubicBezTo>
                    <a:pt x="3642" y="2025"/>
                    <a:pt x="3656" y="2026"/>
                    <a:pt x="3671" y="2026"/>
                  </a:cubicBezTo>
                  <a:cubicBezTo>
                    <a:pt x="3701" y="2025"/>
                    <a:pt x="3724" y="2024"/>
                    <a:pt x="3747" y="2022"/>
                  </a:cubicBezTo>
                  <a:cubicBezTo>
                    <a:pt x="3822" y="2010"/>
                    <a:pt x="3901" y="1988"/>
                    <a:pt x="3992" y="1951"/>
                  </a:cubicBezTo>
                  <a:cubicBezTo>
                    <a:pt x="4046" y="1930"/>
                    <a:pt x="4098" y="1903"/>
                    <a:pt x="4152" y="1876"/>
                  </a:cubicBezTo>
                  <a:lnTo>
                    <a:pt x="4194" y="1854"/>
                  </a:lnTo>
                  <a:lnTo>
                    <a:pt x="4217" y="1843"/>
                  </a:lnTo>
                  <a:cubicBezTo>
                    <a:pt x="4243" y="1829"/>
                    <a:pt x="4268" y="1816"/>
                    <a:pt x="4295" y="1803"/>
                  </a:cubicBezTo>
                  <a:cubicBezTo>
                    <a:pt x="4341" y="1782"/>
                    <a:pt x="4387" y="1762"/>
                    <a:pt x="4433" y="1750"/>
                  </a:cubicBezTo>
                  <a:cubicBezTo>
                    <a:pt x="4490" y="1734"/>
                    <a:pt x="4540" y="1727"/>
                    <a:pt x="4586" y="1726"/>
                  </a:cubicBezTo>
                  <a:cubicBezTo>
                    <a:pt x="4655" y="1726"/>
                    <a:pt x="4711" y="1732"/>
                    <a:pt x="4767" y="1743"/>
                  </a:cubicBezTo>
                  <a:cubicBezTo>
                    <a:pt x="4805" y="1752"/>
                    <a:pt x="4843" y="1762"/>
                    <a:pt x="4880" y="1775"/>
                  </a:cubicBezTo>
                  <a:cubicBezTo>
                    <a:pt x="4918" y="1787"/>
                    <a:pt x="4958" y="1802"/>
                    <a:pt x="4996" y="1816"/>
                  </a:cubicBezTo>
                  <a:cubicBezTo>
                    <a:pt x="5104" y="1856"/>
                    <a:pt x="5211" y="1900"/>
                    <a:pt x="5318" y="1944"/>
                  </a:cubicBezTo>
                  <a:lnTo>
                    <a:pt x="5402" y="1979"/>
                  </a:lnTo>
                  <a:cubicBezTo>
                    <a:pt x="5518" y="2027"/>
                    <a:pt x="5633" y="2072"/>
                    <a:pt x="5752" y="2109"/>
                  </a:cubicBezTo>
                  <a:cubicBezTo>
                    <a:pt x="5810" y="2128"/>
                    <a:pt x="5869" y="2146"/>
                    <a:pt x="5927" y="2160"/>
                  </a:cubicBezTo>
                  <a:cubicBezTo>
                    <a:pt x="5986" y="2173"/>
                    <a:pt x="6044" y="2184"/>
                    <a:pt x="6103" y="2192"/>
                  </a:cubicBezTo>
                  <a:lnTo>
                    <a:pt x="6132" y="2194"/>
                  </a:lnTo>
                  <a:lnTo>
                    <a:pt x="6157" y="2196"/>
                  </a:lnTo>
                  <a:cubicBezTo>
                    <a:pt x="5934" y="2024"/>
                    <a:pt x="5706" y="1862"/>
                    <a:pt x="5472" y="1709"/>
                  </a:cubicBezTo>
                  <a:cubicBezTo>
                    <a:pt x="3921" y="692"/>
                    <a:pt x="2156" y="109"/>
                    <a:pt x="298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115665" y="1979413"/>
              <a:ext cx="534473" cy="454126"/>
            </a:xfrm>
            <a:custGeom>
              <a:avLst/>
              <a:gdLst/>
              <a:ahLst/>
              <a:cxnLst/>
              <a:rect l="l" t="t" r="r" b="b"/>
              <a:pathLst>
                <a:path w="5009" h="4256" extrusionOk="0">
                  <a:moveTo>
                    <a:pt x="2698" y="0"/>
                  </a:moveTo>
                  <a:cubicBezTo>
                    <a:pt x="2665" y="19"/>
                    <a:pt x="2634" y="38"/>
                    <a:pt x="2603" y="59"/>
                  </a:cubicBezTo>
                  <a:cubicBezTo>
                    <a:pt x="2519" y="115"/>
                    <a:pt x="2445" y="177"/>
                    <a:pt x="2383" y="244"/>
                  </a:cubicBezTo>
                  <a:lnTo>
                    <a:pt x="2374" y="255"/>
                  </a:lnTo>
                  <a:cubicBezTo>
                    <a:pt x="2356" y="276"/>
                    <a:pt x="2341" y="295"/>
                    <a:pt x="2328" y="315"/>
                  </a:cubicBezTo>
                  <a:cubicBezTo>
                    <a:pt x="2315" y="335"/>
                    <a:pt x="2304" y="355"/>
                    <a:pt x="2293" y="376"/>
                  </a:cubicBezTo>
                  <a:cubicBezTo>
                    <a:pt x="2281" y="401"/>
                    <a:pt x="2271" y="427"/>
                    <a:pt x="2264" y="454"/>
                  </a:cubicBezTo>
                  <a:cubicBezTo>
                    <a:pt x="2260" y="473"/>
                    <a:pt x="2258" y="485"/>
                    <a:pt x="2257" y="499"/>
                  </a:cubicBezTo>
                  <a:cubicBezTo>
                    <a:pt x="2257" y="508"/>
                    <a:pt x="2257" y="519"/>
                    <a:pt x="2257" y="527"/>
                  </a:cubicBezTo>
                  <a:cubicBezTo>
                    <a:pt x="2259" y="552"/>
                    <a:pt x="2263" y="575"/>
                    <a:pt x="2269" y="596"/>
                  </a:cubicBezTo>
                  <a:cubicBezTo>
                    <a:pt x="2278" y="617"/>
                    <a:pt x="2286" y="636"/>
                    <a:pt x="2297" y="654"/>
                  </a:cubicBezTo>
                  <a:cubicBezTo>
                    <a:pt x="2309" y="671"/>
                    <a:pt x="2322" y="685"/>
                    <a:pt x="2339" y="701"/>
                  </a:cubicBezTo>
                  <a:cubicBezTo>
                    <a:pt x="2368" y="725"/>
                    <a:pt x="2401" y="745"/>
                    <a:pt x="2436" y="763"/>
                  </a:cubicBezTo>
                  <a:cubicBezTo>
                    <a:pt x="2463" y="775"/>
                    <a:pt x="2495" y="789"/>
                    <a:pt x="2530" y="802"/>
                  </a:cubicBezTo>
                  <a:lnTo>
                    <a:pt x="2546" y="810"/>
                  </a:lnTo>
                  <a:cubicBezTo>
                    <a:pt x="2587" y="825"/>
                    <a:pt x="2628" y="842"/>
                    <a:pt x="2668" y="862"/>
                  </a:cubicBezTo>
                  <a:cubicBezTo>
                    <a:pt x="2751" y="904"/>
                    <a:pt x="2809" y="952"/>
                    <a:pt x="2841" y="1009"/>
                  </a:cubicBezTo>
                  <a:cubicBezTo>
                    <a:pt x="2854" y="1030"/>
                    <a:pt x="2863" y="1052"/>
                    <a:pt x="2871" y="1075"/>
                  </a:cubicBezTo>
                  <a:cubicBezTo>
                    <a:pt x="2876" y="1088"/>
                    <a:pt x="2882" y="1104"/>
                    <a:pt x="2884" y="1121"/>
                  </a:cubicBezTo>
                  <a:cubicBezTo>
                    <a:pt x="2889" y="1145"/>
                    <a:pt x="2894" y="1178"/>
                    <a:pt x="2890" y="1210"/>
                  </a:cubicBezTo>
                  <a:cubicBezTo>
                    <a:pt x="2888" y="1227"/>
                    <a:pt x="2885" y="1244"/>
                    <a:pt x="2881" y="1259"/>
                  </a:cubicBezTo>
                  <a:cubicBezTo>
                    <a:pt x="2876" y="1274"/>
                    <a:pt x="2871" y="1285"/>
                    <a:pt x="2865" y="1299"/>
                  </a:cubicBezTo>
                  <a:cubicBezTo>
                    <a:pt x="2852" y="1325"/>
                    <a:pt x="2836" y="1347"/>
                    <a:pt x="2818" y="1368"/>
                  </a:cubicBezTo>
                  <a:cubicBezTo>
                    <a:pt x="2779" y="1412"/>
                    <a:pt x="2728" y="1452"/>
                    <a:pt x="2659" y="1490"/>
                  </a:cubicBezTo>
                  <a:cubicBezTo>
                    <a:pt x="2584" y="1532"/>
                    <a:pt x="2507" y="1566"/>
                    <a:pt x="2441" y="1593"/>
                  </a:cubicBezTo>
                  <a:lnTo>
                    <a:pt x="2349" y="1629"/>
                  </a:lnTo>
                  <a:cubicBezTo>
                    <a:pt x="2302" y="1647"/>
                    <a:pt x="2257" y="1666"/>
                    <a:pt x="2211" y="1685"/>
                  </a:cubicBezTo>
                  <a:cubicBezTo>
                    <a:pt x="2155" y="1708"/>
                    <a:pt x="2091" y="1737"/>
                    <a:pt x="2034" y="1775"/>
                  </a:cubicBezTo>
                  <a:cubicBezTo>
                    <a:pt x="2018" y="1784"/>
                    <a:pt x="2003" y="1795"/>
                    <a:pt x="1990" y="1806"/>
                  </a:cubicBezTo>
                  <a:cubicBezTo>
                    <a:pt x="1973" y="1821"/>
                    <a:pt x="1958" y="1835"/>
                    <a:pt x="1942" y="1851"/>
                  </a:cubicBezTo>
                  <a:cubicBezTo>
                    <a:pt x="1906" y="1887"/>
                    <a:pt x="1872" y="1923"/>
                    <a:pt x="1837" y="1961"/>
                  </a:cubicBezTo>
                  <a:cubicBezTo>
                    <a:pt x="1777" y="2026"/>
                    <a:pt x="1724" y="2079"/>
                    <a:pt x="1657" y="2119"/>
                  </a:cubicBezTo>
                  <a:cubicBezTo>
                    <a:pt x="1619" y="2141"/>
                    <a:pt x="1577" y="2160"/>
                    <a:pt x="1530" y="2176"/>
                  </a:cubicBezTo>
                  <a:cubicBezTo>
                    <a:pt x="1507" y="2185"/>
                    <a:pt x="1483" y="2191"/>
                    <a:pt x="1459" y="2197"/>
                  </a:cubicBezTo>
                  <a:cubicBezTo>
                    <a:pt x="1435" y="2203"/>
                    <a:pt x="1412" y="2209"/>
                    <a:pt x="1389" y="2211"/>
                  </a:cubicBezTo>
                  <a:cubicBezTo>
                    <a:pt x="1356" y="2213"/>
                    <a:pt x="1325" y="2215"/>
                    <a:pt x="1294" y="2215"/>
                  </a:cubicBezTo>
                  <a:lnTo>
                    <a:pt x="1255" y="2214"/>
                  </a:lnTo>
                  <a:lnTo>
                    <a:pt x="1237" y="2214"/>
                  </a:lnTo>
                  <a:lnTo>
                    <a:pt x="1212" y="2213"/>
                  </a:lnTo>
                  <a:lnTo>
                    <a:pt x="1164" y="2213"/>
                  </a:lnTo>
                  <a:cubicBezTo>
                    <a:pt x="1147" y="2213"/>
                    <a:pt x="1130" y="2213"/>
                    <a:pt x="1114" y="2214"/>
                  </a:cubicBezTo>
                  <a:lnTo>
                    <a:pt x="1097" y="2215"/>
                  </a:lnTo>
                  <a:cubicBezTo>
                    <a:pt x="1083" y="2216"/>
                    <a:pt x="1072" y="2218"/>
                    <a:pt x="1061" y="2219"/>
                  </a:cubicBezTo>
                  <a:cubicBezTo>
                    <a:pt x="1045" y="2222"/>
                    <a:pt x="1028" y="2225"/>
                    <a:pt x="1011" y="2231"/>
                  </a:cubicBezTo>
                  <a:cubicBezTo>
                    <a:pt x="1002" y="2234"/>
                    <a:pt x="995" y="2237"/>
                    <a:pt x="985" y="2241"/>
                  </a:cubicBezTo>
                  <a:cubicBezTo>
                    <a:pt x="975" y="2245"/>
                    <a:pt x="964" y="2252"/>
                    <a:pt x="955" y="2258"/>
                  </a:cubicBezTo>
                  <a:cubicBezTo>
                    <a:pt x="952" y="2259"/>
                    <a:pt x="942" y="2265"/>
                    <a:pt x="933" y="2273"/>
                  </a:cubicBezTo>
                  <a:cubicBezTo>
                    <a:pt x="924" y="2281"/>
                    <a:pt x="917" y="2288"/>
                    <a:pt x="910" y="2295"/>
                  </a:cubicBezTo>
                  <a:cubicBezTo>
                    <a:pt x="903" y="2305"/>
                    <a:pt x="894" y="2315"/>
                    <a:pt x="887" y="2326"/>
                  </a:cubicBezTo>
                  <a:cubicBezTo>
                    <a:pt x="884" y="2332"/>
                    <a:pt x="881" y="2337"/>
                    <a:pt x="877" y="2342"/>
                  </a:cubicBezTo>
                  <a:cubicBezTo>
                    <a:pt x="876" y="2346"/>
                    <a:pt x="871" y="2357"/>
                    <a:pt x="867" y="2370"/>
                  </a:cubicBezTo>
                  <a:cubicBezTo>
                    <a:pt x="863" y="2380"/>
                    <a:pt x="861" y="2392"/>
                    <a:pt x="858" y="2404"/>
                  </a:cubicBezTo>
                  <a:cubicBezTo>
                    <a:pt x="857" y="2417"/>
                    <a:pt x="855" y="2439"/>
                    <a:pt x="857" y="2460"/>
                  </a:cubicBezTo>
                  <a:cubicBezTo>
                    <a:pt x="862" y="2504"/>
                    <a:pt x="870" y="2543"/>
                    <a:pt x="880" y="2582"/>
                  </a:cubicBezTo>
                  <a:lnTo>
                    <a:pt x="883" y="2597"/>
                  </a:lnTo>
                  <a:cubicBezTo>
                    <a:pt x="891" y="2633"/>
                    <a:pt x="899" y="2668"/>
                    <a:pt x="903" y="2704"/>
                  </a:cubicBezTo>
                  <a:cubicBezTo>
                    <a:pt x="906" y="2728"/>
                    <a:pt x="906" y="2747"/>
                    <a:pt x="904" y="2764"/>
                  </a:cubicBezTo>
                  <a:cubicBezTo>
                    <a:pt x="903" y="2780"/>
                    <a:pt x="900" y="2793"/>
                    <a:pt x="897" y="2806"/>
                  </a:cubicBezTo>
                  <a:cubicBezTo>
                    <a:pt x="892" y="2822"/>
                    <a:pt x="886" y="2838"/>
                    <a:pt x="878" y="2855"/>
                  </a:cubicBezTo>
                  <a:cubicBezTo>
                    <a:pt x="870" y="2872"/>
                    <a:pt x="862" y="2884"/>
                    <a:pt x="853" y="2894"/>
                  </a:cubicBezTo>
                  <a:lnTo>
                    <a:pt x="838" y="2914"/>
                  </a:lnTo>
                  <a:cubicBezTo>
                    <a:pt x="829" y="2921"/>
                    <a:pt x="821" y="2927"/>
                    <a:pt x="814" y="2933"/>
                  </a:cubicBezTo>
                  <a:cubicBezTo>
                    <a:pt x="802" y="2943"/>
                    <a:pt x="790" y="2950"/>
                    <a:pt x="778" y="2955"/>
                  </a:cubicBezTo>
                  <a:cubicBezTo>
                    <a:pt x="743" y="2971"/>
                    <a:pt x="706" y="2982"/>
                    <a:pt x="671" y="2987"/>
                  </a:cubicBezTo>
                  <a:cubicBezTo>
                    <a:pt x="624" y="2994"/>
                    <a:pt x="577" y="2996"/>
                    <a:pt x="529" y="2998"/>
                  </a:cubicBezTo>
                  <a:cubicBezTo>
                    <a:pt x="494" y="2999"/>
                    <a:pt x="471" y="3000"/>
                    <a:pt x="448" y="3001"/>
                  </a:cubicBezTo>
                  <a:cubicBezTo>
                    <a:pt x="416" y="3004"/>
                    <a:pt x="393" y="3005"/>
                    <a:pt x="371" y="3012"/>
                  </a:cubicBezTo>
                  <a:cubicBezTo>
                    <a:pt x="339" y="3019"/>
                    <a:pt x="307" y="3028"/>
                    <a:pt x="275" y="3038"/>
                  </a:cubicBezTo>
                  <a:cubicBezTo>
                    <a:pt x="215" y="3059"/>
                    <a:pt x="171" y="3081"/>
                    <a:pt x="131" y="3106"/>
                  </a:cubicBezTo>
                  <a:cubicBezTo>
                    <a:pt x="104" y="3125"/>
                    <a:pt x="81" y="3143"/>
                    <a:pt x="61" y="3165"/>
                  </a:cubicBezTo>
                  <a:cubicBezTo>
                    <a:pt x="46" y="3184"/>
                    <a:pt x="34" y="3202"/>
                    <a:pt x="23" y="3222"/>
                  </a:cubicBezTo>
                  <a:cubicBezTo>
                    <a:pt x="16" y="3240"/>
                    <a:pt x="9" y="3259"/>
                    <a:pt x="4" y="3278"/>
                  </a:cubicBezTo>
                  <a:cubicBezTo>
                    <a:pt x="1" y="3300"/>
                    <a:pt x="0" y="3320"/>
                    <a:pt x="0" y="3341"/>
                  </a:cubicBezTo>
                  <a:cubicBezTo>
                    <a:pt x="3" y="3370"/>
                    <a:pt x="10" y="3399"/>
                    <a:pt x="19" y="3430"/>
                  </a:cubicBezTo>
                  <a:cubicBezTo>
                    <a:pt x="34" y="3468"/>
                    <a:pt x="53" y="3507"/>
                    <a:pt x="80" y="3548"/>
                  </a:cubicBezTo>
                  <a:cubicBezTo>
                    <a:pt x="123" y="3609"/>
                    <a:pt x="171" y="3663"/>
                    <a:pt x="229" y="3715"/>
                  </a:cubicBezTo>
                  <a:cubicBezTo>
                    <a:pt x="315" y="3791"/>
                    <a:pt x="408" y="3853"/>
                    <a:pt x="506" y="3903"/>
                  </a:cubicBezTo>
                  <a:cubicBezTo>
                    <a:pt x="559" y="3929"/>
                    <a:pt x="603" y="3944"/>
                    <a:pt x="648" y="3955"/>
                  </a:cubicBezTo>
                  <a:cubicBezTo>
                    <a:pt x="669" y="3958"/>
                    <a:pt x="689" y="3960"/>
                    <a:pt x="710" y="3960"/>
                  </a:cubicBezTo>
                  <a:cubicBezTo>
                    <a:pt x="740" y="3958"/>
                    <a:pt x="762" y="3954"/>
                    <a:pt x="785" y="3945"/>
                  </a:cubicBezTo>
                  <a:cubicBezTo>
                    <a:pt x="800" y="3939"/>
                    <a:pt x="813" y="3933"/>
                    <a:pt x="824" y="3926"/>
                  </a:cubicBezTo>
                  <a:cubicBezTo>
                    <a:pt x="852" y="3906"/>
                    <a:pt x="877" y="3885"/>
                    <a:pt x="899" y="3860"/>
                  </a:cubicBezTo>
                  <a:cubicBezTo>
                    <a:pt x="936" y="3817"/>
                    <a:pt x="966" y="3774"/>
                    <a:pt x="996" y="3731"/>
                  </a:cubicBezTo>
                  <a:lnTo>
                    <a:pt x="1036" y="3675"/>
                  </a:lnTo>
                  <a:cubicBezTo>
                    <a:pt x="1078" y="3616"/>
                    <a:pt x="1129" y="3550"/>
                    <a:pt x="1194" y="3497"/>
                  </a:cubicBezTo>
                  <a:cubicBezTo>
                    <a:pt x="1264" y="3439"/>
                    <a:pt x="1340" y="3400"/>
                    <a:pt x="1419" y="3380"/>
                  </a:cubicBezTo>
                  <a:cubicBezTo>
                    <a:pt x="1483" y="3363"/>
                    <a:pt x="1551" y="3353"/>
                    <a:pt x="1633" y="3347"/>
                  </a:cubicBezTo>
                  <a:lnTo>
                    <a:pt x="1728" y="3341"/>
                  </a:lnTo>
                  <a:lnTo>
                    <a:pt x="1822" y="3335"/>
                  </a:lnTo>
                  <a:cubicBezTo>
                    <a:pt x="1876" y="3332"/>
                    <a:pt x="1930" y="3326"/>
                    <a:pt x="1984" y="3317"/>
                  </a:cubicBezTo>
                  <a:cubicBezTo>
                    <a:pt x="2032" y="3308"/>
                    <a:pt x="2078" y="3296"/>
                    <a:pt x="2124" y="3280"/>
                  </a:cubicBezTo>
                  <a:cubicBezTo>
                    <a:pt x="2176" y="3263"/>
                    <a:pt x="2223" y="3240"/>
                    <a:pt x="2265" y="3212"/>
                  </a:cubicBezTo>
                  <a:cubicBezTo>
                    <a:pt x="2305" y="3184"/>
                    <a:pt x="2337" y="3151"/>
                    <a:pt x="2366" y="3118"/>
                  </a:cubicBezTo>
                  <a:cubicBezTo>
                    <a:pt x="2381" y="3102"/>
                    <a:pt x="2402" y="3078"/>
                    <a:pt x="2422" y="3052"/>
                  </a:cubicBezTo>
                  <a:lnTo>
                    <a:pt x="2443" y="3028"/>
                  </a:lnTo>
                  <a:cubicBezTo>
                    <a:pt x="2456" y="3013"/>
                    <a:pt x="2470" y="2996"/>
                    <a:pt x="2484" y="2980"/>
                  </a:cubicBezTo>
                  <a:cubicBezTo>
                    <a:pt x="2517" y="2944"/>
                    <a:pt x="2551" y="2906"/>
                    <a:pt x="2593" y="2878"/>
                  </a:cubicBezTo>
                  <a:cubicBezTo>
                    <a:pt x="2614" y="2864"/>
                    <a:pt x="2633" y="2855"/>
                    <a:pt x="2652" y="2850"/>
                  </a:cubicBezTo>
                  <a:cubicBezTo>
                    <a:pt x="2672" y="2844"/>
                    <a:pt x="2690" y="2840"/>
                    <a:pt x="2710" y="2838"/>
                  </a:cubicBezTo>
                  <a:cubicBezTo>
                    <a:pt x="2720" y="2837"/>
                    <a:pt x="2730" y="2836"/>
                    <a:pt x="2740" y="2836"/>
                  </a:cubicBezTo>
                  <a:cubicBezTo>
                    <a:pt x="2752" y="2836"/>
                    <a:pt x="2766" y="2838"/>
                    <a:pt x="2778" y="2840"/>
                  </a:cubicBezTo>
                  <a:cubicBezTo>
                    <a:pt x="2802" y="2843"/>
                    <a:pt x="2817" y="2846"/>
                    <a:pt x="2832" y="2851"/>
                  </a:cubicBezTo>
                  <a:cubicBezTo>
                    <a:pt x="2883" y="2867"/>
                    <a:pt x="2929" y="2890"/>
                    <a:pt x="2970" y="2920"/>
                  </a:cubicBezTo>
                  <a:cubicBezTo>
                    <a:pt x="3014" y="2952"/>
                    <a:pt x="3051" y="2986"/>
                    <a:pt x="3084" y="3020"/>
                  </a:cubicBezTo>
                  <a:cubicBezTo>
                    <a:pt x="3123" y="3061"/>
                    <a:pt x="3159" y="3105"/>
                    <a:pt x="3190" y="3150"/>
                  </a:cubicBezTo>
                  <a:cubicBezTo>
                    <a:pt x="3224" y="3200"/>
                    <a:pt x="3250" y="3243"/>
                    <a:pt x="3271" y="3285"/>
                  </a:cubicBezTo>
                  <a:cubicBezTo>
                    <a:pt x="3299" y="3341"/>
                    <a:pt x="3320" y="3388"/>
                    <a:pt x="3335" y="3434"/>
                  </a:cubicBezTo>
                  <a:cubicBezTo>
                    <a:pt x="3344" y="3465"/>
                    <a:pt x="3356" y="3501"/>
                    <a:pt x="3359" y="3538"/>
                  </a:cubicBezTo>
                  <a:cubicBezTo>
                    <a:pt x="3364" y="3590"/>
                    <a:pt x="3357" y="3644"/>
                    <a:pt x="3351" y="3689"/>
                  </a:cubicBezTo>
                  <a:lnTo>
                    <a:pt x="3341" y="3765"/>
                  </a:lnTo>
                  <a:cubicBezTo>
                    <a:pt x="3327" y="3862"/>
                    <a:pt x="3313" y="3973"/>
                    <a:pt x="3319" y="4080"/>
                  </a:cubicBezTo>
                  <a:cubicBezTo>
                    <a:pt x="3320" y="4104"/>
                    <a:pt x="3325" y="4135"/>
                    <a:pt x="3334" y="4164"/>
                  </a:cubicBezTo>
                  <a:cubicBezTo>
                    <a:pt x="3340" y="4183"/>
                    <a:pt x="3345" y="4195"/>
                    <a:pt x="3352" y="4207"/>
                  </a:cubicBezTo>
                  <a:cubicBezTo>
                    <a:pt x="3358" y="4215"/>
                    <a:pt x="3364" y="4223"/>
                    <a:pt x="3371" y="4230"/>
                  </a:cubicBezTo>
                  <a:cubicBezTo>
                    <a:pt x="3380" y="4235"/>
                    <a:pt x="3387" y="4240"/>
                    <a:pt x="3395" y="4244"/>
                  </a:cubicBezTo>
                  <a:cubicBezTo>
                    <a:pt x="3405" y="4249"/>
                    <a:pt x="3414" y="4251"/>
                    <a:pt x="3424" y="4254"/>
                  </a:cubicBezTo>
                  <a:cubicBezTo>
                    <a:pt x="3435" y="4256"/>
                    <a:pt x="3448" y="4256"/>
                    <a:pt x="3460" y="4256"/>
                  </a:cubicBezTo>
                  <a:cubicBezTo>
                    <a:pt x="3500" y="4253"/>
                    <a:pt x="3529" y="4246"/>
                    <a:pt x="3561" y="4236"/>
                  </a:cubicBezTo>
                  <a:cubicBezTo>
                    <a:pt x="3628" y="4212"/>
                    <a:pt x="3687" y="4185"/>
                    <a:pt x="3738" y="4152"/>
                  </a:cubicBezTo>
                  <a:cubicBezTo>
                    <a:pt x="3746" y="4147"/>
                    <a:pt x="3762" y="4137"/>
                    <a:pt x="3777" y="4123"/>
                  </a:cubicBezTo>
                  <a:cubicBezTo>
                    <a:pt x="3784" y="4117"/>
                    <a:pt x="3791" y="4110"/>
                    <a:pt x="3798" y="4103"/>
                  </a:cubicBezTo>
                  <a:cubicBezTo>
                    <a:pt x="3809" y="4089"/>
                    <a:pt x="3820" y="4076"/>
                    <a:pt x="3828" y="4064"/>
                  </a:cubicBezTo>
                  <a:cubicBezTo>
                    <a:pt x="3837" y="4051"/>
                    <a:pt x="3844" y="4038"/>
                    <a:pt x="3850" y="4025"/>
                  </a:cubicBezTo>
                  <a:cubicBezTo>
                    <a:pt x="3863" y="3997"/>
                    <a:pt x="3873" y="3968"/>
                    <a:pt x="3880" y="3938"/>
                  </a:cubicBezTo>
                  <a:cubicBezTo>
                    <a:pt x="3888" y="3904"/>
                    <a:pt x="3892" y="3869"/>
                    <a:pt x="3893" y="3835"/>
                  </a:cubicBezTo>
                  <a:cubicBezTo>
                    <a:pt x="3894" y="3808"/>
                    <a:pt x="3893" y="3781"/>
                    <a:pt x="3892" y="3754"/>
                  </a:cubicBezTo>
                  <a:cubicBezTo>
                    <a:pt x="3886" y="3692"/>
                    <a:pt x="3879" y="3642"/>
                    <a:pt x="3869" y="3594"/>
                  </a:cubicBezTo>
                  <a:cubicBezTo>
                    <a:pt x="3862" y="3552"/>
                    <a:pt x="3852" y="3510"/>
                    <a:pt x="3841" y="3470"/>
                  </a:cubicBezTo>
                  <a:cubicBezTo>
                    <a:pt x="3831" y="3437"/>
                    <a:pt x="3821" y="3406"/>
                    <a:pt x="3809" y="3373"/>
                  </a:cubicBezTo>
                  <a:cubicBezTo>
                    <a:pt x="3796" y="3331"/>
                    <a:pt x="3785" y="3300"/>
                    <a:pt x="3776" y="3269"/>
                  </a:cubicBezTo>
                  <a:cubicBezTo>
                    <a:pt x="3765" y="3232"/>
                    <a:pt x="3757" y="3202"/>
                    <a:pt x="3754" y="3171"/>
                  </a:cubicBezTo>
                  <a:cubicBezTo>
                    <a:pt x="3752" y="3154"/>
                    <a:pt x="3750" y="3128"/>
                    <a:pt x="3755" y="3102"/>
                  </a:cubicBezTo>
                  <a:cubicBezTo>
                    <a:pt x="3759" y="3081"/>
                    <a:pt x="3770" y="3063"/>
                    <a:pt x="3786" y="3049"/>
                  </a:cubicBezTo>
                  <a:cubicBezTo>
                    <a:pt x="3800" y="3040"/>
                    <a:pt x="3819" y="3034"/>
                    <a:pt x="3837" y="3034"/>
                  </a:cubicBezTo>
                  <a:cubicBezTo>
                    <a:pt x="3874" y="3036"/>
                    <a:pt x="3909" y="3046"/>
                    <a:pt x="3946" y="3063"/>
                  </a:cubicBezTo>
                  <a:cubicBezTo>
                    <a:pt x="3972" y="3075"/>
                    <a:pt x="3999" y="3088"/>
                    <a:pt x="4023" y="3104"/>
                  </a:cubicBezTo>
                  <a:cubicBezTo>
                    <a:pt x="4048" y="3118"/>
                    <a:pt x="4064" y="3129"/>
                    <a:pt x="4077" y="3139"/>
                  </a:cubicBezTo>
                  <a:cubicBezTo>
                    <a:pt x="4096" y="3156"/>
                    <a:pt x="4112" y="3170"/>
                    <a:pt x="4123" y="3185"/>
                  </a:cubicBezTo>
                  <a:cubicBezTo>
                    <a:pt x="4134" y="3199"/>
                    <a:pt x="4144" y="3211"/>
                    <a:pt x="4153" y="3226"/>
                  </a:cubicBezTo>
                  <a:cubicBezTo>
                    <a:pt x="4172" y="3257"/>
                    <a:pt x="4187" y="3292"/>
                    <a:pt x="4200" y="3330"/>
                  </a:cubicBezTo>
                  <a:cubicBezTo>
                    <a:pt x="4229" y="3412"/>
                    <a:pt x="4240" y="3499"/>
                    <a:pt x="4252" y="3583"/>
                  </a:cubicBezTo>
                  <a:cubicBezTo>
                    <a:pt x="4264" y="3667"/>
                    <a:pt x="4277" y="3748"/>
                    <a:pt x="4301" y="3825"/>
                  </a:cubicBezTo>
                  <a:cubicBezTo>
                    <a:pt x="4312" y="3853"/>
                    <a:pt x="4324" y="3881"/>
                    <a:pt x="4339" y="3907"/>
                  </a:cubicBezTo>
                  <a:cubicBezTo>
                    <a:pt x="4352" y="3926"/>
                    <a:pt x="4366" y="3942"/>
                    <a:pt x="4382" y="3958"/>
                  </a:cubicBezTo>
                  <a:cubicBezTo>
                    <a:pt x="4397" y="3971"/>
                    <a:pt x="4414" y="3982"/>
                    <a:pt x="4432" y="3991"/>
                  </a:cubicBezTo>
                  <a:cubicBezTo>
                    <a:pt x="4459" y="4003"/>
                    <a:pt x="4485" y="4012"/>
                    <a:pt x="4513" y="4019"/>
                  </a:cubicBezTo>
                  <a:cubicBezTo>
                    <a:pt x="4514" y="4020"/>
                    <a:pt x="4527" y="4021"/>
                    <a:pt x="4535" y="4021"/>
                  </a:cubicBezTo>
                  <a:lnTo>
                    <a:pt x="4553" y="4019"/>
                  </a:lnTo>
                  <a:lnTo>
                    <a:pt x="4571" y="4018"/>
                  </a:lnTo>
                  <a:cubicBezTo>
                    <a:pt x="4580" y="4013"/>
                    <a:pt x="4587" y="4010"/>
                    <a:pt x="4594" y="4006"/>
                  </a:cubicBezTo>
                  <a:cubicBezTo>
                    <a:pt x="4601" y="4001"/>
                    <a:pt x="4608" y="3994"/>
                    <a:pt x="4616" y="3987"/>
                  </a:cubicBezTo>
                  <a:cubicBezTo>
                    <a:pt x="4628" y="3971"/>
                    <a:pt x="4640" y="3954"/>
                    <a:pt x="4650" y="3937"/>
                  </a:cubicBezTo>
                  <a:cubicBezTo>
                    <a:pt x="4665" y="3916"/>
                    <a:pt x="4672" y="3906"/>
                    <a:pt x="4680" y="3895"/>
                  </a:cubicBezTo>
                  <a:cubicBezTo>
                    <a:pt x="4709" y="3858"/>
                    <a:pt x="4735" y="3831"/>
                    <a:pt x="4764" y="3813"/>
                  </a:cubicBezTo>
                  <a:cubicBezTo>
                    <a:pt x="4811" y="3783"/>
                    <a:pt x="4855" y="3769"/>
                    <a:pt x="4899" y="3769"/>
                  </a:cubicBezTo>
                  <a:cubicBezTo>
                    <a:pt x="4929" y="3769"/>
                    <a:pt x="4949" y="3771"/>
                    <a:pt x="4969" y="3775"/>
                  </a:cubicBezTo>
                  <a:lnTo>
                    <a:pt x="4988" y="3778"/>
                  </a:lnTo>
                  <a:lnTo>
                    <a:pt x="5009" y="3782"/>
                  </a:lnTo>
                  <a:cubicBezTo>
                    <a:pt x="4950" y="3613"/>
                    <a:pt x="4886" y="3445"/>
                    <a:pt x="4818" y="3279"/>
                  </a:cubicBezTo>
                  <a:cubicBezTo>
                    <a:pt x="4324" y="2065"/>
                    <a:pt x="3613" y="964"/>
                    <a:pt x="2702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636480" y="3169786"/>
              <a:ext cx="2881" cy="7256"/>
            </a:xfrm>
            <a:custGeom>
              <a:avLst/>
              <a:gdLst/>
              <a:ahLst/>
              <a:cxnLst/>
              <a:rect l="l" t="t" r="r" b="b"/>
              <a:pathLst>
                <a:path w="27" h="68" extrusionOk="0">
                  <a:moveTo>
                    <a:pt x="26" y="0"/>
                  </a:moveTo>
                  <a:lnTo>
                    <a:pt x="26" y="0"/>
                  </a:lnTo>
                  <a:cubicBezTo>
                    <a:pt x="18" y="22"/>
                    <a:pt x="8" y="45"/>
                    <a:pt x="0" y="68"/>
                  </a:cubicBezTo>
                  <a:cubicBezTo>
                    <a:pt x="8" y="45"/>
                    <a:pt x="18" y="23"/>
                    <a:pt x="26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490084" y="3437823"/>
              <a:ext cx="1494" cy="2134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1"/>
                  </a:moveTo>
                  <a:cubicBezTo>
                    <a:pt x="10" y="7"/>
                    <a:pt x="4" y="13"/>
                    <a:pt x="0" y="19"/>
                  </a:cubicBezTo>
                  <a:cubicBezTo>
                    <a:pt x="4" y="13"/>
                    <a:pt x="10" y="7"/>
                    <a:pt x="14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41602" y="3159116"/>
              <a:ext cx="1707" cy="4695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16" y="1"/>
                  </a:moveTo>
                  <a:cubicBezTo>
                    <a:pt x="11" y="15"/>
                    <a:pt x="5" y="30"/>
                    <a:pt x="0" y="44"/>
                  </a:cubicBezTo>
                  <a:cubicBezTo>
                    <a:pt x="5" y="30"/>
                    <a:pt x="11" y="15"/>
                    <a:pt x="16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625596" y="3192620"/>
              <a:ext cx="4588" cy="10884"/>
            </a:xfrm>
            <a:custGeom>
              <a:avLst/>
              <a:gdLst/>
              <a:ahLst/>
              <a:cxnLst/>
              <a:rect l="l" t="t" r="r" b="b"/>
              <a:pathLst>
                <a:path w="43" h="102" extrusionOk="0">
                  <a:moveTo>
                    <a:pt x="43" y="0"/>
                  </a:moveTo>
                  <a:cubicBezTo>
                    <a:pt x="29" y="35"/>
                    <a:pt x="15" y="68"/>
                    <a:pt x="1" y="102"/>
                  </a:cubicBezTo>
                  <a:cubicBezTo>
                    <a:pt x="15" y="68"/>
                    <a:pt x="29" y="35"/>
                    <a:pt x="43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646510" y="3150259"/>
              <a:ext cx="213" cy="427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497553" y="3421817"/>
              <a:ext cx="5869" cy="8109"/>
            </a:xfrm>
            <a:custGeom>
              <a:avLst/>
              <a:gdLst/>
              <a:ahLst/>
              <a:cxnLst/>
              <a:rect l="l" t="t" r="r" b="b"/>
              <a:pathLst>
                <a:path w="55" h="76" extrusionOk="0">
                  <a:moveTo>
                    <a:pt x="55" y="0"/>
                  </a:moveTo>
                  <a:cubicBezTo>
                    <a:pt x="36" y="25"/>
                    <a:pt x="18" y="50"/>
                    <a:pt x="0" y="75"/>
                  </a:cubicBezTo>
                  <a:cubicBezTo>
                    <a:pt x="18" y="50"/>
                    <a:pt x="36" y="25"/>
                    <a:pt x="55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631038" y="3180990"/>
              <a:ext cx="3948" cy="9283"/>
            </a:xfrm>
            <a:custGeom>
              <a:avLst/>
              <a:gdLst/>
              <a:ahLst/>
              <a:cxnLst/>
              <a:rect l="l" t="t" r="r" b="b"/>
              <a:pathLst>
                <a:path w="37" h="87" extrusionOk="0">
                  <a:moveTo>
                    <a:pt x="36" y="1"/>
                  </a:moveTo>
                  <a:cubicBezTo>
                    <a:pt x="25" y="30"/>
                    <a:pt x="13" y="58"/>
                    <a:pt x="1" y="86"/>
                  </a:cubicBezTo>
                  <a:cubicBezTo>
                    <a:pt x="13" y="58"/>
                    <a:pt x="25" y="30"/>
                    <a:pt x="36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04916" y="3204464"/>
              <a:ext cx="120360" cy="215219"/>
            </a:xfrm>
            <a:custGeom>
              <a:avLst/>
              <a:gdLst/>
              <a:ahLst/>
              <a:cxnLst/>
              <a:rect l="l" t="t" r="r" b="b"/>
              <a:pathLst>
                <a:path w="1128" h="2017" extrusionOk="0">
                  <a:moveTo>
                    <a:pt x="1127" y="1"/>
                  </a:moveTo>
                  <a:cubicBezTo>
                    <a:pt x="824" y="716"/>
                    <a:pt x="445" y="1391"/>
                    <a:pt x="0" y="2016"/>
                  </a:cubicBezTo>
                  <a:cubicBezTo>
                    <a:pt x="451" y="1384"/>
                    <a:pt x="827" y="708"/>
                    <a:pt x="1127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46222" y="2418280"/>
              <a:ext cx="768685" cy="973234"/>
            </a:xfrm>
            <a:custGeom>
              <a:avLst/>
              <a:gdLst/>
              <a:ahLst/>
              <a:cxnLst/>
              <a:rect l="l" t="t" r="r" b="b"/>
              <a:pathLst>
                <a:path w="7204" h="9121" extrusionOk="0">
                  <a:moveTo>
                    <a:pt x="3882" y="1"/>
                  </a:moveTo>
                  <a:cubicBezTo>
                    <a:pt x="3736" y="3"/>
                    <a:pt x="3589" y="29"/>
                    <a:pt x="3465" y="55"/>
                  </a:cubicBezTo>
                  <a:lnTo>
                    <a:pt x="3343" y="82"/>
                  </a:lnTo>
                  <a:lnTo>
                    <a:pt x="3320" y="88"/>
                  </a:lnTo>
                  <a:lnTo>
                    <a:pt x="3289" y="95"/>
                  </a:lnTo>
                  <a:cubicBezTo>
                    <a:pt x="3203" y="114"/>
                    <a:pt x="3116" y="134"/>
                    <a:pt x="3028" y="149"/>
                  </a:cubicBezTo>
                  <a:cubicBezTo>
                    <a:pt x="2964" y="160"/>
                    <a:pt x="2880" y="173"/>
                    <a:pt x="2793" y="179"/>
                  </a:cubicBezTo>
                  <a:cubicBezTo>
                    <a:pt x="2737" y="183"/>
                    <a:pt x="2682" y="185"/>
                    <a:pt x="2625" y="185"/>
                  </a:cubicBezTo>
                  <a:lnTo>
                    <a:pt x="2601" y="184"/>
                  </a:lnTo>
                  <a:cubicBezTo>
                    <a:pt x="2538" y="184"/>
                    <a:pt x="2474" y="182"/>
                    <a:pt x="2409" y="179"/>
                  </a:cubicBezTo>
                  <a:lnTo>
                    <a:pt x="2364" y="177"/>
                  </a:lnTo>
                  <a:cubicBezTo>
                    <a:pt x="2304" y="175"/>
                    <a:pt x="2245" y="174"/>
                    <a:pt x="2184" y="173"/>
                  </a:cubicBezTo>
                  <a:cubicBezTo>
                    <a:pt x="2133" y="173"/>
                    <a:pt x="2057" y="174"/>
                    <a:pt x="1981" y="183"/>
                  </a:cubicBezTo>
                  <a:cubicBezTo>
                    <a:pt x="1947" y="186"/>
                    <a:pt x="1912" y="190"/>
                    <a:pt x="1878" y="196"/>
                  </a:cubicBezTo>
                  <a:cubicBezTo>
                    <a:pt x="1846" y="202"/>
                    <a:pt x="1815" y="209"/>
                    <a:pt x="1784" y="217"/>
                  </a:cubicBezTo>
                  <a:cubicBezTo>
                    <a:pt x="1673" y="246"/>
                    <a:pt x="1561" y="295"/>
                    <a:pt x="1442" y="365"/>
                  </a:cubicBezTo>
                  <a:cubicBezTo>
                    <a:pt x="1272" y="464"/>
                    <a:pt x="1098" y="603"/>
                    <a:pt x="922" y="778"/>
                  </a:cubicBezTo>
                  <a:cubicBezTo>
                    <a:pt x="695" y="1006"/>
                    <a:pt x="497" y="1264"/>
                    <a:pt x="331" y="1545"/>
                  </a:cubicBezTo>
                  <a:cubicBezTo>
                    <a:pt x="202" y="1768"/>
                    <a:pt x="110" y="1977"/>
                    <a:pt x="53" y="2183"/>
                  </a:cubicBezTo>
                  <a:cubicBezTo>
                    <a:pt x="40" y="2232"/>
                    <a:pt x="26" y="2290"/>
                    <a:pt x="17" y="2348"/>
                  </a:cubicBezTo>
                  <a:cubicBezTo>
                    <a:pt x="6" y="2422"/>
                    <a:pt x="1" y="2490"/>
                    <a:pt x="1" y="2558"/>
                  </a:cubicBezTo>
                  <a:cubicBezTo>
                    <a:pt x="2" y="2626"/>
                    <a:pt x="6" y="2682"/>
                    <a:pt x="13" y="2732"/>
                  </a:cubicBezTo>
                  <a:cubicBezTo>
                    <a:pt x="22" y="2779"/>
                    <a:pt x="31" y="2827"/>
                    <a:pt x="44" y="2874"/>
                  </a:cubicBezTo>
                  <a:cubicBezTo>
                    <a:pt x="55" y="2914"/>
                    <a:pt x="71" y="2966"/>
                    <a:pt x="93" y="3015"/>
                  </a:cubicBezTo>
                  <a:cubicBezTo>
                    <a:pt x="112" y="3058"/>
                    <a:pt x="133" y="3100"/>
                    <a:pt x="156" y="3142"/>
                  </a:cubicBezTo>
                  <a:cubicBezTo>
                    <a:pt x="184" y="3190"/>
                    <a:pt x="210" y="3229"/>
                    <a:pt x="237" y="3264"/>
                  </a:cubicBezTo>
                  <a:cubicBezTo>
                    <a:pt x="268" y="3303"/>
                    <a:pt x="300" y="3339"/>
                    <a:pt x="334" y="3375"/>
                  </a:cubicBezTo>
                  <a:cubicBezTo>
                    <a:pt x="378" y="3419"/>
                    <a:pt x="419" y="3453"/>
                    <a:pt x="457" y="3482"/>
                  </a:cubicBezTo>
                  <a:cubicBezTo>
                    <a:pt x="500" y="3513"/>
                    <a:pt x="542" y="3540"/>
                    <a:pt x="585" y="3566"/>
                  </a:cubicBezTo>
                  <a:cubicBezTo>
                    <a:pt x="640" y="3598"/>
                    <a:pt x="688" y="3622"/>
                    <a:pt x="738" y="3642"/>
                  </a:cubicBezTo>
                  <a:cubicBezTo>
                    <a:pt x="799" y="3667"/>
                    <a:pt x="860" y="3688"/>
                    <a:pt x="923" y="3707"/>
                  </a:cubicBezTo>
                  <a:lnTo>
                    <a:pt x="976" y="3725"/>
                  </a:lnTo>
                  <a:cubicBezTo>
                    <a:pt x="1079" y="3759"/>
                    <a:pt x="1173" y="3790"/>
                    <a:pt x="1262" y="3831"/>
                  </a:cubicBezTo>
                  <a:cubicBezTo>
                    <a:pt x="1376" y="3886"/>
                    <a:pt x="1475" y="3952"/>
                    <a:pt x="1559" y="4030"/>
                  </a:cubicBezTo>
                  <a:cubicBezTo>
                    <a:pt x="1606" y="4072"/>
                    <a:pt x="1650" y="4118"/>
                    <a:pt x="1692" y="4164"/>
                  </a:cubicBezTo>
                  <a:lnTo>
                    <a:pt x="1715" y="4190"/>
                  </a:lnTo>
                  <a:cubicBezTo>
                    <a:pt x="1746" y="4225"/>
                    <a:pt x="1778" y="4261"/>
                    <a:pt x="1811" y="4295"/>
                  </a:cubicBezTo>
                  <a:cubicBezTo>
                    <a:pt x="1832" y="4315"/>
                    <a:pt x="1860" y="4342"/>
                    <a:pt x="1890" y="4365"/>
                  </a:cubicBezTo>
                  <a:cubicBezTo>
                    <a:pt x="1916" y="4384"/>
                    <a:pt x="1942" y="4401"/>
                    <a:pt x="1969" y="4417"/>
                  </a:cubicBezTo>
                  <a:cubicBezTo>
                    <a:pt x="2022" y="4447"/>
                    <a:pt x="2072" y="4468"/>
                    <a:pt x="2121" y="4481"/>
                  </a:cubicBezTo>
                  <a:cubicBezTo>
                    <a:pt x="2226" y="4509"/>
                    <a:pt x="2341" y="4514"/>
                    <a:pt x="2430" y="4515"/>
                  </a:cubicBezTo>
                  <a:cubicBezTo>
                    <a:pt x="2570" y="4514"/>
                    <a:pt x="2716" y="4504"/>
                    <a:pt x="2835" y="4496"/>
                  </a:cubicBezTo>
                  <a:cubicBezTo>
                    <a:pt x="2901" y="4492"/>
                    <a:pt x="2967" y="4488"/>
                    <a:pt x="3034" y="4484"/>
                  </a:cubicBezTo>
                  <a:cubicBezTo>
                    <a:pt x="3103" y="4480"/>
                    <a:pt x="3173" y="4478"/>
                    <a:pt x="3242" y="4478"/>
                  </a:cubicBezTo>
                  <a:cubicBezTo>
                    <a:pt x="3274" y="4478"/>
                    <a:pt x="3303" y="4478"/>
                    <a:pt x="3334" y="4480"/>
                  </a:cubicBezTo>
                  <a:cubicBezTo>
                    <a:pt x="3405" y="4482"/>
                    <a:pt x="3500" y="4489"/>
                    <a:pt x="3587" y="4511"/>
                  </a:cubicBezTo>
                  <a:cubicBezTo>
                    <a:pt x="3627" y="4522"/>
                    <a:pt x="3666" y="4532"/>
                    <a:pt x="3702" y="4549"/>
                  </a:cubicBezTo>
                  <a:cubicBezTo>
                    <a:pt x="3732" y="4564"/>
                    <a:pt x="3763" y="4580"/>
                    <a:pt x="3790" y="4602"/>
                  </a:cubicBezTo>
                  <a:cubicBezTo>
                    <a:pt x="3846" y="4644"/>
                    <a:pt x="3887" y="4699"/>
                    <a:pt x="3909" y="4759"/>
                  </a:cubicBezTo>
                  <a:cubicBezTo>
                    <a:pt x="3939" y="4840"/>
                    <a:pt x="3947" y="4932"/>
                    <a:pt x="3933" y="5033"/>
                  </a:cubicBezTo>
                  <a:cubicBezTo>
                    <a:pt x="3930" y="5063"/>
                    <a:pt x="3925" y="5091"/>
                    <a:pt x="3920" y="5119"/>
                  </a:cubicBezTo>
                  <a:cubicBezTo>
                    <a:pt x="3914" y="5143"/>
                    <a:pt x="3908" y="5167"/>
                    <a:pt x="3901" y="5191"/>
                  </a:cubicBezTo>
                  <a:cubicBezTo>
                    <a:pt x="3894" y="5221"/>
                    <a:pt x="3889" y="5239"/>
                    <a:pt x="3885" y="5259"/>
                  </a:cubicBezTo>
                  <a:cubicBezTo>
                    <a:pt x="3881" y="5280"/>
                    <a:pt x="3880" y="5302"/>
                    <a:pt x="3879" y="5325"/>
                  </a:cubicBezTo>
                  <a:cubicBezTo>
                    <a:pt x="3879" y="5343"/>
                    <a:pt x="3880" y="5361"/>
                    <a:pt x="3883" y="5377"/>
                  </a:cubicBezTo>
                  <a:lnTo>
                    <a:pt x="3895" y="5427"/>
                  </a:lnTo>
                  <a:cubicBezTo>
                    <a:pt x="3913" y="5485"/>
                    <a:pt x="3937" y="5542"/>
                    <a:pt x="3970" y="5599"/>
                  </a:cubicBezTo>
                  <a:cubicBezTo>
                    <a:pt x="3990" y="5632"/>
                    <a:pt x="4013" y="5665"/>
                    <a:pt x="4037" y="5696"/>
                  </a:cubicBezTo>
                  <a:lnTo>
                    <a:pt x="4063" y="5730"/>
                  </a:lnTo>
                  <a:lnTo>
                    <a:pt x="4074" y="5742"/>
                  </a:lnTo>
                  <a:cubicBezTo>
                    <a:pt x="4085" y="5758"/>
                    <a:pt x="4098" y="5774"/>
                    <a:pt x="4108" y="5789"/>
                  </a:cubicBezTo>
                  <a:cubicBezTo>
                    <a:pt x="4147" y="5842"/>
                    <a:pt x="4189" y="5903"/>
                    <a:pt x="4211" y="5970"/>
                  </a:cubicBezTo>
                  <a:cubicBezTo>
                    <a:pt x="4236" y="6046"/>
                    <a:pt x="4247" y="6123"/>
                    <a:pt x="4245" y="6198"/>
                  </a:cubicBezTo>
                  <a:cubicBezTo>
                    <a:pt x="4243" y="6268"/>
                    <a:pt x="4234" y="6335"/>
                    <a:pt x="4215" y="6400"/>
                  </a:cubicBezTo>
                  <a:cubicBezTo>
                    <a:pt x="4195" y="6470"/>
                    <a:pt x="4165" y="6541"/>
                    <a:pt x="4128" y="6613"/>
                  </a:cubicBezTo>
                  <a:cubicBezTo>
                    <a:pt x="4103" y="6662"/>
                    <a:pt x="4075" y="6711"/>
                    <a:pt x="4046" y="6760"/>
                  </a:cubicBezTo>
                  <a:lnTo>
                    <a:pt x="4030" y="6789"/>
                  </a:lnTo>
                  <a:cubicBezTo>
                    <a:pt x="3986" y="6864"/>
                    <a:pt x="3950" y="6928"/>
                    <a:pt x="3918" y="6994"/>
                  </a:cubicBezTo>
                  <a:cubicBezTo>
                    <a:pt x="3882" y="7069"/>
                    <a:pt x="3856" y="7136"/>
                    <a:pt x="3838" y="7200"/>
                  </a:cubicBezTo>
                  <a:cubicBezTo>
                    <a:pt x="3829" y="7231"/>
                    <a:pt x="3820" y="7273"/>
                    <a:pt x="3814" y="7314"/>
                  </a:cubicBezTo>
                  <a:cubicBezTo>
                    <a:pt x="3811" y="7348"/>
                    <a:pt x="3808" y="7382"/>
                    <a:pt x="3808" y="7417"/>
                  </a:cubicBezTo>
                  <a:cubicBezTo>
                    <a:pt x="3809" y="7450"/>
                    <a:pt x="3810" y="7483"/>
                    <a:pt x="3816" y="7517"/>
                  </a:cubicBezTo>
                  <a:cubicBezTo>
                    <a:pt x="3821" y="7543"/>
                    <a:pt x="3827" y="7570"/>
                    <a:pt x="3833" y="7596"/>
                  </a:cubicBezTo>
                  <a:cubicBezTo>
                    <a:pt x="3843" y="7628"/>
                    <a:pt x="3856" y="7667"/>
                    <a:pt x="3873" y="7703"/>
                  </a:cubicBezTo>
                  <a:cubicBezTo>
                    <a:pt x="3891" y="7740"/>
                    <a:pt x="3909" y="7776"/>
                    <a:pt x="3930" y="7812"/>
                  </a:cubicBezTo>
                  <a:cubicBezTo>
                    <a:pt x="3954" y="7852"/>
                    <a:pt x="3986" y="7900"/>
                    <a:pt x="4017" y="7947"/>
                  </a:cubicBezTo>
                  <a:cubicBezTo>
                    <a:pt x="4064" y="8019"/>
                    <a:pt x="4111" y="8089"/>
                    <a:pt x="4149" y="8162"/>
                  </a:cubicBezTo>
                  <a:cubicBezTo>
                    <a:pt x="4187" y="8235"/>
                    <a:pt x="4212" y="8298"/>
                    <a:pt x="4226" y="8361"/>
                  </a:cubicBezTo>
                  <a:cubicBezTo>
                    <a:pt x="4235" y="8397"/>
                    <a:pt x="4242" y="8436"/>
                    <a:pt x="4245" y="8474"/>
                  </a:cubicBezTo>
                  <a:cubicBezTo>
                    <a:pt x="4248" y="8522"/>
                    <a:pt x="4249" y="8570"/>
                    <a:pt x="4249" y="8617"/>
                  </a:cubicBezTo>
                  <a:cubicBezTo>
                    <a:pt x="4248" y="8790"/>
                    <a:pt x="4228" y="8965"/>
                    <a:pt x="4207" y="9121"/>
                  </a:cubicBezTo>
                  <a:cubicBezTo>
                    <a:pt x="4217" y="9111"/>
                    <a:pt x="4227" y="9102"/>
                    <a:pt x="4237" y="9092"/>
                  </a:cubicBezTo>
                  <a:cubicBezTo>
                    <a:pt x="4647" y="8711"/>
                    <a:pt x="5020" y="8292"/>
                    <a:pt x="5356" y="7845"/>
                  </a:cubicBezTo>
                  <a:cubicBezTo>
                    <a:pt x="5701" y="7387"/>
                    <a:pt x="6000" y="6897"/>
                    <a:pt x="6256" y="6384"/>
                  </a:cubicBezTo>
                  <a:cubicBezTo>
                    <a:pt x="6513" y="5867"/>
                    <a:pt x="6721" y="5324"/>
                    <a:pt x="6880" y="4768"/>
                  </a:cubicBezTo>
                  <a:cubicBezTo>
                    <a:pt x="7041" y="4201"/>
                    <a:pt x="7146" y="3619"/>
                    <a:pt x="7199" y="3031"/>
                  </a:cubicBezTo>
                  <a:cubicBezTo>
                    <a:pt x="7200" y="3016"/>
                    <a:pt x="7201" y="3003"/>
                    <a:pt x="7203" y="2988"/>
                  </a:cubicBezTo>
                  <a:cubicBezTo>
                    <a:pt x="7189" y="2284"/>
                    <a:pt x="7104" y="1582"/>
                    <a:pt x="6953" y="897"/>
                  </a:cubicBezTo>
                  <a:lnTo>
                    <a:pt x="6949" y="894"/>
                  </a:lnTo>
                  <a:cubicBezTo>
                    <a:pt x="6917" y="876"/>
                    <a:pt x="6885" y="860"/>
                    <a:pt x="6853" y="848"/>
                  </a:cubicBezTo>
                  <a:cubicBezTo>
                    <a:pt x="6821" y="836"/>
                    <a:pt x="6790" y="826"/>
                    <a:pt x="6759" y="816"/>
                  </a:cubicBezTo>
                  <a:cubicBezTo>
                    <a:pt x="6705" y="802"/>
                    <a:pt x="6657" y="792"/>
                    <a:pt x="6613" y="787"/>
                  </a:cubicBezTo>
                  <a:cubicBezTo>
                    <a:pt x="6564" y="781"/>
                    <a:pt x="6514" y="779"/>
                    <a:pt x="6464" y="779"/>
                  </a:cubicBezTo>
                  <a:cubicBezTo>
                    <a:pt x="6299" y="780"/>
                    <a:pt x="6132" y="808"/>
                    <a:pt x="5972" y="834"/>
                  </a:cubicBezTo>
                  <a:lnTo>
                    <a:pt x="5958" y="836"/>
                  </a:lnTo>
                  <a:cubicBezTo>
                    <a:pt x="5902" y="846"/>
                    <a:pt x="5847" y="856"/>
                    <a:pt x="5792" y="863"/>
                  </a:cubicBezTo>
                  <a:cubicBezTo>
                    <a:pt x="5683" y="880"/>
                    <a:pt x="5567" y="895"/>
                    <a:pt x="5454" y="895"/>
                  </a:cubicBezTo>
                  <a:cubicBezTo>
                    <a:pt x="5370" y="895"/>
                    <a:pt x="5260" y="892"/>
                    <a:pt x="5154" y="863"/>
                  </a:cubicBezTo>
                  <a:cubicBezTo>
                    <a:pt x="5109" y="852"/>
                    <a:pt x="5049" y="835"/>
                    <a:pt x="4993" y="810"/>
                  </a:cubicBezTo>
                  <a:cubicBezTo>
                    <a:pt x="4938" y="785"/>
                    <a:pt x="4895" y="761"/>
                    <a:pt x="4857" y="736"/>
                  </a:cubicBezTo>
                  <a:cubicBezTo>
                    <a:pt x="4781" y="686"/>
                    <a:pt x="4710" y="627"/>
                    <a:pt x="4648" y="560"/>
                  </a:cubicBezTo>
                  <a:cubicBezTo>
                    <a:pt x="4588" y="497"/>
                    <a:pt x="4535" y="429"/>
                    <a:pt x="4476" y="353"/>
                  </a:cubicBezTo>
                  <a:cubicBezTo>
                    <a:pt x="4425" y="289"/>
                    <a:pt x="4381" y="231"/>
                    <a:pt x="4330" y="180"/>
                  </a:cubicBezTo>
                  <a:cubicBezTo>
                    <a:pt x="4283" y="135"/>
                    <a:pt x="4241" y="102"/>
                    <a:pt x="4199" y="76"/>
                  </a:cubicBezTo>
                  <a:cubicBezTo>
                    <a:pt x="4180" y="67"/>
                    <a:pt x="4160" y="56"/>
                    <a:pt x="4141" y="49"/>
                  </a:cubicBezTo>
                  <a:cubicBezTo>
                    <a:pt x="4115" y="38"/>
                    <a:pt x="4091" y="30"/>
                    <a:pt x="4066" y="23"/>
                  </a:cubicBezTo>
                  <a:cubicBezTo>
                    <a:pt x="4042" y="16"/>
                    <a:pt x="4008" y="9"/>
                    <a:pt x="3974" y="5"/>
                  </a:cubicBezTo>
                  <a:cubicBezTo>
                    <a:pt x="3943" y="3"/>
                    <a:pt x="3913" y="1"/>
                    <a:pt x="3882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38492" y="1624627"/>
              <a:ext cx="6295" cy="427"/>
            </a:xfrm>
            <a:custGeom>
              <a:avLst/>
              <a:gdLst/>
              <a:ahLst/>
              <a:cxnLst/>
              <a:rect l="l" t="t" r="r" b="b"/>
              <a:pathLst>
                <a:path w="59" h="4" extrusionOk="0">
                  <a:moveTo>
                    <a:pt x="0" y="0"/>
                  </a:moveTo>
                  <a:cubicBezTo>
                    <a:pt x="20" y="1"/>
                    <a:pt x="40" y="2"/>
                    <a:pt x="59" y="3"/>
                  </a:cubicBezTo>
                  <a:cubicBezTo>
                    <a:pt x="40" y="2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584927" y="1622920"/>
              <a:ext cx="47269" cy="1494"/>
            </a:xfrm>
            <a:custGeom>
              <a:avLst/>
              <a:gdLst/>
              <a:ahLst/>
              <a:cxnLst/>
              <a:rect l="l" t="t" r="r" b="b"/>
              <a:pathLst>
                <a:path w="443" h="14" extrusionOk="0">
                  <a:moveTo>
                    <a:pt x="442" y="13"/>
                  </a:moveTo>
                  <a:cubicBezTo>
                    <a:pt x="296" y="6"/>
                    <a:pt x="148" y="2"/>
                    <a:pt x="0" y="1"/>
                  </a:cubicBezTo>
                  <a:lnTo>
                    <a:pt x="0" y="1"/>
                  </a:lnTo>
                  <a:cubicBezTo>
                    <a:pt x="148" y="2"/>
                    <a:pt x="296" y="6"/>
                    <a:pt x="442" y="1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646617" y="2736574"/>
              <a:ext cx="68503" cy="413792"/>
            </a:xfrm>
            <a:custGeom>
              <a:avLst/>
              <a:gdLst/>
              <a:ahLst/>
              <a:cxnLst/>
              <a:rect l="l" t="t" r="r" b="b"/>
              <a:pathLst>
                <a:path w="642" h="3878" extrusionOk="0">
                  <a:moveTo>
                    <a:pt x="639" y="1"/>
                  </a:moveTo>
                  <a:cubicBezTo>
                    <a:pt x="639" y="2"/>
                    <a:pt x="639" y="4"/>
                    <a:pt x="639" y="5"/>
                  </a:cubicBezTo>
                  <a:cubicBezTo>
                    <a:pt x="640" y="80"/>
                    <a:pt x="641" y="156"/>
                    <a:pt x="641" y="231"/>
                  </a:cubicBezTo>
                  <a:cubicBezTo>
                    <a:pt x="641" y="155"/>
                    <a:pt x="641" y="77"/>
                    <a:pt x="639" y="1"/>
                  </a:cubicBezTo>
                  <a:close/>
                  <a:moveTo>
                    <a:pt x="641" y="240"/>
                  </a:moveTo>
                  <a:lnTo>
                    <a:pt x="641" y="240"/>
                  </a:lnTo>
                  <a:cubicBezTo>
                    <a:pt x="640" y="1495"/>
                    <a:pt x="421" y="2723"/>
                    <a:pt x="0" y="3877"/>
                  </a:cubicBezTo>
                  <a:cubicBezTo>
                    <a:pt x="414" y="2742"/>
                    <a:pt x="640" y="1516"/>
                    <a:pt x="641" y="24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584820" y="3439850"/>
              <a:ext cx="905371" cy="459781"/>
            </a:xfrm>
            <a:custGeom>
              <a:avLst/>
              <a:gdLst/>
              <a:ahLst/>
              <a:cxnLst/>
              <a:rect l="l" t="t" r="r" b="b"/>
              <a:pathLst>
                <a:path w="8485" h="4309" extrusionOk="0">
                  <a:moveTo>
                    <a:pt x="8484" y="0"/>
                  </a:moveTo>
                  <a:cubicBezTo>
                    <a:pt x="8428" y="76"/>
                    <a:pt x="8372" y="150"/>
                    <a:pt x="8314" y="223"/>
                  </a:cubicBezTo>
                  <a:lnTo>
                    <a:pt x="8314" y="223"/>
                  </a:lnTo>
                  <a:cubicBezTo>
                    <a:pt x="8314" y="223"/>
                    <a:pt x="8314" y="223"/>
                    <a:pt x="8315" y="222"/>
                  </a:cubicBezTo>
                  <a:cubicBezTo>
                    <a:pt x="8372" y="149"/>
                    <a:pt x="8429" y="76"/>
                    <a:pt x="8484" y="0"/>
                  </a:cubicBezTo>
                  <a:close/>
                  <a:moveTo>
                    <a:pt x="8314" y="223"/>
                  </a:moveTo>
                  <a:cubicBezTo>
                    <a:pt x="8312" y="225"/>
                    <a:pt x="8311" y="226"/>
                    <a:pt x="8310" y="227"/>
                  </a:cubicBezTo>
                  <a:cubicBezTo>
                    <a:pt x="8288" y="256"/>
                    <a:pt x="8267" y="283"/>
                    <a:pt x="8244" y="310"/>
                  </a:cubicBezTo>
                  <a:cubicBezTo>
                    <a:pt x="8227" y="331"/>
                    <a:pt x="8210" y="352"/>
                    <a:pt x="8195" y="372"/>
                  </a:cubicBezTo>
                  <a:cubicBezTo>
                    <a:pt x="8187" y="380"/>
                    <a:pt x="8180" y="388"/>
                    <a:pt x="8174" y="397"/>
                  </a:cubicBezTo>
                  <a:cubicBezTo>
                    <a:pt x="6232" y="2764"/>
                    <a:pt x="3293" y="4282"/>
                    <a:pt x="0" y="4305"/>
                  </a:cubicBezTo>
                  <a:lnTo>
                    <a:pt x="0" y="4308"/>
                  </a:lnTo>
                  <a:cubicBezTo>
                    <a:pt x="3370" y="4285"/>
                    <a:pt x="6373" y="2691"/>
                    <a:pt x="8314" y="22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503315" y="3419577"/>
              <a:ext cx="1707" cy="2347"/>
            </a:xfrm>
            <a:custGeom>
              <a:avLst/>
              <a:gdLst/>
              <a:ahLst/>
              <a:cxnLst/>
              <a:rect l="l" t="t" r="r" b="b"/>
              <a:pathLst>
                <a:path w="16" h="22" extrusionOk="0">
                  <a:moveTo>
                    <a:pt x="15" y="0"/>
                  </a:moveTo>
                  <a:cubicBezTo>
                    <a:pt x="10" y="6"/>
                    <a:pt x="5" y="14"/>
                    <a:pt x="1" y="21"/>
                  </a:cubicBezTo>
                  <a:cubicBezTo>
                    <a:pt x="5" y="14"/>
                    <a:pt x="10" y="6"/>
                    <a:pt x="15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634880" y="3176935"/>
              <a:ext cx="1707" cy="4161"/>
            </a:xfrm>
            <a:custGeom>
              <a:avLst/>
              <a:gdLst/>
              <a:ahLst/>
              <a:cxnLst/>
              <a:rect l="l" t="t" r="r" b="b"/>
              <a:pathLst>
                <a:path w="16" h="39" extrusionOk="0">
                  <a:moveTo>
                    <a:pt x="15" y="1"/>
                  </a:moveTo>
                  <a:cubicBezTo>
                    <a:pt x="10" y="14"/>
                    <a:pt x="5" y="26"/>
                    <a:pt x="0" y="39"/>
                  </a:cubicBezTo>
                  <a:cubicBezTo>
                    <a:pt x="5" y="26"/>
                    <a:pt x="10" y="14"/>
                    <a:pt x="15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630078" y="3190273"/>
              <a:ext cx="1067" cy="2454"/>
            </a:xfrm>
            <a:custGeom>
              <a:avLst/>
              <a:gdLst/>
              <a:ahLst/>
              <a:cxnLst/>
              <a:rect l="l" t="t" r="r" b="b"/>
              <a:pathLst>
                <a:path w="10" h="23" extrusionOk="0">
                  <a:moveTo>
                    <a:pt x="10" y="0"/>
                  </a:moveTo>
                  <a:cubicBezTo>
                    <a:pt x="7" y="8"/>
                    <a:pt x="4" y="15"/>
                    <a:pt x="1" y="22"/>
                  </a:cubicBezTo>
                  <a:cubicBezTo>
                    <a:pt x="4" y="15"/>
                    <a:pt x="7" y="8"/>
                    <a:pt x="1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491471" y="3429820"/>
              <a:ext cx="6189" cy="8109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57" y="0"/>
                  </a:moveTo>
                  <a:cubicBezTo>
                    <a:pt x="39" y="25"/>
                    <a:pt x="20" y="51"/>
                    <a:pt x="1" y="76"/>
                  </a:cubicBezTo>
                  <a:cubicBezTo>
                    <a:pt x="20" y="51"/>
                    <a:pt x="39" y="25"/>
                    <a:pt x="57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625170" y="3203397"/>
              <a:ext cx="534" cy="1174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5" y="1"/>
                  </a:moveTo>
                  <a:cubicBezTo>
                    <a:pt x="4" y="4"/>
                    <a:pt x="2" y="7"/>
                    <a:pt x="1" y="10"/>
                  </a:cubicBezTo>
                  <a:cubicBezTo>
                    <a:pt x="2" y="7"/>
                    <a:pt x="4" y="4"/>
                    <a:pt x="5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643202" y="3150580"/>
              <a:ext cx="3414" cy="8643"/>
            </a:xfrm>
            <a:custGeom>
              <a:avLst/>
              <a:gdLst/>
              <a:ahLst/>
              <a:cxnLst/>
              <a:rect l="l" t="t" r="r" b="b"/>
              <a:pathLst>
                <a:path w="32" h="81" extrusionOk="0">
                  <a:moveTo>
                    <a:pt x="31" y="0"/>
                  </a:moveTo>
                  <a:cubicBezTo>
                    <a:pt x="21" y="27"/>
                    <a:pt x="11" y="54"/>
                    <a:pt x="1" y="81"/>
                  </a:cubicBezTo>
                  <a:cubicBezTo>
                    <a:pt x="11" y="54"/>
                    <a:pt x="21" y="27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639254" y="3163704"/>
              <a:ext cx="2454" cy="6189"/>
            </a:xfrm>
            <a:custGeom>
              <a:avLst/>
              <a:gdLst/>
              <a:ahLst/>
              <a:cxnLst/>
              <a:rect l="l" t="t" r="r" b="b"/>
              <a:pathLst>
                <a:path w="23" h="58" extrusionOk="0">
                  <a:moveTo>
                    <a:pt x="22" y="1"/>
                  </a:moveTo>
                  <a:cubicBezTo>
                    <a:pt x="15" y="19"/>
                    <a:pt x="8" y="38"/>
                    <a:pt x="0" y="57"/>
                  </a:cubicBezTo>
                  <a:cubicBezTo>
                    <a:pt x="8" y="38"/>
                    <a:pt x="15" y="19"/>
                    <a:pt x="22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584820" y="1631669"/>
              <a:ext cx="28276" cy="20807"/>
            </a:xfrm>
            <a:custGeom>
              <a:avLst/>
              <a:gdLst/>
              <a:ahLst/>
              <a:cxnLst/>
              <a:rect l="l" t="t" r="r" b="b"/>
              <a:pathLst>
                <a:path w="265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584820" y="1631669"/>
              <a:ext cx="28276" cy="20807"/>
            </a:xfrm>
            <a:custGeom>
              <a:avLst/>
              <a:gdLst/>
              <a:ahLst/>
              <a:cxnLst/>
              <a:rect l="l" t="t" r="r" b="b"/>
              <a:pathLst>
                <a:path w="265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471411" y="3463538"/>
              <a:ext cx="640" cy="64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5471411" y="3463538"/>
              <a:ext cx="640" cy="64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59140" y="3472821"/>
              <a:ext cx="5335" cy="6722"/>
            </a:xfrm>
            <a:custGeom>
              <a:avLst/>
              <a:gdLst/>
              <a:ahLst/>
              <a:cxnLst/>
              <a:rect l="l" t="t" r="r" b="b"/>
              <a:pathLst>
                <a:path w="50" h="63" extrusionOk="0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459140" y="3472821"/>
              <a:ext cx="5335" cy="6722"/>
            </a:xfrm>
            <a:custGeom>
              <a:avLst/>
              <a:gdLst/>
              <a:ahLst/>
              <a:cxnLst/>
              <a:rect l="l" t="t" r="r" b="b"/>
              <a:pathLst>
                <a:path w="50" h="63" extrusionOk="0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584927" y="3391407"/>
              <a:ext cx="872080" cy="507904"/>
            </a:xfrm>
            <a:custGeom>
              <a:avLst/>
              <a:gdLst/>
              <a:ahLst/>
              <a:cxnLst/>
              <a:rect l="l" t="t" r="r" b="b"/>
              <a:pathLst>
                <a:path w="8173" h="4760" extrusionOk="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FF8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584820" y="1622920"/>
              <a:ext cx="247443" cy="29023"/>
            </a:xfrm>
            <a:custGeom>
              <a:avLst/>
              <a:gdLst/>
              <a:ahLst/>
              <a:cxnLst/>
              <a:rect l="l" t="t" r="r" b="b"/>
              <a:pathLst>
                <a:path w="2319" h="272" extrusionOk="0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584820" y="1622920"/>
              <a:ext cx="247443" cy="29023"/>
            </a:xfrm>
            <a:custGeom>
              <a:avLst/>
              <a:gdLst/>
              <a:ahLst/>
              <a:cxnLst/>
              <a:rect l="l" t="t" r="r" b="b"/>
              <a:pathLst>
                <a:path w="2319" h="272" extrusionOk="0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9A9A9A">
                <a:alpha val="64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388717" y="2737107"/>
              <a:ext cx="326403" cy="795147"/>
            </a:xfrm>
            <a:custGeom>
              <a:avLst/>
              <a:gdLst/>
              <a:ahLst/>
              <a:cxnLst/>
              <a:rect l="l" t="t" r="r" b="b"/>
              <a:pathLst>
                <a:path w="3059" h="7452" extrusionOk="0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144368" y="2304109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752023" y="1847742"/>
              <a:ext cx="648324" cy="455833"/>
            </a:xfrm>
            <a:custGeom>
              <a:avLst/>
              <a:gdLst/>
              <a:ahLst/>
              <a:cxnLst/>
              <a:rect l="l" t="t" r="r" b="b"/>
              <a:pathLst>
                <a:path w="6076" h="4272" extrusionOk="0">
                  <a:moveTo>
                    <a:pt x="1504" y="0"/>
                  </a:moveTo>
                  <a:cubicBezTo>
                    <a:pt x="1387" y="0"/>
                    <a:pt x="1268" y="6"/>
                    <a:pt x="1151" y="15"/>
                  </a:cubicBezTo>
                  <a:cubicBezTo>
                    <a:pt x="995" y="29"/>
                    <a:pt x="846" y="54"/>
                    <a:pt x="708" y="88"/>
                  </a:cubicBezTo>
                  <a:cubicBezTo>
                    <a:pt x="563" y="125"/>
                    <a:pt x="442" y="169"/>
                    <a:pt x="338" y="223"/>
                  </a:cubicBezTo>
                  <a:cubicBezTo>
                    <a:pt x="227" y="282"/>
                    <a:pt x="144" y="350"/>
                    <a:pt x="84" y="430"/>
                  </a:cubicBezTo>
                  <a:cubicBezTo>
                    <a:pt x="56" y="467"/>
                    <a:pt x="35" y="511"/>
                    <a:pt x="20" y="556"/>
                  </a:cubicBezTo>
                  <a:cubicBezTo>
                    <a:pt x="6" y="606"/>
                    <a:pt x="1" y="659"/>
                    <a:pt x="6" y="723"/>
                  </a:cubicBezTo>
                  <a:cubicBezTo>
                    <a:pt x="10" y="778"/>
                    <a:pt x="32" y="834"/>
                    <a:pt x="48" y="870"/>
                  </a:cubicBezTo>
                  <a:cubicBezTo>
                    <a:pt x="76" y="937"/>
                    <a:pt x="120" y="996"/>
                    <a:pt x="154" y="1040"/>
                  </a:cubicBezTo>
                  <a:cubicBezTo>
                    <a:pt x="202" y="1101"/>
                    <a:pt x="262" y="1157"/>
                    <a:pt x="313" y="1203"/>
                  </a:cubicBezTo>
                  <a:cubicBezTo>
                    <a:pt x="378" y="1261"/>
                    <a:pt x="451" y="1319"/>
                    <a:pt x="550" y="1388"/>
                  </a:cubicBezTo>
                  <a:cubicBezTo>
                    <a:pt x="663" y="1465"/>
                    <a:pt x="778" y="1534"/>
                    <a:pt x="907" y="1611"/>
                  </a:cubicBezTo>
                  <a:cubicBezTo>
                    <a:pt x="1024" y="1681"/>
                    <a:pt x="1143" y="1749"/>
                    <a:pt x="1262" y="1817"/>
                  </a:cubicBezTo>
                  <a:lnTo>
                    <a:pt x="1477" y="1937"/>
                  </a:lnTo>
                  <a:cubicBezTo>
                    <a:pt x="1641" y="2030"/>
                    <a:pt x="1806" y="2122"/>
                    <a:pt x="1969" y="2217"/>
                  </a:cubicBezTo>
                  <a:cubicBezTo>
                    <a:pt x="2359" y="2444"/>
                    <a:pt x="2811" y="2724"/>
                    <a:pt x="3199" y="3087"/>
                  </a:cubicBezTo>
                  <a:cubicBezTo>
                    <a:pt x="3200" y="3087"/>
                    <a:pt x="3206" y="3091"/>
                    <a:pt x="3207" y="3091"/>
                  </a:cubicBezTo>
                  <a:cubicBezTo>
                    <a:pt x="3208" y="3091"/>
                    <a:pt x="3213" y="3094"/>
                    <a:pt x="3213" y="3094"/>
                  </a:cubicBezTo>
                  <a:cubicBezTo>
                    <a:pt x="3290" y="3172"/>
                    <a:pt x="3371" y="3251"/>
                    <a:pt x="3450" y="3330"/>
                  </a:cubicBezTo>
                  <a:cubicBezTo>
                    <a:pt x="3594" y="3473"/>
                    <a:pt x="3745" y="3620"/>
                    <a:pt x="3901" y="3755"/>
                  </a:cubicBezTo>
                  <a:cubicBezTo>
                    <a:pt x="4200" y="4013"/>
                    <a:pt x="4461" y="4164"/>
                    <a:pt x="4724" y="4233"/>
                  </a:cubicBezTo>
                  <a:cubicBezTo>
                    <a:pt x="4823" y="4258"/>
                    <a:pt x="4924" y="4272"/>
                    <a:pt x="5027" y="4272"/>
                  </a:cubicBezTo>
                  <a:cubicBezTo>
                    <a:pt x="5082" y="4272"/>
                    <a:pt x="5140" y="4268"/>
                    <a:pt x="5196" y="4259"/>
                  </a:cubicBezTo>
                  <a:cubicBezTo>
                    <a:pt x="5348" y="4238"/>
                    <a:pt x="5493" y="4188"/>
                    <a:pt x="5617" y="4114"/>
                  </a:cubicBezTo>
                  <a:cubicBezTo>
                    <a:pt x="5733" y="4044"/>
                    <a:pt x="5828" y="3955"/>
                    <a:pt x="5900" y="3848"/>
                  </a:cubicBezTo>
                  <a:cubicBezTo>
                    <a:pt x="5931" y="3803"/>
                    <a:pt x="5959" y="3751"/>
                    <a:pt x="5987" y="3687"/>
                  </a:cubicBezTo>
                  <a:cubicBezTo>
                    <a:pt x="6013" y="3628"/>
                    <a:pt x="6028" y="3567"/>
                    <a:pt x="6044" y="3495"/>
                  </a:cubicBezTo>
                  <a:cubicBezTo>
                    <a:pt x="6069" y="3385"/>
                    <a:pt x="6076" y="3263"/>
                    <a:pt x="6065" y="3110"/>
                  </a:cubicBezTo>
                  <a:cubicBezTo>
                    <a:pt x="6057" y="2988"/>
                    <a:pt x="6032" y="2858"/>
                    <a:pt x="5991" y="2723"/>
                  </a:cubicBezTo>
                  <a:cubicBezTo>
                    <a:pt x="5950" y="2589"/>
                    <a:pt x="5898" y="2462"/>
                    <a:pt x="5835" y="2344"/>
                  </a:cubicBezTo>
                  <a:cubicBezTo>
                    <a:pt x="5765" y="2213"/>
                    <a:pt x="5676" y="2077"/>
                    <a:pt x="5560" y="1930"/>
                  </a:cubicBezTo>
                  <a:cubicBezTo>
                    <a:pt x="5357" y="1670"/>
                    <a:pt x="5094" y="1421"/>
                    <a:pt x="4776" y="1191"/>
                  </a:cubicBezTo>
                  <a:cubicBezTo>
                    <a:pt x="4732" y="1159"/>
                    <a:pt x="4683" y="1128"/>
                    <a:pt x="4636" y="1095"/>
                  </a:cubicBezTo>
                  <a:cubicBezTo>
                    <a:pt x="4520" y="1004"/>
                    <a:pt x="4399" y="917"/>
                    <a:pt x="4275" y="836"/>
                  </a:cubicBezTo>
                  <a:cubicBezTo>
                    <a:pt x="3885" y="581"/>
                    <a:pt x="3457" y="381"/>
                    <a:pt x="3009" y="255"/>
                  </a:cubicBezTo>
                  <a:cubicBezTo>
                    <a:pt x="2737" y="165"/>
                    <a:pt x="2459" y="97"/>
                    <a:pt x="2177" y="53"/>
                  </a:cubicBezTo>
                  <a:cubicBezTo>
                    <a:pt x="1950" y="18"/>
                    <a:pt x="1724" y="0"/>
                    <a:pt x="1504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397787" y="2321608"/>
              <a:ext cx="169764" cy="204335"/>
            </a:xfrm>
            <a:custGeom>
              <a:avLst/>
              <a:gdLst/>
              <a:ahLst/>
              <a:cxnLst/>
              <a:rect l="l" t="t" r="r" b="b"/>
              <a:pathLst>
                <a:path w="1591" h="1915" extrusionOk="0">
                  <a:moveTo>
                    <a:pt x="609" y="0"/>
                  </a:moveTo>
                  <a:cubicBezTo>
                    <a:pt x="571" y="0"/>
                    <a:pt x="534" y="3"/>
                    <a:pt x="497" y="10"/>
                  </a:cubicBezTo>
                  <a:cubicBezTo>
                    <a:pt x="346" y="37"/>
                    <a:pt x="214" y="125"/>
                    <a:pt x="126" y="250"/>
                  </a:cubicBezTo>
                  <a:cubicBezTo>
                    <a:pt x="35" y="381"/>
                    <a:pt x="1" y="545"/>
                    <a:pt x="17" y="702"/>
                  </a:cubicBezTo>
                  <a:cubicBezTo>
                    <a:pt x="28" y="806"/>
                    <a:pt x="64" y="904"/>
                    <a:pt x="108" y="998"/>
                  </a:cubicBezTo>
                  <a:cubicBezTo>
                    <a:pt x="156" y="1101"/>
                    <a:pt x="218" y="1198"/>
                    <a:pt x="286" y="1289"/>
                  </a:cubicBezTo>
                  <a:cubicBezTo>
                    <a:pt x="430" y="1486"/>
                    <a:pt x="604" y="1665"/>
                    <a:pt x="812" y="1796"/>
                  </a:cubicBezTo>
                  <a:cubicBezTo>
                    <a:pt x="915" y="1861"/>
                    <a:pt x="1042" y="1914"/>
                    <a:pt x="1166" y="1914"/>
                  </a:cubicBezTo>
                  <a:cubicBezTo>
                    <a:pt x="1231" y="1914"/>
                    <a:pt x="1296" y="1899"/>
                    <a:pt x="1357" y="1864"/>
                  </a:cubicBezTo>
                  <a:cubicBezTo>
                    <a:pt x="1451" y="1808"/>
                    <a:pt x="1504" y="1711"/>
                    <a:pt x="1540" y="1612"/>
                  </a:cubicBezTo>
                  <a:cubicBezTo>
                    <a:pt x="1561" y="1554"/>
                    <a:pt x="1571" y="1493"/>
                    <a:pt x="1579" y="1434"/>
                  </a:cubicBezTo>
                  <a:cubicBezTo>
                    <a:pt x="1589" y="1358"/>
                    <a:pt x="1591" y="1284"/>
                    <a:pt x="1583" y="1209"/>
                  </a:cubicBezTo>
                  <a:cubicBezTo>
                    <a:pt x="1583" y="1205"/>
                    <a:pt x="1582" y="1201"/>
                    <a:pt x="1582" y="1197"/>
                  </a:cubicBezTo>
                  <a:cubicBezTo>
                    <a:pt x="1580" y="1179"/>
                    <a:pt x="1579" y="1161"/>
                    <a:pt x="1578" y="1142"/>
                  </a:cubicBezTo>
                  <a:cubicBezTo>
                    <a:pt x="1571" y="1058"/>
                    <a:pt x="1553" y="976"/>
                    <a:pt x="1530" y="895"/>
                  </a:cubicBezTo>
                  <a:cubicBezTo>
                    <a:pt x="1484" y="734"/>
                    <a:pt x="1408" y="579"/>
                    <a:pt x="1314" y="443"/>
                  </a:cubicBezTo>
                  <a:cubicBezTo>
                    <a:pt x="1222" y="309"/>
                    <a:pt x="1108" y="192"/>
                    <a:pt x="970" y="105"/>
                  </a:cubicBezTo>
                  <a:cubicBezTo>
                    <a:pt x="904" y="64"/>
                    <a:pt x="827" y="35"/>
                    <a:pt x="750" y="16"/>
                  </a:cubicBezTo>
                  <a:cubicBezTo>
                    <a:pt x="704" y="5"/>
                    <a:pt x="657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318704" y="1653330"/>
              <a:ext cx="257900" cy="142768"/>
            </a:xfrm>
            <a:custGeom>
              <a:avLst/>
              <a:gdLst/>
              <a:ahLst/>
              <a:cxnLst/>
              <a:rect l="l" t="t" r="r" b="b"/>
              <a:pathLst>
                <a:path w="2417" h="1338" extrusionOk="0">
                  <a:moveTo>
                    <a:pt x="2417" y="1"/>
                  </a:moveTo>
                  <a:cubicBezTo>
                    <a:pt x="2329" y="12"/>
                    <a:pt x="2241" y="25"/>
                    <a:pt x="2154" y="40"/>
                  </a:cubicBezTo>
                  <a:cubicBezTo>
                    <a:pt x="2147" y="41"/>
                    <a:pt x="2140" y="42"/>
                    <a:pt x="2133" y="44"/>
                  </a:cubicBezTo>
                  <a:cubicBezTo>
                    <a:pt x="2125" y="45"/>
                    <a:pt x="2118" y="46"/>
                    <a:pt x="2110" y="47"/>
                  </a:cubicBezTo>
                  <a:cubicBezTo>
                    <a:pt x="2015" y="63"/>
                    <a:pt x="1920" y="80"/>
                    <a:pt x="1825" y="99"/>
                  </a:cubicBezTo>
                  <a:cubicBezTo>
                    <a:pt x="1535" y="156"/>
                    <a:pt x="1249" y="228"/>
                    <a:pt x="966" y="313"/>
                  </a:cubicBezTo>
                  <a:lnTo>
                    <a:pt x="965" y="313"/>
                  </a:lnTo>
                  <a:cubicBezTo>
                    <a:pt x="950" y="318"/>
                    <a:pt x="934" y="322"/>
                    <a:pt x="918" y="327"/>
                  </a:cubicBezTo>
                  <a:cubicBezTo>
                    <a:pt x="876" y="340"/>
                    <a:pt x="834" y="353"/>
                    <a:pt x="791" y="367"/>
                  </a:cubicBezTo>
                  <a:cubicBezTo>
                    <a:pt x="595" y="429"/>
                    <a:pt x="401" y="499"/>
                    <a:pt x="210" y="575"/>
                  </a:cubicBezTo>
                  <a:cubicBezTo>
                    <a:pt x="187" y="583"/>
                    <a:pt x="167" y="592"/>
                    <a:pt x="145" y="601"/>
                  </a:cubicBezTo>
                  <a:cubicBezTo>
                    <a:pt x="97" y="620"/>
                    <a:pt x="48" y="640"/>
                    <a:pt x="0" y="660"/>
                  </a:cubicBezTo>
                  <a:cubicBezTo>
                    <a:pt x="2" y="663"/>
                    <a:pt x="5" y="665"/>
                    <a:pt x="6" y="667"/>
                  </a:cubicBezTo>
                  <a:cubicBezTo>
                    <a:pt x="11" y="675"/>
                    <a:pt x="15" y="683"/>
                    <a:pt x="18" y="692"/>
                  </a:cubicBezTo>
                  <a:cubicBezTo>
                    <a:pt x="21" y="699"/>
                    <a:pt x="25" y="711"/>
                    <a:pt x="25" y="712"/>
                  </a:cubicBezTo>
                  <a:cubicBezTo>
                    <a:pt x="32" y="736"/>
                    <a:pt x="35" y="760"/>
                    <a:pt x="38" y="784"/>
                  </a:cubicBezTo>
                  <a:cubicBezTo>
                    <a:pt x="42" y="813"/>
                    <a:pt x="45" y="843"/>
                    <a:pt x="55" y="872"/>
                  </a:cubicBezTo>
                  <a:cubicBezTo>
                    <a:pt x="58" y="886"/>
                    <a:pt x="62" y="900"/>
                    <a:pt x="67" y="913"/>
                  </a:cubicBezTo>
                  <a:cubicBezTo>
                    <a:pt x="74" y="933"/>
                    <a:pt x="82" y="949"/>
                    <a:pt x="100" y="984"/>
                  </a:cubicBezTo>
                  <a:cubicBezTo>
                    <a:pt x="108" y="1000"/>
                    <a:pt x="117" y="1014"/>
                    <a:pt x="127" y="1029"/>
                  </a:cubicBezTo>
                  <a:lnTo>
                    <a:pt x="137" y="1047"/>
                  </a:lnTo>
                  <a:cubicBezTo>
                    <a:pt x="154" y="1072"/>
                    <a:pt x="174" y="1096"/>
                    <a:pt x="193" y="1120"/>
                  </a:cubicBezTo>
                  <a:cubicBezTo>
                    <a:pt x="217" y="1151"/>
                    <a:pt x="244" y="1179"/>
                    <a:pt x="273" y="1206"/>
                  </a:cubicBezTo>
                  <a:cubicBezTo>
                    <a:pt x="301" y="1233"/>
                    <a:pt x="337" y="1259"/>
                    <a:pt x="377" y="1280"/>
                  </a:cubicBezTo>
                  <a:cubicBezTo>
                    <a:pt x="389" y="1287"/>
                    <a:pt x="403" y="1293"/>
                    <a:pt x="415" y="1300"/>
                  </a:cubicBezTo>
                  <a:cubicBezTo>
                    <a:pt x="431" y="1306"/>
                    <a:pt x="448" y="1311"/>
                    <a:pt x="477" y="1320"/>
                  </a:cubicBezTo>
                  <a:cubicBezTo>
                    <a:pt x="511" y="1329"/>
                    <a:pt x="546" y="1334"/>
                    <a:pt x="590" y="1336"/>
                  </a:cubicBezTo>
                  <a:lnTo>
                    <a:pt x="614" y="1337"/>
                  </a:lnTo>
                  <a:cubicBezTo>
                    <a:pt x="667" y="1337"/>
                    <a:pt x="725" y="1329"/>
                    <a:pt x="800" y="1312"/>
                  </a:cubicBezTo>
                  <a:cubicBezTo>
                    <a:pt x="888" y="1291"/>
                    <a:pt x="975" y="1259"/>
                    <a:pt x="1056" y="1229"/>
                  </a:cubicBezTo>
                  <a:cubicBezTo>
                    <a:pt x="1106" y="1210"/>
                    <a:pt x="1155" y="1190"/>
                    <a:pt x="1205" y="1170"/>
                  </a:cubicBezTo>
                  <a:cubicBezTo>
                    <a:pt x="1273" y="1143"/>
                    <a:pt x="1342" y="1118"/>
                    <a:pt x="1411" y="1093"/>
                  </a:cubicBezTo>
                  <a:cubicBezTo>
                    <a:pt x="1534" y="1047"/>
                    <a:pt x="1666" y="1004"/>
                    <a:pt x="1789" y="968"/>
                  </a:cubicBezTo>
                  <a:cubicBezTo>
                    <a:pt x="1917" y="933"/>
                    <a:pt x="2035" y="905"/>
                    <a:pt x="2149" y="885"/>
                  </a:cubicBezTo>
                  <a:cubicBezTo>
                    <a:pt x="2235" y="869"/>
                    <a:pt x="2324" y="858"/>
                    <a:pt x="2417" y="852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1003" y="2484009"/>
              <a:ext cx="510358" cy="1043550"/>
            </a:xfrm>
            <a:custGeom>
              <a:avLst/>
              <a:gdLst/>
              <a:ahLst/>
              <a:cxnLst/>
              <a:rect l="l" t="t" r="r" b="b"/>
              <a:pathLst>
                <a:path w="4783" h="9780" extrusionOk="0">
                  <a:moveTo>
                    <a:pt x="150" y="1"/>
                  </a:moveTo>
                  <a:cubicBezTo>
                    <a:pt x="107" y="262"/>
                    <a:pt x="74" y="526"/>
                    <a:pt x="52" y="790"/>
                  </a:cubicBezTo>
                  <a:cubicBezTo>
                    <a:pt x="1" y="1387"/>
                    <a:pt x="10" y="1989"/>
                    <a:pt x="73" y="2586"/>
                  </a:cubicBezTo>
                  <a:cubicBezTo>
                    <a:pt x="135" y="3177"/>
                    <a:pt x="255" y="3760"/>
                    <a:pt x="426" y="4327"/>
                  </a:cubicBezTo>
                  <a:cubicBezTo>
                    <a:pt x="596" y="4887"/>
                    <a:pt x="821" y="5430"/>
                    <a:pt x="1091" y="5948"/>
                  </a:cubicBezTo>
                  <a:cubicBezTo>
                    <a:pt x="1227" y="6210"/>
                    <a:pt x="1377" y="6463"/>
                    <a:pt x="1537" y="6709"/>
                  </a:cubicBezTo>
                  <a:cubicBezTo>
                    <a:pt x="1689" y="6946"/>
                    <a:pt x="1855" y="7175"/>
                    <a:pt x="2027" y="7396"/>
                  </a:cubicBezTo>
                  <a:cubicBezTo>
                    <a:pt x="2382" y="7851"/>
                    <a:pt x="2781" y="8270"/>
                    <a:pt x="3212" y="8653"/>
                  </a:cubicBezTo>
                  <a:cubicBezTo>
                    <a:pt x="3643" y="9035"/>
                    <a:pt x="4110" y="9377"/>
                    <a:pt x="4604" y="9674"/>
                  </a:cubicBezTo>
                  <a:cubicBezTo>
                    <a:pt x="4663" y="9709"/>
                    <a:pt x="4723" y="9745"/>
                    <a:pt x="4782" y="9779"/>
                  </a:cubicBezTo>
                  <a:cubicBezTo>
                    <a:pt x="4779" y="9748"/>
                    <a:pt x="4775" y="9717"/>
                    <a:pt x="4772" y="9686"/>
                  </a:cubicBezTo>
                  <a:cubicBezTo>
                    <a:pt x="4756" y="9538"/>
                    <a:pt x="4747" y="9380"/>
                    <a:pt x="4745" y="9204"/>
                  </a:cubicBezTo>
                  <a:cubicBezTo>
                    <a:pt x="4744" y="9065"/>
                    <a:pt x="4737" y="8915"/>
                    <a:pt x="4726" y="8744"/>
                  </a:cubicBezTo>
                  <a:cubicBezTo>
                    <a:pt x="4718" y="8613"/>
                    <a:pt x="4706" y="8483"/>
                    <a:pt x="4695" y="8352"/>
                  </a:cubicBezTo>
                  <a:lnTo>
                    <a:pt x="4690" y="8302"/>
                  </a:lnTo>
                  <a:lnTo>
                    <a:pt x="4685" y="8247"/>
                  </a:lnTo>
                  <a:cubicBezTo>
                    <a:pt x="4657" y="7916"/>
                    <a:pt x="4632" y="7617"/>
                    <a:pt x="4628" y="7317"/>
                  </a:cubicBezTo>
                  <a:lnTo>
                    <a:pt x="4628" y="7282"/>
                  </a:lnTo>
                  <a:lnTo>
                    <a:pt x="4628" y="7259"/>
                  </a:lnTo>
                  <a:cubicBezTo>
                    <a:pt x="4628" y="7244"/>
                    <a:pt x="4627" y="7228"/>
                    <a:pt x="4627" y="7212"/>
                  </a:cubicBezTo>
                  <a:cubicBezTo>
                    <a:pt x="4624" y="7181"/>
                    <a:pt x="4622" y="7150"/>
                    <a:pt x="4620" y="7119"/>
                  </a:cubicBezTo>
                  <a:cubicBezTo>
                    <a:pt x="4616" y="7066"/>
                    <a:pt x="4607" y="7008"/>
                    <a:pt x="4594" y="6946"/>
                  </a:cubicBezTo>
                  <a:cubicBezTo>
                    <a:pt x="4575" y="6847"/>
                    <a:pt x="4541" y="6745"/>
                    <a:pt x="4493" y="6639"/>
                  </a:cubicBezTo>
                  <a:cubicBezTo>
                    <a:pt x="4457" y="6564"/>
                    <a:pt x="4410" y="6487"/>
                    <a:pt x="4345" y="6397"/>
                  </a:cubicBezTo>
                  <a:cubicBezTo>
                    <a:pt x="4278" y="6303"/>
                    <a:pt x="4200" y="6217"/>
                    <a:pt x="4126" y="6137"/>
                  </a:cubicBezTo>
                  <a:cubicBezTo>
                    <a:pt x="4081" y="6087"/>
                    <a:pt x="4034" y="6039"/>
                    <a:pt x="3987" y="5991"/>
                  </a:cubicBezTo>
                  <a:lnTo>
                    <a:pt x="3967" y="5971"/>
                  </a:lnTo>
                  <a:lnTo>
                    <a:pt x="3886" y="5889"/>
                  </a:lnTo>
                  <a:cubicBezTo>
                    <a:pt x="3841" y="5841"/>
                    <a:pt x="3797" y="5794"/>
                    <a:pt x="3756" y="5745"/>
                  </a:cubicBezTo>
                  <a:cubicBezTo>
                    <a:pt x="3714" y="5694"/>
                    <a:pt x="3674" y="5638"/>
                    <a:pt x="3634" y="5572"/>
                  </a:cubicBezTo>
                  <a:cubicBezTo>
                    <a:pt x="3621" y="5549"/>
                    <a:pt x="3608" y="5527"/>
                    <a:pt x="3597" y="5504"/>
                  </a:cubicBezTo>
                  <a:cubicBezTo>
                    <a:pt x="3579" y="5471"/>
                    <a:pt x="3564" y="5437"/>
                    <a:pt x="3549" y="5403"/>
                  </a:cubicBezTo>
                  <a:cubicBezTo>
                    <a:pt x="3527" y="5352"/>
                    <a:pt x="3507" y="5295"/>
                    <a:pt x="3488" y="5232"/>
                  </a:cubicBezTo>
                  <a:cubicBezTo>
                    <a:pt x="3464" y="5147"/>
                    <a:pt x="3444" y="5056"/>
                    <a:pt x="3424" y="4934"/>
                  </a:cubicBezTo>
                  <a:cubicBezTo>
                    <a:pt x="3409" y="4846"/>
                    <a:pt x="3398" y="4757"/>
                    <a:pt x="3388" y="4667"/>
                  </a:cubicBezTo>
                  <a:lnTo>
                    <a:pt x="3377" y="4586"/>
                  </a:lnTo>
                  <a:cubicBezTo>
                    <a:pt x="3361" y="4468"/>
                    <a:pt x="3344" y="4351"/>
                    <a:pt x="3323" y="4234"/>
                  </a:cubicBezTo>
                  <a:cubicBezTo>
                    <a:pt x="3313" y="4179"/>
                    <a:pt x="3305" y="4125"/>
                    <a:pt x="3297" y="4068"/>
                  </a:cubicBezTo>
                  <a:cubicBezTo>
                    <a:pt x="3291" y="4022"/>
                    <a:pt x="3288" y="3976"/>
                    <a:pt x="3287" y="3929"/>
                  </a:cubicBezTo>
                  <a:cubicBezTo>
                    <a:pt x="3288" y="3899"/>
                    <a:pt x="3289" y="3869"/>
                    <a:pt x="3293" y="3839"/>
                  </a:cubicBezTo>
                  <a:cubicBezTo>
                    <a:pt x="3298" y="3808"/>
                    <a:pt x="3305" y="3775"/>
                    <a:pt x="3314" y="3744"/>
                  </a:cubicBezTo>
                  <a:cubicBezTo>
                    <a:pt x="3342" y="3655"/>
                    <a:pt x="3380" y="3567"/>
                    <a:pt x="3434" y="3475"/>
                  </a:cubicBezTo>
                  <a:cubicBezTo>
                    <a:pt x="3476" y="3410"/>
                    <a:pt x="3527" y="3352"/>
                    <a:pt x="3578" y="3290"/>
                  </a:cubicBezTo>
                  <a:lnTo>
                    <a:pt x="3608" y="3255"/>
                  </a:lnTo>
                  <a:cubicBezTo>
                    <a:pt x="3640" y="3219"/>
                    <a:pt x="3668" y="3182"/>
                    <a:pt x="3695" y="3144"/>
                  </a:cubicBezTo>
                  <a:cubicBezTo>
                    <a:pt x="3720" y="3111"/>
                    <a:pt x="3742" y="3074"/>
                    <a:pt x="3768" y="3021"/>
                  </a:cubicBezTo>
                  <a:cubicBezTo>
                    <a:pt x="3785" y="2987"/>
                    <a:pt x="3794" y="2949"/>
                    <a:pt x="3801" y="2917"/>
                  </a:cubicBezTo>
                  <a:cubicBezTo>
                    <a:pt x="3810" y="2873"/>
                    <a:pt x="3805" y="2828"/>
                    <a:pt x="3798" y="2793"/>
                  </a:cubicBezTo>
                  <a:cubicBezTo>
                    <a:pt x="3796" y="2781"/>
                    <a:pt x="3792" y="2767"/>
                    <a:pt x="3787" y="2746"/>
                  </a:cubicBezTo>
                  <a:cubicBezTo>
                    <a:pt x="3781" y="2728"/>
                    <a:pt x="3772" y="2710"/>
                    <a:pt x="3764" y="2691"/>
                  </a:cubicBezTo>
                  <a:cubicBezTo>
                    <a:pt x="3750" y="2663"/>
                    <a:pt x="3733" y="2634"/>
                    <a:pt x="3706" y="2600"/>
                  </a:cubicBezTo>
                  <a:cubicBezTo>
                    <a:pt x="3687" y="2576"/>
                    <a:pt x="3665" y="2554"/>
                    <a:pt x="3643" y="2533"/>
                  </a:cubicBezTo>
                  <a:cubicBezTo>
                    <a:pt x="3611" y="2502"/>
                    <a:pt x="3577" y="2477"/>
                    <a:pt x="3540" y="2451"/>
                  </a:cubicBezTo>
                  <a:cubicBezTo>
                    <a:pt x="3507" y="2426"/>
                    <a:pt x="3470" y="2406"/>
                    <a:pt x="3435" y="2385"/>
                  </a:cubicBezTo>
                  <a:cubicBezTo>
                    <a:pt x="3393" y="2361"/>
                    <a:pt x="3350" y="2340"/>
                    <a:pt x="3307" y="2319"/>
                  </a:cubicBezTo>
                  <a:cubicBezTo>
                    <a:pt x="3248" y="2291"/>
                    <a:pt x="3188" y="2263"/>
                    <a:pt x="3127" y="2237"/>
                  </a:cubicBezTo>
                  <a:cubicBezTo>
                    <a:pt x="3039" y="2200"/>
                    <a:pt x="2940" y="2156"/>
                    <a:pt x="2842" y="2100"/>
                  </a:cubicBezTo>
                  <a:cubicBezTo>
                    <a:pt x="2737" y="2036"/>
                    <a:pt x="2634" y="1954"/>
                    <a:pt x="2527" y="1847"/>
                  </a:cubicBezTo>
                  <a:cubicBezTo>
                    <a:pt x="2458" y="1778"/>
                    <a:pt x="2392" y="1705"/>
                    <a:pt x="2326" y="1632"/>
                  </a:cubicBezTo>
                  <a:cubicBezTo>
                    <a:pt x="2271" y="1571"/>
                    <a:pt x="2216" y="1509"/>
                    <a:pt x="2159" y="1451"/>
                  </a:cubicBezTo>
                  <a:cubicBezTo>
                    <a:pt x="2108" y="1397"/>
                    <a:pt x="2050" y="1343"/>
                    <a:pt x="1988" y="1293"/>
                  </a:cubicBezTo>
                  <a:cubicBezTo>
                    <a:pt x="1926" y="1241"/>
                    <a:pt x="1854" y="1194"/>
                    <a:pt x="1768" y="1147"/>
                  </a:cubicBezTo>
                  <a:cubicBezTo>
                    <a:pt x="1700" y="1111"/>
                    <a:pt x="1625" y="1082"/>
                    <a:pt x="1522" y="1051"/>
                  </a:cubicBezTo>
                  <a:cubicBezTo>
                    <a:pt x="1451" y="1032"/>
                    <a:pt x="1373" y="1014"/>
                    <a:pt x="1277" y="998"/>
                  </a:cubicBezTo>
                  <a:cubicBezTo>
                    <a:pt x="1227" y="990"/>
                    <a:pt x="1178" y="982"/>
                    <a:pt x="1115" y="973"/>
                  </a:cubicBezTo>
                  <a:cubicBezTo>
                    <a:pt x="1020" y="958"/>
                    <a:pt x="921" y="944"/>
                    <a:pt x="826" y="919"/>
                  </a:cubicBezTo>
                  <a:cubicBezTo>
                    <a:pt x="788" y="908"/>
                    <a:pt x="753" y="896"/>
                    <a:pt x="717" y="882"/>
                  </a:cubicBezTo>
                  <a:cubicBezTo>
                    <a:pt x="684" y="869"/>
                    <a:pt x="651" y="853"/>
                    <a:pt x="606" y="827"/>
                  </a:cubicBezTo>
                  <a:cubicBezTo>
                    <a:pt x="592" y="817"/>
                    <a:pt x="577" y="808"/>
                    <a:pt x="563" y="797"/>
                  </a:cubicBezTo>
                  <a:cubicBezTo>
                    <a:pt x="537" y="779"/>
                    <a:pt x="514" y="758"/>
                    <a:pt x="490" y="736"/>
                  </a:cubicBezTo>
                  <a:cubicBezTo>
                    <a:pt x="467" y="712"/>
                    <a:pt x="446" y="687"/>
                    <a:pt x="425" y="660"/>
                  </a:cubicBezTo>
                  <a:cubicBezTo>
                    <a:pt x="401" y="630"/>
                    <a:pt x="381" y="598"/>
                    <a:pt x="362" y="565"/>
                  </a:cubicBezTo>
                  <a:cubicBezTo>
                    <a:pt x="288" y="437"/>
                    <a:pt x="229" y="287"/>
                    <a:pt x="177" y="105"/>
                  </a:cubicBezTo>
                  <a:cubicBezTo>
                    <a:pt x="168" y="71"/>
                    <a:pt x="159" y="36"/>
                    <a:pt x="150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44412" y="2072884"/>
              <a:ext cx="732193" cy="885524"/>
            </a:xfrm>
            <a:custGeom>
              <a:avLst/>
              <a:gdLst/>
              <a:ahLst/>
              <a:cxnLst/>
              <a:rect l="l" t="t" r="r" b="b"/>
              <a:pathLst>
                <a:path w="6862" h="8299" extrusionOk="0">
                  <a:moveTo>
                    <a:pt x="6457" y="1"/>
                  </a:moveTo>
                  <a:cubicBezTo>
                    <a:pt x="6424" y="1"/>
                    <a:pt x="6390" y="2"/>
                    <a:pt x="6357" y="3"/>
                  </a:cubicBezTo>
                  <a:cubicBezTo>
                    <a:pt x="6317" y="5"/>
                    <a:pt x="6279" y="9"/>
                    <a:pt x="6241" y="16"/>
                  </a:cubicBezTo>
                  <a:cubicBezTo>
                    <a:pt x="6220" y="20"/>
                    <a:pt x="6193" y="27"/>
                    <a:pt x="6171" y="41"/>
                  </a:cubicBezTo>
                  <a:cubicBezTo>
                    <a:pt x="6164" y="44"/>
                    <a:pt x="6156" y="51"/>
                    <a:pt x="6149" y="59"/>
                  </a:cubicBezTo>
                  <a:cubicBezTo>
                    <a:pt x="6145" y="63"/>
                    <a:pt x="6142" y="67"/>
                    <a:pt x="6135" y="79"/>
                  </a:cubicBezTo>
                  <a:cubicBezTo>
                    <a:pt x="6132" y="86"/>
                    <a:pt x="6131" y="95"/>
                    <a:pt x="6130" y="102"/>
                  </a:cubicBezTo>
                  <a:cubicBezTo>
                    <a:pt x="6129" y="109"/>
                    <a:pt x="6130" y="117"/>
                    <a:pt x="6132" y="127"/>
                  </a:cubicBezTo>
                  <a:cubicBezTo>
                    <a:pt x="6135" y="144"/>
                    <a:pt x="6143" y="158"/>
                    <a:pt x="6156" y="178"/>
                  </a:cubicBezTo>
                  <a:cubicBezTo>
                    <a:pt x="6166" y="196"/>
                    <a:pt x="6181" y="213"/>
                    <a:pt x="6204" y="239"/>
                  </a:cubicBezTo>
                  <a:lnTo>
                    <a:pt x="6221" y="259"/>
                  </a:lnTo>
                  <a:cubicBezTo>
                    <a:pt x="6253" y="297"/>
                    <a:pt x="6288" y="337"/>
                    <a:pt x="6316" y="382"/>
                  </a:cubicBezTo>
                  <a:cubicBezTo>
                    <a:pt x="6323" y="399"/>
                    <a:pt x="6331" y="416"/>
                    <a:pt x="6337" y="433"/>
                  </a:cubicBezTo>
                  <a:cubicBezTo>
                    <a:pt x="6341" y="446"/>
                    <a:pt x="6345" y="460"/>
                    <a:pt x="6350" y="473"/>
                  </a:cubicBezTo>
                  <a:cubicBezTo>
                    <a:pt x="6356" y="486"/>
                    <a:pt x="6362" y="498"/>
                    <a:pt x="6374" y="523"/>
                  </a:cubicBezTo>
                  <a:cubicBezTo>
                    <a:pt x="6388" y="549"/>
                    <a:pt x="6404" y="572"/>
                    <a:pt x="6420" y="595"/>
                  </a:cubicBezTo>
                  <a:lnTo>
                    <a:pt x="6429" y="608"/>
                  </a:lnTo>
                  <a:lnTo>
                    <a:pt x="6446" y="633"/>
                  </a:lnTo>
                  <a:cubicBezTo>
                    <a:pt x="6448" y="637"/>
                    <a:pt x="6451" y="641"/>
                    <a:pt x="6450" y="654"/>
                  </a:cubicBezTo>
                  <a:cubicBezTo>
                    <a:pt x="6442" y="659"/>
                    <a:pt x="6435" y="663"/>
                    <a:pt x="6427" y="669"/>
                  </a:cubicBezTo>
                  <a:cubicBezTo>
                    <a:pt x="6405" y="680"/>
                    <a:pt x="6384" y="690"/>
                    <a:pt x="6362" y="698"/>
                  </a:cubicBezTo>
                  <a:cubicBezTo>
                    <a:pt x="6320" y="715"/>
                    <a:pt x="6277" y="729"/>
                    <a:pt x="6231" y="744"/>
                  </a:cubicBezTo>
                  <a:cubicBezTo>
                    <a:pt x="6216" y="748"/>
                    <a:pt x="6199" y="752"/>
                    <a:pt x="6183" y="754"/>
                  </a:cubicBezTo>
                  <a:cubicBezTo>
                    <a:pt x="6157" y="759"/>
                    <a:pt x="6130" y="760"/>
                    <a:pt x="6105" y="761"/>
                  </a:cubicBezTo>
                  <a:cubicBezTo>
                    <a:pt x="6078" y="760"/>
                    <a:pt x="6051" y="760"/>
                    <a:pt x="6026" y="758"/>
                  </a:cubicBezTo>
                  <a:cubicBezTo>
                    <a:pt x="5996" y="755"/>
                    <a:pt x="5968" y="751"/>
                    <a:pt x="5938" y="747"/>
                  </a:cubicBezTo>
                  <a:cubicBezTo>
                    <a:pt x="5889" y="741"/>
                    <a:pt x="5842" y="731"/>
                    <a:pt x="5794" y="722"/>
                  </a:cubicBezTo>
                  <a:lnTo>
                    <a:pt x="5758" y="715"/>
                  </a:lnTo>
                  <a:cubicBezTo>
                    <a:pt x="5697" y="703"/>
                    <a:pt x="5636" y="691"/>
                    <a:pt x="5575" y="682"/>
                  </a:cubicBezTo>
                  <a:cubicBezTo>
                    <a:pt x="5518" y="673"/>
                    <a:pt x="5459" y="669"/>
                    <a:pt x="5387" y="668"/>
                  </a:cubicBezTo>
                  <a:cubicBezTo>
                    <a:pt x="5368" y="668"/>
                    <a:pt x="5348" y="669"/>
                    <a:pt x="5329" y="671"/>
                  </a:cubicBezTo>
                  <a:cubicBezTo>
                    <a:pt x="5301" y="673"/>
                    <a:pt x="5272" y="679"/>
                    <a:pt x="5246" y="684"/>
                  </a:cubicBezTo>
                  <a:cubicBezTo>
                    <a:pt x="5230" y="687"/>
                    <a:pt x="5213" y="693"/>
                    <a:pt x="5181" y="702"/>
                  </a:cubicBezTo>
                  <a:cubicBezTo>
                    <a:pt x="5155" y="709"/>
                    <a:pt x="5129" y="720"/>
                    <a:pt x="5104" y="729"/>
                  </a:cubicBezTo>
                  <a:cubicBezTo>
                    <a:pt x="5015" y="764"/>
                    <a:pt x="4927" y="819"/>
                    <a:pt x="4844" y="893"/>
                  </a:cubicBezTo>
                  <a:cubicBezTo>
                    <a:pt x="4767" y="959"/>
                    <a:pt x="4707" y="1038"/>
                    <a:pt x="4663" y="1099"/>
                  </a:cubicBezTo>
                  <a:cubicBezTo>
                    <a:pt x="4605" y="1176"/>
                    <a:pt x="4556" y="1260"/>
                    <a:pt x="4508" y="1342"/>
                  </a:cubicBezTo>
                  <a:lnTo>
                    <a:pt x="4499" y="1358"/>
                  </a:lnTo>
                  <a:lnTo>
                    <a:pt x="4488" y="1374"/>
                  </a:lnTo>
                  <a:cubicBezTo>
                    <a:pt x="4441" y="1454"/>
                    <a:pt x="4395" y="1532"/>
                    <a:pt x="4345" y="1608"/>
                  </a:cubicBezTo>
                  <a:cubicBezTo>
                    <a:pt x="4316" y="1651"/>
                    <a:pt x="4286" y="1692"/>
                    <a:pt x="4255" y="1733"/>
                  </a:cubicBezTo>
                  <a:cubicBezTo>
                    <a:pt x="4219" y="1777"/>
                    <a:pt x="4178" y="1824"/>
                    <a:pt x="4123" y="1880"/>
                  </a:cubicBezTo>
                  <a:cubicBezTo>
                    <a:pt x="4062" y="1939"/>
                    <a:pt x="3994" y="2000"/>
                    <a:pt x="3921" y="2058"/>
                  </a:cubicBezTo>
                  <a:cubicBezTo>
                    <a:pt x="3857" y="2108"/>
                    <a:pt x="3789" y="2157"/>
                    <a:pt x="3720" y="2204"/>
                  </a:cubicBezTo>
                  <a:lnTo>
                    <a:pt x="3643" y="2256"/>
                  </a:lnTo>
                  <a:cubicBezTo>
                    <a:pt x="3604" y="2282"/>
                    <a:pt x="3565" y="2308"/>
                    <a:pt x="3527" y="2335"/>
                  </a:cubicBezTo>
                  <a:cubicBezTo>
                    <a:pt x="3453" y="2386"/>
                    <a:pt x="3387" y="2438"/>
                    <a:pt x="3323" y="2493"/>
                  </a:cubicBezTo>
                  <a:cubicBezTo>
                    <a:pt x="3197" y="2603"/>
                    <a:pt x="3089" y="2736"/>
                    <a:pt x="3003" y="2886"/>
                  </a:cubicBezTo>
                  <a:cubicBezTo>
                    <a:pt x="2980" y="2926"/>
                    <a:pt x="2958" y="2967"/>
                    <a:pt x="2939" y="3009"/>
                  </a:cubicBezTo>
                  <a:cubicBezTo>
                    <a:pt x="2921" y="3045"/>
                    <a:pt x="2906" y="3083"/>
                    <a:pt x="2892" y="3121"/>
                  </a:cubicBezTo>
                  <a:lnTo>
                    <a:pt x="2874" y="3168"/>
                  </a:lnTo>
                  <a:lnTo>
                    <a:pt x="2847" y="3236"/>
                  </a:lnTo>
                  <a:cubicBezTo>
                    <a:pt x="2832" y="3273"/>
                    <a:pt x="2813" y="3309"/>
                    <a:pt x="2793" y="3343"/>
                  </a:cubicBezTo>
                  <a:lnTo>
                    <a:pt x="2771" y="3376"/>
                  </a:lnTo>
                  <a:cubicBezTo>
                    <a:pt x="2762" y="3388"/>
                    <a:pt x="2752" y="3400"/>
                    <a:pt x="2745" y="3408"/>
                  </a:cubicBezTo>
                  <a:cubicBezTo>
                    <a:pt x="2735" y="3419"/>
                    <a:pt x="2725" y="3427"/>
                    <a:pt x="2714" y="3437"/>
                  </a:cubicBezTo>
                  <a:cubicBezTo>
                    <a:pt x="2702" y="3446"/>
                    <a:pt x="2690" y="3454"/>
                    <a:pt x="2674" y="3462"/>
                  </a:cubicBezTo>
                  <a:lnTo>
                    <a:pt x="2659" y="3471"/>
                  </a:lnTo>
                  <a:cubicBezTo>
                    <a:pt x="2645" y="3478"/>
                    <a:pt x="2631" y="3483"/>
                    <a:pt x="2611" y="3490"/>
                  </a:cubicBezTo>
                  <a:cubicBezTo>
                    <a:pt x="2585" y="3496"/>
                    <a:pt x="2559" y="3502"/>
                    <a:pt x="2533" y="3506"/>
                  </a:cubicBezTo>
                  <a:cubicBezTo>
                    <a:pt x="2511" y="3510"/>
                    <a:pt x="2489" y="3511"/>
                    <a:pt x="2467" y="3512"/>
                  </a:cubicBezTo>
                  <a:lnTo>
                    <a:pt x="2447" y="3511"/>
                  </a:lnTo>
                  <a:cubicBezTo>
                    <a:pt x="2423" y="3509"/>
                    <a:pt x="2419" y="3504"/>
                    <a:pt x="2419" y="3504"/>
                  </a:cubicBezTo>
                  <a:lnTo>
                    <a:pt x="2402" y="3500"/>
                  </a:lnTo>
                  <a:cubicBezTo>
                    <a:pt x="2394" y="3497"/>
                    <a:pt x="2382" y="3492"/>
                    <a:pt x="2381" y="3490"/>
                  </a:cubicBezTo>
                  <a:cubicBezTo>
                    <a:pt x="2374" y="3486"/>
                    <a:pt x="2367" y="3480"/>
                    <a:pt x="2358" y="3472"/>
                  </a:cubicBezTo>
                  <a:cubicBezTo>
                    <a:pt x="2351" y="3463"/>
                    <a:pt x="2344" y="3454"/>
                    <a:pt x="2338" y="3444"/>
                  </a:cubicBezTo>
                  <a:cubicBezTo>
                    <a:pt x="2331" y="3431"/>
                    <a:pt x="2325" y="3418"/>
                    <a:pt x="2319" y="3404"/>
                  </a:cubicBezTo>
                  <a:cubicBezTo>
                    <a:pt x="2310" y="3383"/>
                    <a:pt x="2304" y="3362"/>
                    <a:pt x="2300" y="3343"/>
                  </a:cubicBezTo>
                  <a:lnTo>
                    <a:pt x="2290" y="3310"/>
                  </a:lnTo>
                  <a:cubicBezTo>
                    <a:pt x="2283" y="3285"/>
                    <a:pt x="2277" y="3260"/>
                    <a:pt x="2269" y="3235"/>
                  </a:cubicBezTo>
                  <a:cubicBezTo>
                    <a:pt x="2258" y="3195"/>
                    <a:pt x="2242" y="3152"/>
                    <a:pt x="2221" y="3106"/>
                  </a:cubicBezTo>
                  <a:cubicBezTo>
                    <a:pt x="2213" y="3087"/>
                    <a:pt x="2202" y="3068"/>
                    <a:pt x="2186" y="3037"/>
                  </a:cubicBezTo>
                  <a:lnTo>
                    <a:pt x="2168" y="3005"/>
                  </a:lnTo>
                  <a:lnTo>
                    <a:pt x="2151" y="2973"/>
                  </a:lnTo>
                  <a:cubicBezTo>
                    <a:pt x="2129" y="2935"/>
                    <a:pt x="2106" y="2897"/>
                    <a:pt x="2081" y="2860"/>
                  </a:cubicBezTo>
                  <a:cubicBezTo>
                    <a:pt x="2063" y="2836"/>
                    <a:pt x="2044" y="2811"/>
                    <a:pt x="2022" y="2790"/>
                  </a:cubicBezTo>
                  <a:cubicBezTo>
                    <a:pt x="2010" y="2779"/>
                    <a:pt x="2000" y="2769"/>
                    <a:pt x="1987" y="2760"/>
                  </a:cubicBezTo>
                  <a:cubicBezTo>
                    <a:pt x="1977" y="2751"/>
                    <a:pt x="1964" y="2743"/>
                    <a:pt x="1952" y="2736"/>
                  </a:cubicBezTo>
                  <a:cubicBezTo>
                    <a:pt x="1903" y="2708"/>
                    <a:pt x="1845" y="2693"/>
                    <a:pt x="1766" y="2690"/>
                  </a:cubicBezTo>
                  <a:lnTo>
                    <a:pt x="1739" y="2689"/>
                  </a:lnTo>
                  <a:cubicBezTo>
                    <a:pt x="1710" y="2689"/>
                    <a:pt x="1681" y="2691"/>
                    <a:pt x="1652" y="2693"/>
                  </a:cubicBezTo>
                  <a:cubicBezTo>
                    <a:pt x="1600" y="2697"/>
                    <a:pt x="1548" y="2705"/>
                    <a:pt x="1496" y="2712"/>
                  </a:cubicBezTo>
                  <a:cubicBezTo>
                    <a:pt x="1381" y="2729"/>
                    <a:pt x="1258" y="2752"/>
                    <a:pt x="1132" y="2782"/>
                  </a:cubicBezTo>
                  <a:cubicBezTo>
                    <a:pt x="1022" y="2809"/>
                    <a:pt x="910" y="2844"/>
                    <a:pt x="800" y="2884"/>
                  </a:cubicBezTo>
                  <a:cubicBezTo>
                    <a:pt x="683" y="2929"/>
                    <a:pt x="580" y="2985"/>
                    <a:pt x="491" y="3049"/>
                  </a:cubicBezTo>
                  <a:cubicBezTo>
                    <a:pt x="425" y="3097"/>
                    <a:pt x="367" y="3158"/>
                    <a:pt x="330" y="3200"/>
                  </a:cubicBezTo>
                  <a:cubicBezTo>
                    <a:pt x="277" y="3259"/>
                    <a:pt x="226" y="3329"/>
                    <a:pt x="173" y="3417"/>
                  </a:cubicBezTo>
                  <a:cubicBezTo>
                    <a:pt x="82" y="3568"/>
                    <a:pt x="27" y="3717"/>
                    <a:pt x="9" y="3858"/>
                  </a:cubicBezTo>
                  <a:cubicBezTo>
                    <a:pt x="0" y="3924"/>
                    <a:pt x="4" y="3989"/>
                    <a:pt x="18" y="4050"/>
                  </a:cubicBezTo>
                  <a:cubicBezTo>
                    <a:pt x="33" y="4110"/>
                    <a:pt x="64" y="4165"/>
                    <a:pt x="105" y="4206"/>
                  </a:cubicBezTo>
                  <a:cubicBezTo>
                    <a:pt x="126" y="4227"/>
                    <a:pt x="149" y="4245"/>
                    <a:pt x="176" y="4261"/>
                  </a:cubicBezTo>
                  <a:cubicBezTo>
                    <a:pt x="192" y="4270"/>
                    <a:pt x="206" y="4278"/>
                    <a:pt x="223" y="4285"/>
                  </a:cubicBezTo>
                  <a:cubicBezTo>
                    <a:pt x="241" y="4294"/>
                    <a:pt x="260" y="4299"/>
                    <a:pt x="277" y="4304"/>
                  </a:cubicBezTo>
                  <a:cubicBezTo>
                    <a:pt x="311" y="4315"/>
                    <a:pt x="351" y="4322"/>
                    <a:pt x="395" y="4326"/>
                  </a:cubicBezTo>
                  <a:cubicBezTo>
                    <a:pt x="420" y="4329"/>
                    <a:pt x="444" y="4330"/>
                    <a:pt x="468" y="4330"/>
                  </a:cubicBezTo>
                  <a:cubicBezTo>
                    <a:pt x="495" y="4330"/>
                    <a:pt x="522" y="4326"/>
                    <a:pt x="548" y="4322"/>
                  </a:cubicBezTo>
                  <a:cubicBezTo>
                    <a:pt x="585" y="4317"/>
                    <a:pt x="620" y="4305"/>
                    <a:pt x="657" y="4295"/>
                  </a:cubicBezTo>
                  <a:cubicBezTo>
                    <a:pt x="695" y="4282"/>
                    <a:pt x="733" y="4268"/>
                    <a:pt x="770" y="4253"/>
                  </a:cubicBezTo>
                  <a:lnTo>
                    <a:pt x="786" y="4247"/>
                  </a:lnTo>
                  <a:lnTo>
                    <a:pt x="853" y="4221"/>
                  </a:lnTo>
                  <a:lnTo>
                    <a:pt x="918" y="4195"/>
                  </a:lnTo>
                  <a:cubicBezTo>
                    <a:pt x="960" y="4179"/>
                    <a:pt x="1004" y="4164"/>
                    <a:pt x="1047" y="4153"/>
                  </a:cubicBezTo>
                  <a:cubicBezTo>
                    <a:pt x="1071" y="4146"/>
                    <a:pt x="1096" y="4140"/>
                    <a:pt x="1120" y="4136"/>
                  </a:cubicBezTo>
                  <a:cubicBezTo>
                    <a:pt x="1138" y="4133"/>
                    <a:pt x="1157" y="4132"/>
                    <a:pt x="1180" y="4131"/>
                  </a:cubicBezTo>
                  <a:lnTo>
                    <a:pt x="1194" y="4130"/>
                  </a:lnTo>
                  <a:cubicBezTo>
                    <a:pt x="1209" y="4131"/>
                    <a:pt x="1224" y="4131"/>
                    <a:pt x="1237" y="4133"/>
                  </a:cubicBezTo>
                  <a:cubicBezTo>
                    <a:pt x="1255" y="4135"/>
                    <a:pt x="1272" y="4139"/>
                    <a:pt x="1278" y="4141"/>
                  </a:cubicBezTo>
                  <a:cubicBezTo>
                    <a:pt x="1295" y="4146"/>
                    <a:pt x="1311" y="4153"/>
                    <a:pt x="1325" y="4159"/>
                  </a:cubicBezTo>
                  <a:cubicBezTo>
                    <a:pt x="1346" y="4169"/>
                    <a:pt x="1366" y="4179"/>
                    <a:pt x="1386" y="4190"/>
                  </a:cubicBezTo>
                  <a:cubicBezTo>
                    <a:pt x="1396" y="4197"/>
                    <a:pt x="1407" y="4204"/>
                    <a:pt x="1423" y="4215"/>
                  </a:cubicBezTo>
                  <a:cubicBezTo>
                    <a:pt x="1436" y="4225"/>
                    <a:pt x="1446" y="4234"/>
                    <a:pt x="1450" y="4239"/>
                  </a:cubicBezTo>
                  <a:cubicBezTo>
                    <a:pt x="1457" y="4247"/>
                    <a:pt x="1463" y="4255"/>
                    <a:pt x="1467" y="4262"/>
                  </a:cubicBezTo>
                  <a:cubicBezTo>
                    <a:pt x="1471" y="4268"/>
                    <a:pt x="1474" y="4274"/>
                    <a:pt x="1475" y="4280"/>
                  </a:cubicBezTo>
                  <a:cubicBezTo>
                    <a:pt x="1477" y="4287"/>
                    <a:pt x="1478" y="4293"/>
                    <a:pt x="1478" y="4300"/>
                  </a:cubicBezTo>
                  <a:cubicBezTo>
                    <a:pt x="1477" y="4314"/>
                    <a:pt x="1475" y="4326"/>
                    <a:pt x="1471" y="4338"/>
                  </a:cubicBezTo>
                  <a:cubicBezTo>
                    <a:pt x="1465" y="4352"/>
                    <a:pt x="1460" y="4368"/>
                    <a:pt x="1454" y="4383"/>
                  </a:cubicBezTo>
                  <a:cubicBezTo>
                    <a:pt x="1444" y="4408"/>
                    <a:pt x="1434" y="4432"/>
                    <a:pt x="1429" y="4458"/>
                  </a:cubicBezTo>
                  <a:cubicBezTo>
                    <a:pt x="1423" y="4480"/>
                    <a:pt x="1421" y="4498"/>
                    <a:pt x="1421" y="4517"/>
                  </a:cubicBezTo>
                  <a:cubicBezTo>
                    <a:pt x="1421" y="4528"/>
                    <a:pt x="1422" y="4540"/>
                    <a:pt x="1423" y="4551"/>
                  </a:cubicBezTo>
                  <a:cubicBezTo>
                    <a:pt x="1425" y="4564"/>
                    <a:pt x="1430" y="4578"/>
                    <a:pt x="1436" y="4597"/>
                  </a:cubicBezTo>
                  <a:cubicBezTo>
                    <a:pt x="1443" y="4620"/>
                    <a:pt x="1457" y="4641"/>
                    <a:pt x="1475" y="4669"/>
                  </a:cubicBezTo>
                  <a:cubicBezTo>
                    <a:pt x="1492" y="4697"/>
                    <a:pt x="1519" y="4723"/>
                    <a:pt x="1546" y="4749"/>
                  </a:cubicBezTo>
                  <a:cubicBezTo>
                    <a:pt x="1570" y="4772"/>
                    <a:pt x="1597" y="4793"/>
                    <a:pt x="1624" y="4812"/>
                  </a:cubicBezTo>
                  <a:lnTo>
                    <a:pt x="1641" y="4825"/>
                  </a:lnTo>
                  <a:cubicBezTo>
                    <a:pt x="1672" y="4850"/>
                    <a:pt x="1704" y="4875"/>
                    <a:pt x="1728" y="4896"/>
                  </a:cubicBezTo>
                  <a:cubicBezTo>
                    <a:pt x="1740" y="4908"/>
                    <a:pt x="1751" y="4920"/>
                    <a:pt x="1762" y="4933"/>
                  </a:cubicBezTo>
                  <a:cubicBezTo>
                    <a:pt x="1773" y="4946"/>
                    <a:pt x="1783" y="4960"/>
                    <a:pt x="1789" y="4970"/>
                  </a:cubicBezTo>
                  <a:cubicBezTo>
                    <a:pt x="1798" y="4984"/>
                    <a:pt x="1806" y="4999"/>
                    <a:pt x="1812" y="5014"/>
                  </a:cubicBezTo>
                  <a:cubicBezTo>
                    <a:pt x="1820" y="5029"/>
                    <a:pt x="1825" y="5044"/>
                    <a:pt x="1830" y="5059"/>
                  </a:cubicBezTo>
                  <a:cubicBezTo>
                    <a:pt x="1836" y="5084"/>
                    <a:pt x="1843" y="5108"/>
                    <a:pt x="1846" y="5133"/>
                  </a:cubicBezTo>
                  <a:cubicBezTo>
                    <a:pt x="1850" y="5153"/>
                    <a:pt x="1850" y="5172"/>
                    <a:pt x="1850" y="5191"/>
                  </a:cubicBezTo>
                  <a:cubicBezTo>
                    <a:pt x="1849" y="5224"/>
                    <a:pt x="1846" y="5257"/>
                    <a:pt x="1841" y="5289"/>
                  </a:cubicBezTo>
                  <a:lnTo>
                    <a:pt x="1834" y="5330"/>
                  </a:lnTo>
                  <a:cubicBezTo>
                    <a:pt x="1831" y="5352"/>
                    <a:pt x="1828" y="5373"/>
                    <a:pt x="1827" y="5395"/>
                  </a:cubicBezTo>
                  <a:cubicBezTo>
                    <a:pt x="1825" y="5418"/>
                    <a:pt x="1826" y="5444"/>
                    <a:pt x="1831" y="5474"/>
                  </a:cubicBezTo>
                  <a:cubicBezTo>
                    <a:pt x="1833" y="5487"/>
                    <a:pt x="1836" y="5499"/>
                    <a:pt x="1843" y="5519"/>
                  </a:cubicBezTo>
                  <a:cubicBezTo>
                    <a:pt x="1849" y="5537"/>
                    <a:pt x="1857" y="5553"/>
                    <a:pt x="1871" y="5578"/>
                  </a:cubicBezTo>
                  <a:cubicBezTo>
                    <a:pt x="1892" y="5613"/>
                    <a:pt x="1919" y="5645"/>
                    <a:pt x="1945" y="5674"/>
                  </a:cubicBezTo>
                  <a:cubicBezTo>
                    <a:pt x="1961" y="5692"/>
                    <a:pt x="1979" y="5709"/>
                    <a:pt x="2003" y="5731"/>
                  </a:cubicBezTo>
                  <a:cubicBezTo>
                    <a:pt x="2025" y="5751"/>
                    <a:pt x="2049" y="5770"/>
                    <a:pt x="2074" y="5788"/>
                  </a:cubicBezTo>
                  <a:cubicBezTo>
                    <a:pt x="2116" y="5820"/>
                    <a:pt x="2164" y="5846"/>
                    <a:pt x="2206" y="5866"/>
                  </a:cubicBezTo>
                  <a:cubicBezTo>
                    <a:pt x="2246" y="5886"/>
                    <a:pt x="2293" y="5903"/>
                    <a:pt x="2345" y="5916"/>
                  </a:cubicBezTo>
                  <a:cubicBezTo>
                    <a:pt x="2362" y="5921"/>
                    <a:pt x="2380" y="5925"/>
                    <a:pt x="2398" y="5928"/>
                  </a:cubicBezTo>
                  <a:cubicBezTo>
                    <a:pt x="2425" y="5934"/>
                    <a:pt x="2452" y="5938"/>
                    <a:pt x="2480" y="5941"/>
                  </a:cubicBezTo>
                  <a:cubicBezTo>
                    <a:pt x="2523" y="5947"/>
                    <a:pt x="2567" y="5949"/>
                    <a:pt x="2611" y="5949"/>
                  </a:cubicBezTo>
                  <a:lnTo>
                    <a:pt x="2629" y="5948"/>
                  </a:lnTo>
                  <a:cubicBezTo>
                    <a:pt x="2687" y="5948"/>
                    <a:pt x="2744" y="5945"/>
                    <a:pt x="2802" y="5940"/>
                  </a:cubicBezTo>
                  <a:cubicBezTo>
                    <a:pt x="2860" y="5934"/>
                    <a:pt x="2919" y="5926"/>
                    <a:pt x="2977" y="5917"/>
                  </a:cubicBezTo>
                  <a:cubicBezTo>
                    <a:pt x="3042" y="5907"/>
                    <a:pt x="3107" y="5897"/>
                    <a:pt x="3172" y="5885"/>
                  </a:cubicBezTo>
                  <a:lnTo>
                    <a:pt x="3302" y="5864"/>
                  </a:lnTo>
                  <a:cubicBezTo>
                    <a:pt x="3436" y="5843"/>
                    <a:pt x="3546" y="5833"/>
                    <a:pt x="3649" y="5831"/>
                  </a:cubicBezTo>
                  <a:cubicBezTo>
                    <a:pt x="3703" y="5831"/>
                    <a:pt x="3757" y="5834"/>
                    <a:pt x="3812" y="5840"/>
                  </a:cubicBezTo>
                  <a:cubicBezTo>
                    <a:pt x="3830" y="5842"/>
                    <a:pt x="3849" y="5846"/>
                    <a:pt x="3867" y="5850"/>
                  </a:cubicBezTo>
                  <a:lnTo>
                    <a:pt x="3882" y="5852"/>
                  </a:lnTo>
                  <a:lnTo>
                    <a:pt x="3898" y="5855"/>
                  </a:lnTo>
                  <a:cubicBezTo>
                    <a:pt x="3932" y="5861"/>
                    <a:pt x="3964" y="5870"/>
                    <a:pt x="3993" y="5877"/>
                  </a:cubicBezTo>
                  <a:lnTo>
                    <a:pt x="4012" y="5882"/>
                  </a:lnTo>
                  <a:cubicBezTo>
                    <a:pt x="4051" y="5893"/>
                    <a:pt x="4090" y="5905"/>
                    <a:pt x="4128" y="5917"/>
                  </a:cubicBezTo>
                  <a:cubicBezTo>
                    <a:pt x="4165" y="5930"/>
                    <a:pt x="4203" y="5944"/>
                    <a:pt x="4238" y="5960"/>
                  </a:cubicBezTo>
                  <a:cubicBezTo>
                    <a:pt x="4301" y="5985"/>
                    <a:pt x="4367" y="6017"/>
                    <a:pt x="4436" y="6056"/>
                  </a:cubicBezTo>
                  <a:cubicBezTo>
                    <a:pt x="4477" y="6080"/>
                    <a:pt x="4516" y="6105"/>
                    <a:pt x="4555" y="6131"/>
                  </a:cubicBezTo>
                  <a:cubicBezTo>
                    <a:pt x="4595" y="6157"/>
                    <a:pt x="4634" y="6185"/>
                    <a:pt x="4670" y="6215"/>
                  </a:cubicBezTo>
                  <a:cubicBezTo>
                    <a:pt x="4759" y="6284"/>
                    <a:pt x="4843" y="6363"/>
                    <a:pt x="4904" y="6424"/>
                  </a:cubicBezTo>
                  <a:cubicBezTo>
                    <a:pt x="4953" y="6473"/>
                    <a:pt x="5001" y="6524"/>
                    <a:pt x="5049" y="6575"/>
                  </a:cubicBezTo>
                  <a:cubicBezTo>
                    <a:pt x="5071" y="6600"/>
                    <a:pt x="5094" y="6626"/>
                    <a:pt x="5116" y="6651"/>
                  </a:cubicBezTo>
                  <a:cubicBezTo>
                    <a:pt x="5132" y="6668"/>
                    <a:pt x="5149" y="6685"/>
                    <a:pt x="5166" y="6702"/>
                  </a:cubicBezTo>
                  <a:lnTo>
                    <a:pt x="5178" y="6714"/>
                  </a:lnTo>
                  <a:lnTo>
                    <a:pt x="5194" y="6730"/>
                  </a:lnTo>
                  <a:cubicBezTo>
                    <a:pt x="5284" y="6820"/>
                    <a:pt x="5391" y="6909"/>
                    <a:pt x="5532" y="7008"/>
                  </a:cubicBezTo>
                  <a:cubicBezTo>
                    <a:pt x="5623" y="7073"/>
                    <a:pt x="5717" y="7134"/>
                    <a:pt x="5811" y="7193"/>
                  </a:cubicBezTo>
                  <a:lnTo>
                    <a:pt x="5892" y="7247"/>
                  </a:lnTo>
                  <a:cubicBezTo>
                    <a:pt x="5958" y="7290"/>
                    <a:pt x="6024" y="7332"/>
                    <a:pt x="6088" y="7376"/>
                  </a:cubicBezTo>
                  <a:cubicBezTo>
                    <a:pt x="6122" y="7399"/>
                    <a:pt x="6156" y="7423"/>
                    <a:pt x="6186" y="7448"/>
                  </a:cubicBezTo>
                  <a:cubicBezTo>
                    <a:pt x="6215" y="7470"/>
                    <a:pt x="6240" y="7496"/>
                    <a:pt x="6265" y="7521"/>
                  </a:cubicBezTo>
                  <a:cubicBezTo>
                    <a:pt x="6291" y="7547"/>
                    <a:pt x="6315" y="7575"/>
                    <a:pt x="6340" y="7603"/>
                  </a:cubicBezTo>
                  <a:cubicBezTo>
                    <a:pt x="6370" y="7640"/>
                    <a:pt x="6399" y="7677"/>
                    <a:pt x="6427" y="7716"/>
                  </a:cubicBezTo>
                  <a:cubicBezTo>
                    <a:pt x="6471" y="7776"/>
                    <a:pt x="6511" y="7839"/>
                    <a:pt x="6552" y="7901"/>
                  </a:cubicBezTo>
                  <a:lnTo>
                    <a:pt x="6585" y="7950"/>
                  </a:lnTo>
                  <a:cubicBezTo>
                    <a:pt x="6634" y="8024"/>
                    <a:pt x="6686" y="8100"/>
                    <a:pt x="6744" y="8172"/>
                  </a:cubicBezTo>
                  <a:cubicBezTo>
                    <a:pt x="6779" y="8217"/>
                    <a:pt x="6819" y="8260"/>
                    <a:pt x="6862" y="8299"/>
                  </a:cubicBezTo>
                  <a:lnTo>
                    <a:pt x="6862" y="179"/>
                  </a:lnTo>
                  <a:cubicBezTo>
                    <a:pt x="6849" y="166"/>
                    <a:pt x="6837" y="152"/>
                    <a:pt x="6823" y="140"/>
                  </a:cubicBezTo>
                  <a:cubicBezTo>
                    <a:pt x="6800" y="117"/>
                    <a:pt x="6773" y="95"/>
                    <a:pt x="6740" y="74"/>
                  </a:cubicBezTo>
                  <a:cubicBezTo>
                    <a:pt x="6713" y="56"/>
                    <a:pt x="6683" y="41"/>
                    <a:pt x="6640" y="26"/>
                  </a:cubicBezTo>
                  <a:cubicBezTo>
                    <a:pt x="6597" y="11"/>
                    <a:pt x="6553" y="6"/>
                    <a:pt x="6519" y="2"/>
                  </a:cubicBezTo>
                  <a:cubicBezTo>
                    <a:pt x="6498" y="1"/>
                    <a:pt x="6478" y="1"/>
                    <a:pt x="6458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330655" y="3281183"/>
              <a:ext cx="245843" cy="369831"/>
            </a:xfrm>
            <a:custGeom>
              <a:avLst/>
              <a:gdLst/>
              <a:ahLst/>
              <a:cxnLst/>
              <a:rect l="l" t="t" r="r" b="b"/>
              <a:pathLst>
                <a:path w="2304" h="3466" extrusionOk="0">
                  <a:moveTo>
                    <a:pt x="2252" y="1"/>
                  </a:moveTo>
                  <a:cubicBezTo>
                    <a:pt x="2238" y="1"/>
                    <a:pt x="2224" y="2"/>
                    <a:pt x="2210" y="3"/>
                  </a:cubicBezTo>
                  <a:cubicBezTo>
                    <a:pt x="2196" y="4"/>
                    <a:pt x="2180" y="8"/>
                    <a:pt x="2163" y="13"/>
                  </a:cubicBezTo>
                  <a:cubicBezTo>
                    <a:pt x="2140" y="20"/>
                    <a:pt x="2120" y="29"/>
                    <a:pt x="2099" y="38"/>
                  </a:cubicBezTo>
                  <a:cubicBezTo>
                    <a:pt x="2068" y="53"/>
                    <a:pt x="2038" y="73"/>
                    <a:pt x="2005" y="99"/>
                  </a:cubicBezTo>
                  <a:cubicBezTo>
                    <a:pt x="1993" y="109"/>
                    <a:pt x="1983" y="120"/>
                    <a:pt x="1964" y="140"/>
                  </a:cubicBezTo>
                  <a:cubicBezTo>
                    <a:pt x="1948" y="155"/>
                    <a:pt x="1936" y="175"/>
                    <a:pt x="1923" y="194"/>
                  </a:cubicBezTo>
                  <a:cubicBezTo>
                    <a:pt x="1889" y="248"/>
                    <a:pt x="1869" y="315"/>
                    <a:pt x="1858" y="405"/>
                  </a:cubicBezTo>
                  <a:cubicBezTo>
                    <a:pt x="1854" y="440"/>
                    <a:pt x="1855" y="475"/>
                    <a:pt x="1855" y="510"/>
                  </a:cubicBezTo>
                  <a:cubicBezTo>
                    <a:pt x="1855" y="555"/>
                    <a:pt x="1860" y="599"/>
                    <a:pt x="1868" y="659"/>
                  </a:cubicBezTo>
                  <a:cubicBezTo>
                    <a:pt x="1874" y="708"/>
                    <a:pt x="1881" y="758"/>
                    <a:pt x="1890" y="808"/>
                  </a:cubicBezTo>
                  <a:cubicBezTo>
                    <a:pt x="1896" y="847"/>
                    <a:pt x="1903" y="886"/>
                    <a:pt x="1908" y="926"/>
                  </a:cubicBezTo>
                  <a:cubicBezTo>
                    <a:pt x="1922" y="1027"/>
                    <a:pt x="1924" y="1131"/>
                    <a:pt x="1925" y="1209"/>
                  </a:cubicBezTo>
                  <a:cubicBezTo>
                    <a:pt x="1925" y="1301"/>
                    <a:pt x="1920" y="1387"/>
                    <a:pt x="1912" y="1471"/>
                  </a:cubicBezTo>
                  <a:cubicBezTo>
                    <a:pt x="1903" y="1547"/>
                    <a:pt x="1889" y="1630"/>
                    <a:pt x="1867" y="1709"/>
                  </a:cubicBezTo>
                  <a:cubicBezTo>
                    <a:pt x="1854" y="1756"/>
                    <a:pt x="1839" y="1802"/>
                    <a:pt x="1822" y="1847"/>
                  </a:cubicBezTo>
                  <a:cubicBezTo>
                    <a:pt x="1800" y="1905"/>
                    <a:pt x="1771" y="1957"/>
                    <a:pt x="1751" y="1998"/>
                  </a:cubicBezTo>
                  <a:cubicBezTo>
                    <a:pt x="1727" y="2036"/>
                    <a:pt x="1701" y="2074"/>
                    <a:pt x="1675" y="2112"/>
                  </a:cubicBezTo>
                  <a:cubicBezTo>
                    <a:pt x="1646" y="2151"/>
                    <a:pt x="1614" y="2187"/>
                    <a:pt x="1580" y="2222"/>
                  </a:cubicBezTo>
                  <a:cubicBezTo>
                    <a:pt x="1545" y="2257"/>
                    <a:pt x="1508" y="2289"/>
                    <a:pt x="1469" y="2320"/>
                  </a:cubicBezTo>
                  <a:cubicBezTo>
                    <a:pt x="1416" y="2363"/>
                    <a:pt x="1361" y="2398"/>
                    <a:pt x="1317" y="2424"/>
                  </a:cubicBezTo>
                  <a:cubicBezTo>
                    <a:pt x="1266" y="2454"/>
                    <a:pt x="1216" y="2481"/>
                    <a:pt x="1163" y="2505"/>
                  </a:cubicBezTo>
                  <a:cubicBezTo>
                    <a:pt x="1120" y="2525"/>
                    <a:pt x="1069" y="2544"/>
                    <a:pt x="1011" y="2560"/>
                  </a:cubicBezTo>
                  <a:cubicBezTo>
                    <a:pt x="935" y="2582"/>
                    <a:pt x="851" y="2599"/>
                    <a:pt x="758" y="2612"/>
                  </a:cubicBezTo>
                  <a:cubicBezTo>
                    <a:pt x="688" y="2620"/>
                    <a:pt x="617" y="2626"/>
                    <a:pt x="545" y="2632"/>
                  </a:cubicBezTo>
                  <a:lnTo>
                    <a:pt x="519" y="2635"/>
                  </a:lnTo>
                  <a:cubicBezTo>
                    <a:pt x="449" y="2641"/>
                    <a:pt x="378" y="2648"/>
                    <a:pt x="309" y="2660"/>
                  </a:cubicBezTo>
                  <a:cubicBezTo>
                    <a:pt x="251" y="2669"/>
                    <a:pt x="196" y="2686"/>
                    <a:pt x="146" y="2710"/>
                  </a:cubicBezTo>
                  <a:cubicBezTo>
                    <a:pt x="102" y="2731"/>
                    <a:pt x="63" y="2762"/>
                    <a:pt x="32" y="2802"/>
                  </a:cubicBezTo>
                  <a:cubicBezTo>
                    <a:pt x="18" y="2818"/>
                    <a:pt x="8" y="2836"/>
                    <a:pt x="0" y="2853"/>
                  </a:cubicBezTo>
                  <a:cubicBezTo>
                    <a:pt x="90" y="2890"/>
                    <a:pt x="181" y="2925"/>
                    <a:pt x="273" y="2960"/>
                  </a:cubicBezTo>
                  <a:cubicBezTo>
                    <a:pt x="827" y="3168"/>
                    <a:pt x="1401" y="3319"/>
                    <a:pt x="1985" y="3418"/>
                  </a:cubicBezTo>
                  <a:cubicBezTo>
                    <a:pt x="2091" y="3435"/>
                    <a:pt x="2197" y="3452"/>
                    <a:pt x="2304" y="3466"/>
                  </a:cubicBezTo>
                  <a:lnTo>
                    <a:pt x="2304" y="7"/>
                  </a:lnTo>
                  <a:cubicBezTo>
                    <a:pt x="2300" y="6"/>
                    <a:pt x="2295" y="5"/>
                    <a:pt x="2291" y="4"/>
                  </a:cubicBezTo>
                  <a:cubicBezTo>
                    <a:pt x="2281" y="2"/>
                    <a:pt x="2268" y="1"/>
                    <a:pt x="2252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297684" y="1786281"/>
              <a:ext cx="278920" cy="246696"/>
            </a:xfrm>
            <a:custGeom>
              <a:avLst/>
              <a:gdLst/>
              <a:ahLst/>
              <a:cxnLst/>
              <a:rect l="l" t="t" r="r" b="b"/>
              <a:pathLst>
                <a:path w="2614" h="2312" extrusionOk="0">
                  <a:moveTo>
                    <a:pt x="2437" y="0"/>
                  </a:moveTo>
                  <a:cubicBezTo>
                    <a:pt x="2421" y="0"/>
                    <a:pt x="2406" y="1"/>
                    <a:pt x="2390" y="3"/>
                  </a:cubicBezTo>
                  <a:cubicBezTo>
                    <a:pt x="2360" y="7"/>
                    <a:pt x="2329" y="15"/>
                    <a:pt x="2298" y="24"/>
                  </a:cubicBezTo>
                  <a:cubicBezTo>
                    <a:pt x="2257" y="37"/>
                    <a:pt x="2220" y="53"/>
                    <a:pt x="2172" y="74"/>
                  </a:cubicBezTo>
                  <a:cubicBezTo>
                    <a:pt x="2128" y="93"/>
                    <a:pt x="2085" y="116"/>
                    <a:pt x="2043" y="141"/>
                  </a:cubicBezTo>
                  <a:cubicBezTo>
                    <a:pt x="1996" y="170"/>
                    <a:pt x="1953" y="207"/>
                    <a:pt x="1913" y="244"/>
                  </a:cubicBezTo>
                  <a:cubicBezTo>
                    <a:pt x="1879" y="274"/>
                    <a:pt x="1846" y="308"/>
                    <a:pt x="1807" y="351"/>
                  </a:cubicBezTo>
                  <a:lnTo>
                    <a:pt x="1754" y="405"/>
                  </a:lnTo>
                  <a:lnTo>
                    <a:pt x="1690" y="472"/>
                  </a:lnTo>
                  <a:cubicBezTo>
                    <a:pt x="1656" y="504"/>
                    <a:pt x="1622" y="537"/>
                    <a:pt x="1586" y="567"/>
                  </a:cubicBezTo>
                  <a:cubicBezTo>
                    <a:pt x="1552" y="595"/>
                    <a:pt x="1514" y="622"/>
                    <a:pt x="1473" y="647"/>
                  </a:cubicBezTo>
                  <a:cubicBezTo>
                    <a:pt x="1424" y="674"/>
                    <a:pt x="1372" y="698"/>
                    <a:pt x="1314" y="721"/>
                  </a:cubicBezTo>
                  <a:cubicBezTo>
                    <a:pt x="1258" y="744"/>
                    <a:pt x="1199" y="760"/>
                    <a:pt x="1146" y="776"/>
                  </a:cubicBezTo>
                  <a:cubicBezTo>
                    <a:pt x="1014" y="812"/>
                    <a:pt x="884" y="836"/>
                    <a:pt x="742" y="862"/>
                  </a:cubicBezTo>
                  <a:cubicBezTo>
                    <a:pt x="606" y="887"/>
                    <a:pt x="483" y="914"/>
                    <a:pt x="365" y="948"/>
                  </a:cubicBezTo>
                  <a:cubicBezTo>
                    <a:pt x="317" y="961"/>
                    <a:pt x="268" y="977"/>
                    <a:pt x="221" y="996"/>
                  </a:cubicBezTo>
                  <a:cubicBezTo>
                    <a:pt x="189" y="1008"/>
                    <a:pt x="157" y="1024"/>
                    <a:pt x="126" y="1042"/>
                  </a:cubicBezTo>
                  <a:cubicBezTo>
                    <a:pt x="98" y="1057"/>
                    <a:pt x="77" y="1074"/>
                    <a:pt x="58" y="1092"/>
                  </a:cubicBezTo>
                  <a:cubicBezTo>
                    <a:pt x="42" y="1108"/>
                    <a:pt x="28" y="1125"/>
                    <a:pt x="15" y="1149"/>
                  </a:cubicBezTo>
                  <a:cubicBezTo>
                    <a:pt x="8" y="1164"/>
                    <a:pt x="4" y="1182"/>
                    <a:pt x="2" y="1205"/>
                  </a:cubicBezTo>
                  <a:cubicBezTo>
                    <a:pt x="1" y="1223"/>
                    <a:pt x="3" y="1241"/>
                    <a:pt x="8" y="1264"/>
                  </a:cubicBezTo>
                  <a:cubicBezTo>
                    <a:pt x="21" y="1310"/>
                    <a:pt x="46" y="1353"/>
                    <a:pt x="71" y="1393"/>
                  </a:cubicBezTo>
                  <a:cubicBezTo>
                    <a:pt x="99" y="1435"/>
                    <a:pt x="129" y="1475"/>
                    <a:pt x="160" y="1515"/>
                  </a:cubicBezTo>
                  <a:lnTo>
                    <a:pt x="188" y="1553"/>
                  </a:lnTo>
                  <a:cubicBezTo>
                    <a:pt x="244" y="1628"/>
                    <a:pt x="291" y="1697"/>
                    <a:pt x="329" y="1760"/>
                  </a:cubicBezTo>
                  <a:cubicBezTo>
                    <a:pt x="347" y="1791"/>
                    <a:pt x="364" y="1824"/>
                    <a:pt x="379" y="1856"/>
                  </a:cubicBezTo>
                  <a:cubicBezTo>
                    <a:pt x="395" y="1888"/>
                    <a:pt x="409" y="1920"/>
                    <a:pt x="422" y="1952"/>
                  </a:cubicBezTo>
                  <a:cubicBezTo>
                    <a:pt x="433" y="1978"/>
                    <a:pt x="443" y="2004"/>
                    <a:pt x="452" y="2030"/>
                  </a:cubicBezTo>
                  <a:cubicBezTo>
                    <a:pt x="466" y="2065"/>
                    <a:pt x="479" y="2100"/>
                    <a:pt x="493" y="2134"/>
                  </a:cubicBezTo>
                  <a:cubicBezTo>
                    <a:pt x="516" y="2187"/>
                    <a:pt x="540" y="2224"/>
                    <a:pt x="569" y="2252"/>
                  </a:cubicBezTo>
                  <a:cubicBezTo>
                    <a:pt x="582" y="2264"/>
                    <a:pt x="596" y="2278"/>
                    <a:pt x="613" y="2286"/>
                  </a:cubicBezTo>
                  <a:cubicBezTo>
                    <a:pt x="625" y="2292"/>
                    <a:pt x="635" y="2297"/>
                    <a:pt x="647" y="2301"/>
                  </a:cubicBezTo>
                  <a:cubicBezTo>
                    <a:pt x="657" y="2304"/>
                    <a:pt x="669" y="2306"/>
                    <a:pt x="681" y="2308"/>
                  </a:cubicBezTo>
                  <a:cubicBezTo>
                    <a:pt x="691" y="2310"/>
                    <a:pt x="700" y="2311"/>
                    <a:pt x="714" y="2311"/>
                  </a:cubicBezTo>
                  <a:cubicBezTo>
                    <a:pt x="726" y="2311"/>
                    <a:pt x="740" y="2310"/>
                    <a:pt x="753" y="2309"/>
                  </a:cubicBezTo>
                  <a:cubicBezTo>
                    <a:pt x="786" y="2307"/>
                    <a:pt x="819" y="2298"/>
                    <a:pt x="856" y="2287"/>
                  </a:cubicBezTo>
                  <a:cubicBezTo>
                    <a:pt x="897" y="2276"/>
                    <a:pt x="937" y="2260"/>
                    <a:pt x="979" y="2242"/>
                  </a:cubicBezTo>
                  <a:cubicBezTo>
                    <a:pt x="1038" y="2217"/>
                    <a:pt x="1097" y="2189"/>
                    <a:pt x="1160" y="2154"/>
                  </a:cubicBezTo>
                  <a:cubicBezTo>
                    <a:pt x="1254" y="2103"/>
                    <a:pt x="1337" y="2031"/>
                    <a:pt x="1406" y="1968"/>
                  </a:cubicBezTo>
                  <a:cubicBezTo>
                    <a:pt x="1456" y="1921"/>
                    <a:pt x="1505" y="1872"/>
                    <a:pt x="1553" y="1822"/>
                  </a:cubicBezTo>
                  <a:lnTo>
                    <a:pt x="1622" y="1751"/>
                  </a:lnTo>
                  <a:cubicBezTo>
                    <a:pt x="1694" y="1680"/>
                    <a:pt x="1780" y="1598"/>
                    <a:pt x="1882" y="1535"/>
                  </a:cubicBezTo>
                  <a:cubicBezTo>
                    <a:pt x="1936" y="1505"/>
                    <a:pt x="1999" y="1479"/>
                    <a:pt x="2078" y="1454"/>
                  </a:cubicBezTo>
                  <a:cubicBezTo>
                    <a:pt x="2137" y="1437"/>
                    <a:pt x="2198" y="1424"/>
                    <a:pt x="2271" y="1413"/>
                  </a:cubicBezTo>
                  <a:cubicBezTo>
                    <a:pt x="2332" y="1405"/>
                    <a:pt x="2398" y="1399"/>
                    <a:pt x="2479" y="1397"/>
                  </a:cubicBezTo>
                  <a:cubicBezTo>
                    <a:pt x="2524" y="1397"/>
                    <a:pt x="2569" y="1399"/>
                    <a:pt x="2614" y="1402"/>
                  </a:cubicBezTo>
                  <a:lnTo>
                    <a:pt x="2614" y="105"/>
                  </a:lnTo>
                  <a:cubicBezTo>
                    <a:pt x="2613" y="103"/>
                    <a:pt x="2612" y="101"/>
                    <a:pt x="2611" y="99"/>
                  </a:cubicBezTo>
                  <a:cubicBezTo>
                    <a:pt x="2599" y="79"/>
                    <a:pt x="2588" y="64"/>
                    <a:pt x="2575" y="53"/>
                  </a:cubicBezTo>
                  <a:cubicBezTo>
                    <a:pt x="2563" y="40"/>
                    <a:pt x="2549" y="31"/>
                    <a:pt x="2528" y="19"/>
                  </a:cubicBezTo>
                  <a:cubicBezTo>
                    <a:pt x="2509" y="10"/>
                    <a:pt x="2487" y="6"/>
                    <a:pt x="2466" y="2"/>
                  </a:cubicBezTo>
                  <a:cubicBezTo>
                    <a:pt x="2457" y="0"/>
                    <a:pt x="2447" y="0"/>
                    <a:pt x="2437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97617" y="1724501"/>
              <a:ext cx="9390" cy="4268"/>
            </a:xfrm>
            <a:custGeom>
              <a:avLst/>
              <a:gdLst/>
              <a:ahLst/>
              <a:cxnLst/>
              <a:rect l="l" t="t" r="r" b="b"/>
              <a:pathLst>
                <a:path w="88" h="40" extrusionOk="0">
                  <a:moveTo>
                    <a:pt x="1" y="40"/>
                  </a:moveTo>
                  <a:cubicBezTo>
                    <a:pt x="30" y="26"/>
                    <a:pt x="58" y="13"/>
                    <a:pt x="88" y="0"/>
                  </a:cubicBezTo>
                  <a:cubicBezTo>
                    <a:pt x="58" y="13"/>
                    <a:pt x="30" y="26"/>
                    <a:pt x="1" y="4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212855" y="1681393"/>
              <a:ext cx="3521" cy="1174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31" y="0"/>
                  </a:moveTo>
                  <a:cubicBezTo>
                    <a:pt x="21" y="4"/>
                    <a:pt x="10" y="8"/>
                    <a:pt x="0" y="11"/>
                  </a:cubicBezTo>
                  <a:cubicBezTo>
                    <a:pt x="12" y="8"/>
                    <a:pt x="22" y="4"/>
                    <a:pt x="32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09247" y="1683313"/>
              <a:ext cx="101474" cy="40120"/>
            </a:xfrm>
            <a:custGeom>
              <a:avLst/>
              <a:gdLst/>
              <a:ahLst/>
              <a:cxnLst/>
              <a:rect l="l" t="t" r="r" b="b"/>
              <a:pathLst>
                <a:path w="951" h="376" extrusionOk="0">
                  <a:moveTo>
                    <a:pt x="950" y="0"/>
                  </a:moveTo>
                  <a:cubicBezTo>
                    <a:pt x="627" y="110"/>
                    <a:pt x="310" y="235"/>
                    <a:pt x="1" y="376"/>
                  </a:cubicBezTo>
                  <a:cubicBezTo>
                    <a:pt x="310" y="235"/>
                    <a:pt x="628" y="110"/>
                    <a:pt x="95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086306" y="1731756"/>
              <a:ext cx="4908" cy="2347"/>
            </a:xfrm>
            <a:custGeom>
              <a:avLst/>
              <a:gdLst/>
              <a:ahLst/>
              <a:cxnLst/>
              <a:rect l="l" t="t" r="r" b="b"/>
              <a:pathLst>
                <a:path w="46" h="22" extrusionOk="0">
                  <a:moveTo>
                    <a:pt x="0" y="22"/>
                  </a:moveTo>
                  <a:cubicBezTo>
                    <a:pt x="15" y="15"/>
                    <a:pt x="31" y="7"/>
                    <a:pt x="45" y="0"/>
                  </a:cubicBezTo>
                  <a:cubicBezTo>
                    <a:pt x="31" y="7"/>
                    <a:pt x="15" y="15"/>
                    <a:pt x="0" y="22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560690" y="2059973"/>
              <a:ext cx="120040" cy="188223"/>
            </a:xfrm>
            <a:custGeom>
              <a:avLst/>
              <a:gdLst/>
              <a:ahLst/>
              <a:cxnLst/>
              <a:rect l="l" t="t" r="r" b="b"/>
              <a:pathLst>
                <a:path w="1125" h="1764" extrusionOk="0">
                  <a:moveTo>
                    <a:pt x="1124" y="0"/>
                  </a:moveTo>
                  <a:lnTo>
                    <a:pt x="1124" y="0"/>
                  </a:lnTo>
                  <a:cubicBezTo>
                    <a:pt x="695" y="547"/>
                    <a:pt x="317" y="1137"/>
                    <a:pt x="0" y="1761"/>
                  </a:cubicBezTo>
                  <a:lnTo>
                    <a:pt x="1" y="1763"/>
                  </a:lnTo>
                  <a:cubicBezTo>
                    <a:pt x="318" y="1138"/>
                    <a:pt x="696" y="547"/>
                    <a:pt x="1124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17009" y="1723754"/>
              <a:ext cx="859489" cy="1861959"/>
            </a:xfrm>
            <a:custGeom>
              <a:avLst/>
              <a:gdLst/>
              <a:ahLst/>
              <a:cxnLst/>
              <a:rect l="l" t="t" r="r" b="b"/>
              <a:pathLst>
                <a:path w="8055" h="17450" extrusionOk="0">
                  <a:moveTo>
                    <a:pt x="5639" y="1"/>
                  </a:moveTo>
                  <a:cubicBezTo>
                    <a:pt x="5537" y="44"/>
                    <a:pt x="5435" y="89"/>
                    <a:pt x="5334" y="136"/>
                  </a:cubicBezTo>
                  <a:cubicBezTo>
                    <a:pt x="5050" y="267"/>
                    <a:pt x="4773" y="414"/>
                    <a:pt x="4504" y="574"/>
                  </a:cubicBezTo>
                  <a:cubicBezTo>
                    <a:pt x="4418" y="625"/>
                    <a:pt x="4333" y="676"/>
                    <a:pt x="4250" y="731"/>
                  </a:cubicBezTo>
                  <a:cubicBezTo>
                    <a:pt x="3761" y="1040"/>
                    <a:pt x="3304" y="1397"/>
                    <a:pt x="2881" y="1789"/>
                  </a:cubicBezTo>
                  <a:cubicBezTo>
                    <a:pt x="2463" y="2177"/>
                    <a:pt x="2083" y="2603"/>
                    <a:pt x="1741" y="3059"/>
                  </a:cubicBezTo>
                  <a:cubicBezTo>
                    <a:pt x="1391" y="3527"/>
                    <a:pt x="1087" y="4027"/>
                    <a:pt x="828" y="4551"/>
                  </a:cubicBezTo>
                  <a:cubicBezTo>
                    <a:pt x="570" y="5075"/>
                    <a:pt x="364" y="5624"/>
                    <a:pt x="207" y="6187"/>
                  </a:cubicBezTo>
                  <a:cubicBezTo>
                    <a:pt x="122" y="6496"/>
                    <a:pt x="53" y="6809"/>
                    <a:pt x="0" y="7126"/>
                  </a:cubicBezTo>
                  <a:cubicBezTo>
                    <a:pt x="9" y="7160"/>
                    <a:pt x="17" y="7196"/>
                    <a:pt x="26" y="7230"/>
                  </a:cubicBezTo>
                  <a:cubicBezTo>
                    <a:pt x="78" y="7411"/>
                    <a:pt x="138" y="7562"/>
                    <a:pt x="210" y="7690"/>
                  </a:cubicBezTo>
                  <a:cubicBezTo>
                    <a:pt x="230" y="7723"/>
                    <a:pt x="251" y="7755"/>
                    <a:pt x="274" y="7785"/>
                  </a:cubicBezTo>
                  <a:cubicBezTo>
                    <a:pt x="295" y="7812"/>
                    <a:pt x="316" y="7837"/>
                    <a:pt x="340" y="7861"/>
                  </a:cubicBezTo>
                  <a:cubicBezTo>
                    <a:pt x="363" y="7883"/>
                    <a:pt x="386" y="7904"/>
                    <a:pt x="412" y="7922"/>
                  </a:cubicBezTo>
                  <a:cubicBezTo>
                    <a:pt x="427" y="7933"/>
                    <a:pt x="441" y="7942"/>
                    <a:pt x="455" y="7952"/>
                  </a:cubicBezTo>
                  <a:cubicBezTo>
                    <a:pt x="501" y="7977"/>
                    <a:pt x="534" y="7994"/>
                    <a:pt x="567" y="8007"/>
                  </a:cubicBezTo>
                  <a:cubicBezTo>
                    <a:pt x="602" y="8021"/>
                    <a:pt x="637" y="8033"/>
                    <a:pt x="675" y="8044"/>
                  </a:cubicBezTo>
                  <a:cubicBezTo>
                    <a:pt x="770" y="8069"/>
                    <a:pt x="869" y="8083"/>
                    <a:pt x="965" y="8098"/>
                  </a:cubicBezTo>
                  <a:cubicBezTo>
                    <a:pt x="1027" y="8107"/>
                    <a:pt x="1076" y="8114"/>
                    <a:pt x="1126" y="8123"/>
                  </a:cubicBezTo>
                  <a:cubicBezTo>
                    <a:pt x="1222" y="8139"/>
                    <a:pt x="1300" y="8157"/>
                    <a:pt x="1372" y="8176"/>
                  </a:cubicBezTo>
                  <a:cubicBezTo>
                    <a:pt x="1474" y="8207"/>
                    <a:pt x="1549" y="8236"/>
                    <a:pt x="1617" y="8272"/>
                  </a:cubicBezTo>
                  <a:cubicBezTo>
                    <a:pt x="1704" y="8318"/>
                    <a:pt x="1776" y="8366"/>
                    <a:pt x="1837" y="8418"/>
                  </a:cubicBezTo>
                  <a:cubicBezTo>
                    <a:pt x="1899" y="8468"/>
                    <a:pt x="1957" y="8522"/>
                    <a:pt x="2009" y="8576"/>
                  </a:cubicBezTo>
                  <a:cubicBezTo>
                    <a:pt x="2065" y="8634"/>
                    <a:pt x="2121" y="8696"/>
                    <a:pt x="2175" y="8757"/>
                  </a:cubicBezTo>
                  <a:cubicBezTo>
                    <a:pt x="2241" y="8830"/>
                    <a:pt x="2307" y="8903"/>
                    <a:pt x="2376" y="8972"/>
                  </a:cubicBezTo>
                  <a:cubicBezTo>
                    <a:pt x="2483" y="9079"/>
                    <a:pt x="2586" y="9161"/>
                    <a:pt x="2692" y="9225"/>
                  </a:cubicBezTo>
                  <a:cubicBezTo>
                    <a:pt x="2790" y="9281"/>
                    <a:pt x="2889" y="9324"/>
                    <a:pt x="2977" y="9362"/>
                  </a:cubicBezTo>
                  <a:cubicBezTo>
                    <a:pt x="3037" y="9388"/>
                    <a:pt x="3097" y="9415"/>
                    <a:pt x="3157" y="9444"/>
                  </a:cubicBezTo>
                  <a:cubicBezTo>
                    <a:pt x="3200" y="9465"/>
                    <a:pt x="3243" y="9486"/>
                    <a:pt x="3284" y="9510"/>
                  </a:cubicBezTo>
                  <a:cubicBezTo>
                    <a:pt x="3319" y="9531"/>
                    <a:pt x="3356" y="9551"/>
                    <a:pt x="3389" y="9576"/>
                  </a:cubicBezTo>
                  <a:cubicBezTo>
                    <a:pt x="3426" y="9602"/>
                    <a:pt x="3460" y="9627"/>
                    <a:pt x="3493" y="9657"/>
                  </a:cubicBezTo>
                  <a:cubicBezTo>
                    <a:pt x="3514" y="9679"/>
                    <a:pt x="3537" y="9701"/>
                    <a:pt x="3555" y="9725"/>
                  </a:cubicBezTo>
                  <a:cubicBezTo>
                    <a:pt x="3582" y="9759"/>
                    <a:pt x="3600" y="9788"/>
                    <a:pt x="3614" y="9816"/>
                  </a:cubicBezTo>
                  <a:cubicBezTo>
                    <a:pt x="3621" y="9834"/>
                    <a:pt x="3631" y="9853"/>
                    <a:pt x="3636" y="9871"/>
                  </a:cubicBezTo>
                  <a:cubicBezTo>
                    <a:pt x="3641" y="9892"/>
                    <a:pt x="3645" y="9906"/>
                    <a:pt x="3647" y="9918"/>
                  </a:cubicBezTo>
                  <a:cubicBezTo>
                    <a:pt x="3654" y="9953"/>
                    <a:pt x="3659" y="9998"/>
                    <a:pt x="3650" y="10042"/>
                  </a:cubicBezTo>
                  <a:cubicBezTo>
                    <a:pt x="3643" y="10074"/>
                    <a:pt x="3634" y="10112"/>
                    <a:pt x="3618" y="10146"/>
                  </a:cubicBezTo>
                  <a:cubicBezTo>
                    <a:pt x="3592" y="10199"/>
                    <a:pt x="3569" y="10236"/>
                    <a:pt x="3545" y="10269"/>
                  </a:cubicBezTo>
                  <a:cubicBezTo>
                    <a:pt x="3518" y="10307"/>
                    <a:pt x="3488" y="10344"/>
                    <a:pt x="3457" y="10380"/>
                  </a:cubicBezTo>
                  <a:lnTo>
                    <a:pt x="3428" y="10415"/>
                  </a:lnTo>
                  <a:cubicBezTo>
                    <a:pt x="3376" y="10477"/>
                    <a:pt x="3325" y="10535"/>
                    <a:pt x="3284" y="10600"/>
                  </a:cubicBezTo>
                  <a:cubicBezTo>
                    <a:pt x="3229" y="10692"/>
                    <a:pt x="3190" y="10780"/>
                    <a:pt x="3163" y="10869"/>
                  </a:cubicBezTo>
                  <a:cubicBezTo>
                    <a:pt x="3155" y="10900"/>
                    <a:pt x="3147" y="10933"/>
                    <a:pt x="3142" y="10964"/>
                  </a:cubicBezTo>
                  <a:cubicBezTo>
                    <a:pt x="3139" y="10994"/>
                    <a:pt x="3137" y="11024"/>
                    <a:pt x="3136" y="11054"/>
                  </a:cubicBezTo>
                  <a:cubicBezTo>
                    <a:pt x="3137" y="11101"/>
                    <a:pt x="3140" y="11147"/>
                    <a:pt x="3147" y="11193"/>
                  </a:cubicBezTo>
                  <a:cubicBezTo>
                    <a:pt x="3154" y="11250"/>
                    <a:pt x="3163" y="11304"/>
                    <a:pt x="3173" y="11359"/>
                  </a:cubicBezTo>
                  <a:cubicBezTo>
                    <a:pt x="3193" y="11476"/>
                    <a:pt x="3210" y="11593"/>
                    <a:pt x="3226" y="11711"/>
                  </a:cubicBezTo>
                  <a:lnTo>
                    <a:pt x="3236" y="11792"/>
                  </a:lnTo>
                  <a:cubicBezTo>
                    <a:pt x="3248" y="11882"/>
                    <a:pt x="3258" y="11971"/>
                    <a:pt x="3273" y="12059"/>
                  </a:cubicBezTo>
                  <a:cubicBezTo>
                    <a:pt x="3294" y="12181"/>
                    <a:pt x="3314" y="12272"/>
                    <a:pt x="3338" y="12357"/>
                  </a:cubicBezTo>
                  <a:cubicBezTo>
                    <a:pt x="3356" y="12420"/>
                    <a:pt x="3376" y="12477"/>
                    <a:pt x="3398" y="12528"/>
                  </a:cubicBezTo>
                  <a:cubicBezTo>
                    <a:pt x="3413" y="12562"/>
                    <a:pt x="3428" y="12596"/>
                    <a:pt x="3446" y="12629"/>
                  </a:cubicBezTo>
                  <a:cubicBezTo>
                    <a:pt x="3458" y="12652"/>
                    <a:pt x="3470" y="12674"/>
                    <a:pt x="3483" y="12697"/>
                  </a:cubicBezTo>
                  <a:cubicBezTo>
                    <a:pt x="3523" y="12763"/>
                    <a:pt x="3563" y="12819"/>
                    <a:pt x="3606" y="12870"/>
                  </a:cubicBezTo>
                  <a:cubicBezTo>
                    <a:pt x="3646" y="12919"/>
                    <a:pt x="3690" y="12966"/>
                    <a:pt x="3736" y="13014"/>
                  </a:cubicBezTo>
                  <a:lnTo>
                    <a:pt x="3817" y="13096"/>
                  </a:lnTo>
                  <a:lnTo>
                    <a:pt x="3837" y="13116"/>
                  </a:lnTo>
                  <a:cubicBezTo>
                    <a:pt x="3883" y="13164"/>
                    <a:pt x="3930" y="13212"/>
                    <a:pt x="3976" y="13262"/>
                  </a:cubicBezTo>
                  <a:cubicBezTo>
                    <a:pt x="4050" y="13342"/>
                    <a:pt x="4127" y="13428"/>
                    <a:pt x="4194" y="13522"/>
                  </a:cubicBezTo>
                  <a:cubicBezTo>
                    <a:pt x="4259" y="13612"/>
                    <a:pt x="4306" y="13689"/>
                    <a:pt x="4342" y="13764"/>
                  </a:cubicBezTo>
                  <a:cubicBezTo>
                    <a:pt x="4391" y="13870"/>
                    <a:pt x="4424" y="13972"/>
                    <a:pt x="4443" y="14071"/>
                  </a:cubicBezTo>
                  <a:cubicBezTo>
                    <a:pt x="4456" y="14133"/>
                    <a:pt x="4465" y="14191"/>
                    <a:pt x="4469" y="14244"/>
                  </a:cubicBezTo>
                  <a:cubicBezTo>
                    <a:pt x="4472" y="14276"/>
                    <a:pt x="4474" y="14306"/>
                    <a:pt x="4476" y="14337"/>
                  </a:cubicBezTo>
                  <a:cubicBezTo>
                    <a:pt x="4476" y="14353"/>
                    <a:pt x="4477" y="14369"/>
                    <a:pt x="4477" y="14384"/>
                  </a:cubicBezTo>
                  <a:lnTo>
                    <a:pt x="4477" y="14407"/>
                  </a:lnTo>
                  <a:lnTo>
                    <a:pt x="4477" y="14442"/>
                  </a:lnTo>
                  <a:cubicBezTo>
                    <a:pt x="4482" y="14742"/>
                    <a:pt x="4506" y="15041"/>
                    <a:pt x="4534" y="15372"/>
                  </a:cubicBezTo>
                  <a:lnTo>
                    <a:pt x="4539" y="15427"/>
                  </a:lnTo>
                  <a:lnTo>
                    <a:pt x="4544" y="15477"/>
                  </a:lnTo>
                  <a:cubicBezTo>
                    <a:pt x="4555" y="15608"/>
                    <a:pt x="4567" y="15738"/>
                    <a:pt x="4575" y="15869"/>
                  </a:cubicBezTo>
                  <a:cubicBezTo>
                    <a:pt x="4586" y="16040"/>
                    <a:pt x="4593" y="16190"/>
                    <a:pt x="4594" y="16329"/>
                  </a:cubicBezTo>
                  <a:cubicBezTo>
                    <a:pt x="4597" y="16505"/>
                    <a:pt x="4605" y="16663"/>
                    <a:pt x="4622" y="16811"/>
                  </a:cubicBezTo>
                  <a:cubicBezTo>
                    <a:pt x="4625" y="16842"/>
                    <a:pt x="4628" y="16873"/>
                    <a:pt x="4631" y="16904"/>
                  </a:cubicBezTo>
                  <a:cubicBezTo>
                    <a:pt x="4992" y="17110"/>
                    <a:pt x="5366" y="17292"/>
                    <a:pt x="5750" y="17449"/>
                  </a:cubicBezTo>
                  <a:cubicBezTo>
                    <a:pt x="5759" y="17432"/>
                    <a:pt x="5769" y="17414"/>
                    <a:pt x="5782" y="17398"/>
                  </a:cubicBezTo>
                  <a:cubicBezTo>
                    <a:pt x="5813" y="17358"/>
                    <a:pt x="5852" y="17327"/>
                    <a:pt x="5895" y="17306"/>
                  </a:cubicBezTo>
                  <a:cubicBezTo>
                    <a:pt x="5946" y="17282"/>
                    <a:pt x="6001" y="17265"/>
                    <a:pt x="6059" y="17256"/>
                  </a:cubicBezTo>
                  <a:cubicBezTo>
                    <a:pt x="6129" y="17244"/>
                    <a:pt x="6200" y="17237"/>
                    <a:pt x="6270" y="17231"/>
                  </a:cubicBezTo>
                  <a:lnTo>
                    <a:pt x="6296" y="17228"/>
                  </a:lnTo>
                  <a:cubicBezTo>
                    <a:pt x="6367" y="17222"/>
                    <a:pt x="6438" y="17216"/>
                    <a:pt x="6508" y="17208"/>
                  </a:cubicBezTo>
                  <a:cubicBezTo>
                    <a:pt x="6602" y="17195"/>
                    <a:pt x="6685" y="17178"/>
                    <a:pt x="6761" y="17156"/>
                  </a:cubicBezTo>
                  <a:cubicBezTo>
                    <a:pt x="6819" y="17140"/>
                    <a:pt x="6870" y="17121"/>
                    <a:pt x="6913" y="17101"/>
                  </a:cubicBezTo>
                  <a:cubicBezTo>
                    <a:pt x="6966" y="17077"/>
                    <a:pt x="7017" y="17050"/>
                    <a:pt x="7068" y="17020"/>
                  </a:cubicBezTo>
                  <a:cubicBezTo>
                    <a:pt x="7111" y="16994"/>
                    <a:pt x="7167" y="16959"/>
                    <a:pt x="7219" y="16916"/>
                  </a:cubicBezTo>
                  <a:cubicBezTo>
                    <a:pt x="7258" y="16885"/>
                    <a:pt x="7295" y="16853"/>
                    <a:pt x="7330" y="16818"/>
                  </a:cubicBezTo>
                  <a:cubicBezTo>
                    <a:pt x="7364" y="16783"/>
                    <a:pt x="7396" y="16747"/>
                    <a:pt x="7425" y="16708"/>
                  </a:cubicBezTo>
                  <a:cubicBezTo>
                    <a:pt x="7451" y="16670"/>
                    <a:pt x="7478" y="16632"/>
                    <a:pt x="7501" y="16594"/>
                  </a:cubicBezTo>
                  <a:cubicBezTo>
                    <a:pt x="7522" y="16553"/>
                    <a:pt x="7550" y="16501"/>
                    <a:pt x="7572" y="16443"/>
                  </a:cubicBezTo>
                  <a:cubicBezTo>
                    <a:pt x="7589" y="16398"/>
                    <a:pt x="7605" y="16352"/>
                    <a:pt x="7618" y="16305"/>
                  </a:cubicBezTo>
                  <a:cubicBezTo>
                    <a:pt x="7639" y="16226"/>
                    <a:pt x="7654" y="16143"/>
                    <a:pt x="7662" y="16067"/>
                  </a:cubicBezTo>
                  <a:cubicBezTo>
                    <a:pt x="7671" y="15983"/>
                    <a:pt x="7675" y="15897"/>
                    <a:pt x="7675" y="15805"/>
                  </a:cubicBezTo>
                  <a:cubicBezTo>
                    <a:pt x="7674" y="15727"/>
                    <a:pt x="7672" y="15623"/>
                    <a:pt x="7658" y="15522"/>
                  </a:cubicBezTo>
                  <a:cubicBezTo>
                    <a:pt x="7653" y="15482"/>
                    <a:pt x="7647" y="15444"/>
                    <a:pt x="7640" y="15404"/>
                  </a:cubicBezTo>
                  <a:cubicBezTo>
                    <a:pt x="7632" y="15355"/>
                    <a:pt x="7624" y="15304"/>
                    <a:pt x="7618" y="15255"/>
                  </a:cubicBezTo>
                  <a:cubicBezTo>
                    <a:pt x="7611" y="15196"/>
                    <a:pt x="7606" y="15151"/>
                    <a:pt x="7606" y="15106"/>
                  </a:cubicBezTo>
                  <a:cubicBezTo>
                    <a:pt x="7605" y="15071"/>
                    <a:pt x="7605" y="15036"/>
                    <a:pt x="7608" y="15001"/>
                  </a:cubicBezTo>
                  <a:cubicBezTo>
                    <a:pt x="7619" y="14911"/>
                    <a:pt x="7640" y="14844"/>
                    <a:pt x="7674" y="14790"/>
                  </a:cubicBezTo>
                  <a:cubicBezTo>
                    <a:pt x="7686" y="14771"/>
                    <a:pt x="7699" y="14751"/>
                    <a:pt x="7715" y="14736"/>
                  </a:cubicBezTo>
                  <a:cubicBezTo>
                    <a:pt x="7733" y="14716"/>
                    <a:pt x="7743" y="14705"/>
                    <a:pt x="7755" y="14695"/>
                  </a:cubicBezTo>
                  <a:cubicBezTo>
                    <a:pt x="7789" y="14669"/>
                    <a:pt x="7819" y="14649"/>
                    <a:pt x="7849" y="14634"/>
                  </a:cubicBezTo>
                  <a:cubicBezTo>
                    <a:pt x="7870" y="14625"/>
                    <a:pt x="7891" y="14616"/>
                    <a:pt x="7912" y="14609"/>
                  </a:cubicBezTo>
                  <a:cubicBezTo>
                    <a:pt x="7930" y="14604"/>
                    <a:pt x="7947" y="14600"/>
                    <a:pt x="7961" y="14599"/>
                  </a:cubicBezTo>
                  <a:cubicBezTo>
                    <a:pt x="7974" y="14598"/>
                    <a:pt x="7989" y="14597"/>
                    <a:pt x="8003" y="14597"/>
                  </a:cubicBezTo>
                  <a:cubicBezTo>
                    <a:pt x="8018" y="14597"/>
                    <a:pt x="8031" y="14598"/>
                    <a:pt x="8042" y="14600"/>
                  </a:cubicBezTo>
                  <a:cubicBezTo>
                    <a:pt x="8046" y="14601"/>
                    <a:pt x="8051" y="14602"/>
                    <a:pt x="8055" y="14603"/>
                  </a:cubicBezTo>
                  <a:lnTo>
                    <a:pt x="8055" y="11572"/>
                  </a:lnTo>
                  <a:cubicBezTo>
                    <a:pt x="8013" y="11532"/>
                    <a:pt x="7973" y="11490"/>
                    <a:pt x="7938" y="11445"/>
                  </a:cubicBezTo>
                  <a:cubicBezTo>
                    <a:pt x="7880" y="11373"/>
                    <a:pt x="7827" y="11296"/>
                    <a:pt x="7778" y="11222"/>
                  </a:cubicBezTo>
                  <a:lnTo>
                    <a:pt x="7745" y="11174"/>
                  </a:lnTo>
                  <a:cubicBezTo>
                    <a:pt x="7704" y="11112"/>
                    <a:pt x="7664" y="11049"/>
                    <a:pt x="7620" y="10988"/>
                  </a:cubicBezTo>
                  <a:cubicBezTo>
                    <a:pt x="7591" y="10951"/>
                    <a:pt x="7564" y="10913"/>
                    <a:pt x="7533" y="10876"/>
                  </a:cubicBezTo>
                  <a:cubicBezTo>
                    <a:pt x="7509" y="10847"/>
                    <a:pt x="7484" y="10820"/>
                    <a:pt x="7458" y="10793"/>
                  </a:cubicBezTo>
                  <a:cubicBezTo>
                    <a:pt x="7433" y="10768"/>
                    <a:pt x="7407" y="10743"/>
                    <a:pt x="7380" y="10722"/>
                  </a:cubicBezTo>
                  <a:cubicBezTo>
                    <a:pt x="7349" y="10696"/>
                    <a:pt x="7315" y="10672"/>
                    <a:pt x="7282" y="10649"/>
                  </a:cubicBezTo>
                  <a:cubicBezTo>
                    <a:pt x="7217" y="10605"/>
                    <a:pt x="7151" y="10562"/>
                    <a:pt x="7085" y="10519"/>
                  </a:cubicBezTo>
                  <a:lnTo>
                    <a:pt x="7004" y="10466"/>
                  </a:lnTo>
                  <a:cubicBezTo>
                    <a:pt x="6910" y="10407"/>
                    <a:pt x="6816" y="10346"/>
                    <a:pt x="6725" y="10281"/>
                  </a:cubicBezTo>
                  <a:cubicBezTo>
                    <a:pt x="6585" y="10181"/>
                    <a:pt x="6477" y="10093"/>
                    <a:pt x="6388" y="10003"/>
                  </a:cubicBezTo>
                  <a:lnTo>
                    <a:pt x="6372" y="9988"/>
                  </a:lnTo>
                  <a:lnTo>
                    <a:pt x="6360" y="9975"/>
                  </a:lnTo>
                  <a:cubicBezTo>
                    <a:pt x="6342" y="9958"/>
                    <a:pt x="6325" y="9942"/>
                    <a:pt x="6310" y="9924"/>
                  </a:cubicBezTo>
                  <a:cubicBezTo>
                    <a:pt x="6287" y="9899"/>
                    <a:pt x="6264" y="9874"/>
                    <a:pt x="6242" y="9847"/>
                  </a:cubicBezTo>
                  <a:cubicBezTo>
                    <a:pt x="6195" y="9796"/>
                    <a:pt x="6146" y="9746"/>
                    <a:pt x="6098" y="9697"/>
                  </a:cubicBezTo>
                  <a:cubicBezTo>
                    <a:pt x="6036" y="9635"/>
                    <a:pt x="5953" y="9557"/>
                    <a:pt x="5864" y="9488"/>
                  </a:cubicBezTo>
                  <a:cubicBezTo>
                    <a:pt x="5826" y="9458"/>
                    <a:pt x="5788" y="9430"/>
                    <a:pt x="5749" y="9404"/>
                  </a:cubicBezTo>
                  <a:cubicBezTo>
                    <a:pt x="5709" y="9378"/>
                    <a:pt x="5670" y="9352"/>
                    <a:pt x="5629" y="9329"/>
                  </a:cubicBezTo>
                  <a:cubicBezTo>
                    <a:pt x="5561" y="9289"/>
                    <a:pt x="5494" y="9257"/>
                    <a:pt x="5432" y="9232"/>
                  </a:cubicBezTo>
                  <a:cubicBezTo>
                    <a:pt x="5396" y="9217"/>
                    <a:pt x="5359" y="9202"/>
                    <a:pt x="5321" y="9190"/>
                  </a:cubicBezTo>
                  <a:cubicBezTo>
                    <a:pt x="5284" y="9177"/>
                    <a:pt x="5244" y="9166"/>
                    <a:pt x="5205" y="9154"/>
                  </a:cubicBezTo>
                  <a:lnTo>
                    <a:pt x="5186" y="9150"/>
                  </a:lnTo>
                  <a:cubicBezTo>
                    <a:pt x="5158" y="9143"/>
                    <a:pt x="5125" y="9134"/>
                    <a:pt x="5091" y="9128"/>
                  </a:cubicBezTo>
                  <a:lnTo>
                    <a:pt x="5076" y="9125"/>
                  </a:lnTo>
                  <a:lnTo>
                    <a:pt x="5060" y="9122"/>
                  </a:lnTo>
                  <a:cubicBezTo>
                    <a:pt x="5042" y="9119"/>
                    <a:pt x="5023" y="9114"/>
                    <a:pt x="5005" y="9112"/>
                  </a:cubicBezTo>
                  <a:cubicBezTo>
                    <a:pt x="4951" y="9107"/>
                    <a:pt x="4897" y="9104"/>
                    <a:pt x="4842" y="9103"/>
                  </a:cubicBezTo>
                  <a:cubicBezTo>
                    <a:pt x="4740" y="9106"/>
                    <a:pt x="4630" y="9117"/>
                    <a:pt x="4495" y="9136"/>
                  </a:cubicBezTo>
                  <a:lnTo>
                    <a:pt x="4366" y="9158"/>
                  </a:lnTo>
                  <a:cubicBezTo>
                    <a:pt x="4300" y="9170"/>
                    <a:pt x="4235" y="9180"/>
                    <a:pt x="4170" y="9190"/>
                  </a:cubicBezTo>
                  <a:cubicBezTo>
                    <a:pt x="4112" y="9199"/>
                    <a:pt x="4053" y="9207"/>
                    <a:pt x="3995" y="9212"/>
                  </a:cubicBezTo>
                  <a:cubicBezTo>
                    <a:pt x="3937" y="9218"/>
                    <a:pt x="3880" y="9221"/>
                    <a:pt x="3822" y="9221"/>
                  </a:cubicBezTo>
                  <a:lnTo>
                    <a:pt x="3804" y="9221"/>
                  </a:lnTo>
                  <a:cubicBezTo>
                    <a:pt x="3761" y="9221"/>
                    <a:pt x="3716" y="9219"/>
                    <a:pt x="3673" y="9214"/>
                  </a:cubicBezTo>
                  <a:cubicBezTo>
                    <a:pt x="3645" y="9211"/>
                    <a:pt x="3618" y="9206"/>
                    <a:pt x="3592" y="9201"/>
                  </a:cubicBezTo>
                  <a:cubicBezTo>
                    <a:pt x="3573" y="9198"/>
                    <a:pt x="3555" y="9194"/>
                    <a:pt x="3538" y="9189"/>
                  </a:cubicBezTo>
                  <a:cubicBezTo>
                    <a:pt x="3486" y="9176"/>
                    <a:pt x="3439" y="9159"/>
                    <a:pt x="3399" y="9140"/>
                  </a:cubicBezTo>
                  <a:cubicBezTo>
                    <a:pt x="3357" y="9119"/>
                    <a:pt x="3309" y="9094"/>
                    <a:pt x="3267" y="9061"/>
                  </a:cubicBezTo>
                  <a:cubicBezTo>
                    <a:pt x="3243" y="9042"/>
                    <a:pt x="3218" y="9024"/>
                    <a:pt x="3196" y="9004"/>
                  </a:cubicBezTo>
                  <a:cubicBezTo>
                    <a:pt x="3172" y="8981"/>
                    <a:pt x="3154" y="8964"/>
                    <a:pt x="3138" y="8947"/>
                  </a:cubicBezTo>
                  <a:cubicBezTo>
                    <a:pt x="3112" y="8918"/>
                    <a:pt x="3085" y="8886"/>
                    <a:pt x="3065" y="8851"/>
                  </a:cubicBezTo>
                  <a:cubicBezTo>
                    <a:pt x="3050" y="8826"/>
                    <a:pt x="3042" y="8810"/>
                    <a:pt x="3037" y="8792"/>
                  </a:cubicBezTo>
                  <a:cubicBezTo>
                    <a:pt x="3030" y="8772"/>
                    <a:pt x="3026" y="8759"/>
                    <a:pt x="3024" y="8747"/>
                  </a:cubicBezTo>
                  <a:cubicBezTo>
                    <a:pt x="3020" y="8717"/>
                    <a:pt x="3018" y="8691"/>
                    <a:pt x="3020" y="8667"/>
                  </a:cubicBezTo>
                  <a:cubicBezTo>
                    <a:pt x="3021" y="8646"/>
                    <a:pt x="3024" y="8624"/>
                    <a:pt x="3027" y="8603"/>
                  </a:cubicBezTo>
                  <a:lnTo>
                    <a:pt x="3034" y="8561"/>
                  </a:lnTo>
                  <a:cubicBezTo>
                    <a:pt x="3039" y="8529"/>
                    <a:pt x="3042" y="8496"/>
                    <a:pt x="3043" y="8464"/>
                  </a:cubicBezTo>
                  <a:cubicBezTo>
                    <a:pt x="3043" y="8445"/>
                    <a:pt x="3043" y="8425"/>
                    <a:pt x="3040" y="8407"/>
                  </a:cubicBezTo>
                  <a:cubicBezTo>
                    <a:pt x="3036" y="8381"/>
                    <a:pt x="3029" y="8357"/>
                    <a:pt x="3023" y="8332"/>
                  </a:cubicBezTo>
                  <a:cubicBezTo>
                    <a:pt x="3018" y="8317"/>
                    <a:pt x="3013" y="8301"/>
                    <a:pt x="3006" y="8286"/>
                  </a:cubicBezTo>
                  <a:cubicBezTo>
                    <a:pt x="2999" y="8272"/>
                    <a:pt x="2992" y="8257"/>
                    <a:pt x="2983" y="8243"/>
                  </a:cubicBezTo>
                  <a:cubicBezTo>
                    <a:pt x="2976" y="8233"/>
                    <a:pt x="2967" y="8219"/>
                    <a:pt x="2955" y="8206"/>
                  </a:cubicBezTo>
                  <a:cubicBezTo>
                    <a:pt x="2945" y="8193"/>
                    <a:pt x="2933" y="8181"/>
                    <a:pt x="2922" y="8169"/>
                  </a:cubicBezTo>
                  <a:cubicBezTo>
                    <a:pt x="2898" y="8147"/>
                    <a:pt x="2866" y="8122"/>
                    <a:pt x="2834" y="8097"/>
                  </a:cubicBezTo>
                  <a:lnTo>
                    <a:pt x="2817" y="8086"/>
                  </a:lnTo>
                  <a:cubicBezTo>
                    <a:pt x="2790" y="8065"/>
                    <a:pt x="2763" y="8045"/>
                    <a:pt x="2739" y="8021"/>
                  </a:cubicBezTo>
                  <a:cubicBezTo>
                    <a:pt x="2712" y="7995"/>
                    <a:pt x="2686" y="7971"/>
                    <a:pt x="2669" y="7942"/>
                  </a:cubicBezTo>
                  <a:cubicBezTo>
                    <a:pt x="2650" y="7914"/>
                    <a:pt x="2637" y="7893"/>
                    <a:pt x="2629" y="7870"/>
                  </a:cubicBezTo>
                  <a:cubicBezTo>
                    <a:pt x="2623" y="7851"/>
                    <a:pt x="2619" y="7837"/>
                    <a:pt x="2617" y="7824"/>
                  </a:cubicBezTo>
                  <a:cubicBezTo>
                    <a:pt x="2615" y="7813"/>
                    <a:pt x="2614" y="7801"/>
                    <a:pt x="2615" y="7790"/>
                  </a:cubicBezTo>
                  <a:cubicBezTo>
                    <a:pt x="2615" y="7771"/>
                    <a:pt x="2617" y="7752"/>
                    <a:pt x="2622" y="7730"/>
                  </a:cubicBezTo>
                  <a:cubicBezTo>
                    <a:pt x="2628" y="7705"/>
                    <a:pt x="2637" y="7680"/>
                    <a:pt x="2647" y="7656"/>
                  </a:cubicBezTo>
                  <a:cubicBezTo>
                    <a:pt x="2653" y="7640"/>
                    <a:pt x="2659" y="7625"/>
                    <a:pt x="2665" y="7610"/>
                  </a:cubicBezTo>
                  <a:cubicBezTo>
                    <a:pt x="2668" y="7598"/>
                    <a:pt x="2670" y="7587"/>
                    <a:pt x="2672" y="7573"/>
                  </a:cubicBezTo>
                  <a:cubicBezTo>
                    <a:pt x="2671" y="7566"/>
                    <a:pt x="2670" y="7560"/>
                    <a:pt x="2669" y="7553"/>
                  </a:cubicBezTo>
                  <a:cubicBezTo>
                    <a:pt x="2667" y="7546"/>
                    <a:pt x="2663" y="7541"/>
                    <a:pt x="2660" y="7534"/>
                  </a:cubicBezTo>
                  <a:cubicBezTo>
                    <a:pt x="2656" y="7527"/>
                    <a:pt x="2651" y="7520"/>
                    <a:pt x="2644" y="7511"/>
                  </a:cubicBezTo>
                  <a:cubicBezTo>
                    <a:pt x="2639" y="7507"/>
                    <a:pt x="2629" y="7498"/>
                    <a:pt x="2617" y="7488"/>
                  </a:cubicBezTo>
                  <a:cubicBezTo>
                    <a:pt x="2601" y="7477"/>
                    <a:pt x="2590" y="7470"/>
                    <a:pt x="2579" y="7463"/>
                  </a:cubicBezTo>
                  <a:cubicBezTo>
                    <a:pt x="2560" y="7452"/>
                    <a:pt x="2539" y="7441"/>
                    <a:pt x="2519" y="7432"/>
                  </a:cubicBezTo>
                  <a:cubicBezTo>
                    <a:pt x="2504" y="7425"/>
                    <a:pt x="2488" y="7418"/>
                    <a:pt x="2472" y="7414"/>
                  </a:cubicBezTo>
                  <a:cubicBezTo>
                    <a:pt x="2465" y="7412"/>
                    <a:pt x="2448" y="7408"/>
                    <a:pt x="2431" y="7406"/>
                  </a:cubicBezTo>
                  <a:cubicBezTo>
                    <a:pt x="2418" y="7404"/>
                    <a:pt x="2403" y="7403"/>
                    <a:pt x="2388" y="7403"/>
                  </a:cubicBezTo>
                  <a:lnTo>
                    <a:pt x="2374" y="7403"/>
                  </a:lnTo>
                  <a:cubicBezTo>
                    <a:pt x="2350" y="7405"/>
                    <a:pt x="2332" y="7405"/>
                    <a:pt x="2314" y="7409"/>
                  </a:cubicBezTo>
                  <a:cubicBezTo>
                    <a:pt x="2289" y="7413"/>
                    <a:pt x="2265" y="7418"/>
                    <a:pt x="2241" y="7425"/>
                  </a:cubicBezTo>
                  <a:cubicBezTo>
                    <a:pt x="2197" y="7436"/>
                    <a:pt x="2154" y="7451"/>
                    <a:pt x="2111" y="7468"/>
                  </a:cubicBezTo>
                  <a:lnTo>
                    <a:pt x="2046" y="7494"/>
                  </a:lnTo>
                  <a:lnTo>
                    <a:pt x="1980" y="7520"/>
                  </a:lnTo>
                  <a:lnTo>
                    <a:pt x="1964" y="7525"/>
                  </a:lnTo>
                  <a:cubicBezTo>
                    <a:pt x="1926" y="7541"/>
                    <a:pt x="1889" y="7555"/>
                    <a:pt x="1850" y="7567"/>
                  </a:cubicBezTo>
                  <a:cubicBezTo>
                    <a:pt x="1814" y="7578"/>
                    <a:pt x="1778" y="7589"/>
                    <a:pt x="1742" y="7595"/>
                  </a:cubicBezTo>
                  <a:cubicBezTo>
                    <a:pt x="1715" y="7599"/>
                    <a:pt x="1688" y="7602"/>
                    <a:pt x="1661" y="7602"/>
                  </a:cubicBezTo>
                  <a:cubicBezTo>
                    <a:pt x="1637" y="7602"/>
                    <a:pt x="1613" y="7601"/>
                    <a:pt x="1589" y="7599"/>
                  </a:cubicBezTo>
                  <a:cubicBezTo>
                    <a:pt x="1544" y="7594"/>
                    <a:pt x="1505" y="7587"/>
                    <a:pt x="1471" y="7577"/>
                  </a:cubicBezTo>
                  <a:cubicBezTo>
                    <a:pt x="1453" y="7572"/>
                    <a:pt x="1435" y="7566"/>
                    <a:pt x="1416" y="7559"/>
                  </a:cubicBezTo>
                  <a:cubicBezTo>
                    <a:pt x="1400" y="7550"/>
                    <a:pt x="1385" y="7543"/>
                    <a:pt x="1369" y="7533"/>
                  </a:cubicBezTo>
                  <a:cubicBezTo>
                    <a:pt x="1342" y="7518"/>
                    <a:pt x="1319" y="7499"/>
                    <a:pt x="1299" y="7478"/>
                  </a:cubicBezTo>
                  <a:cubicBezTo>
                    <a:pt x="1257" y="7437"/>
                    <a:pt x="1227" y="7383"/>
                    <a:pt x="1211" y="7322"/>
                  </a:cubicBezTo>
                  <a:cubicBezTo>
                    <a:pt x="1196" y="7262"/>
                    <a:pt x="1193" y="7197"/>
                    <a:pt x="1202" y="7131"/>
                  </a:cubicBezTo>
                  <a:cubicBezTo>
                    <a:pt x="1221" y="6989"/>
                    <a:pt x="1275" y="6840"/>
                    <a:pt x="1367" y="6689"/>
                  </a:cubicBezTo>
                  <a:cubicBezTo>
                    <a:pt x="1420" y="6602"/>
                    <a:pt x="1471" y="6531"/>
                    <a:pt x="1523" y="6473"/>
                  </a:cubicBezTo>
                  <a:cubicBezTo>
                    <a:pt x="1561" y="6430"/>
                    <a:pt x="1619" y="6369"/>
                    <a:pt x="1685" y="6322"/>
                  </a:cubicBezTo>
                  <a:cubicBezTo>
                    <a:pt x="1773" y="6258"/>
                    <a:pt x="1877" y="6202"/>
                    <a:pt x="1994" y="6157"/>
                  </a:cubicBezTo>
                  <a:cubicBezTo>
                    <a:pt x="2104" y="6117"/>
                    <a:pt x="2215" y="6082"/>
                    <a:pt x="2325" y="6055"/>
                  </a:cubicBezTo>
                  <a:cubicBezTo>
                    <a:pt x="2451" y="6025"/>
                    <a:pt x="2574" y="6001"/>
                    <a:pt x="2690" y="5985"/>
                  </a:cubicBezTo>
                  <a:cubicBezTo>
                    <a:pt x="2741" y="5977"/>
                    <a:pt x="2793" y="5969"/>
                    <a:pt x="2845" y="5966"/>
                  </a:cubicBezTo>
                  <a:cubicBezTo>
                    <a:pt x="2875" y="5964"/>
                    <a:pt x="2903" y="5962"/>
                    <a:pt x="2932" y="5962"/>
                  </a:cubicBezTo>
                  <a:lnTo>
                    <a:pt x="2959" y="5962"/>
                  </a:lnTo>
                  <a:cubicBezTo>
                    <a:pt x="3038" y="5966"/>
                    <a:pt x="3097" y="5981"/>
                    <a:pt x="3146" y="6009"/>
                  </a:cubicBezTo>
                  <a:cubicBezTo>
                    <a:pt x="3158" y="6015"/>
                    <a:pt x="3170" y="6024"/>
                    <a:pt x="3180" y="6032"/>
                  </a:cubicBezTo>
                  <a:cubicBezTo>
                    <a:pt x="3193" y="6041"/>
                    <a:pt x="3204" y="6052"/>
                    <a:pt x="3215" y="6062"/>
                  </a:cubicBezTo>
                  <a:cubicBezTo>
                    <a:pt x="3236" y="6084"/>
                    <a:pt x="3256" y="6108"/>
                    <a:pt x="3274" y="6133"/>
                  </a:cubicBezTo>
                  <a:cubicBezTo>
                    <a:pt x="3299" y="6170"/>
                    <a:pt x="3323" y="6208"/>
                    <a:pt x="3344" y="6246"/>
                  </a:cubicBezTo>
                  <a:lnTo>
                    <a:pt x="3362" y="6278"/>
                  </a:lnTo>
                  <a:lnTo>
                    <a:pt x="3380" y="6309"/>
                  </a:lnTo>
                  <a:cubicBezTo>
                    <a:pt x="3396" y="6340"/>
                    <a:pt x="3406" y="6360"/>
                    <a:pt x="3415" y="6379"/>
                  </a:cubicBezTo>
                  <a:cubicBezTo>
                    <a:pt x="3436" y="6425"/>
                    <a:pt x="3451" y="6467"/>
                    <a:pt x="3462" y="6508"/>
                  </a:cubicBezTo>
                  <a:cubicBezTo>
                    <a:pt x="3470" y="6532"/>
                    <a:pt x="3476" y="6557"/>
                    <a:pt x="3483" y="6582"/>
                  </a:cubicBezTo>
                  <a:lnTo>
                    <a:pt x="3493" y="6615"/>
                  </a:lnTo>
                  <a:cubicBezTo>
                    <a:pt x="3498" y="6634"/>
                    <a:pt x="3504" y="6656"/>
                    <a:pt x="3513" y="6676"/>
                  </a:cubicBezTo>
                  <a:cubicBezTo>
                    <a:pt x="3519" y="6691"/>
                    <a:pt x="3525" y="6703"/>
                    <a:pt x="3531" y="6717"/>
                  </a:cubicBezTo>
                  <a:cubicBezTo>
                    <a:pt x="3538" y="6726"/>
                    <a:pt x="3544" y="6736"/>
                    <a:pt x="3552" y="6745"/>
                  </a:cubicBezTo>
                  <a:cubicBezTo>
                    <a:pt x="3561" y="6752"/>
                    <a:pt x="3568" y="6759"/>
                    <a:pt x="3575" y="6763"/>
                  </a:cubicBezTo>
                  <a:cubicBezTo>
                    <a:pt x="3575" y="6764"/>
                    <a:pt x="3587" y="6770"/>
                    <a:pt x="3595" y="6773"/>
                  </a:cubicBezTo>
                  <a:lnTo>
                    <a:pt x="3612" y="6777"/>
                  </a:lnTo>
                  <a:cubicBezTo>
                    <a:pt x="3612" y="6776"/>
                    <a:pt x="3612" y="6776"/>
                    <a:pt x="3612" y="6776"/>
                  </a:cubicBezTo>
                  <a:cubicBezTo>
                    <a:pt x="3612" y="6776"/>
                    <a:pt x="3616" y="6782"/>
                    <a:pt x="3640" y="6783"/>
                  </a:cubicBezTo>
                  <a:lnTo>
                    <a:pt x="3660" y="6785"/>
                  </a:lnTo>
                  <a:cubicBezTo>
                    <a:pt x="3682" y="6784"/>
                    <a:pt x="3704" y="6783"/>
                    <a:pt x="3726" y="6780"/>
                  </a:cubicBezTo>
                  <a:cubicBezTo>
                    <a:pt x="3753" y="6774"/>
                    <a:pt x="3778" y="6769"/>
                    <a:pt x="3804" y="6763"/>
                  </a:cubicBezTo>
                  <a:cubicBezTo>
                    <a:pt x="3825" y="6757"/>
                    <a:pt x="3839" y="6750"/>
                    <a:pt x="3852" y="6744"/>
                  </a:cubicBezTo>
                  <a:lnTo>
                    <a:pt x="3867" y="6735"/>
                  </a:lnTo>
                  <a:cubicBezTo>
                    <a:pt x="3884" y="6726"/>
                    <a:pt x="3896" y="6718"/>
                    <a:pt x="3907" y="6709"/>
                  </a:cubicBezTo>
                  <a:cubicBezTo>
                    <a:pt x="3918" y="6700"/>
                    <a:pt x="3928" y="6691"/>
                    <a:pt x="3939" y="6681"/>
                  </a:cubicBezTo>
                  <a:cubicBezTo>
                    <a:pt x="3945" y="6673"/>
                    <a:pt x="3956" y="6661"/>
                    <a:pt x="3965" y="6649"/>
                  </a:cubicBezTo>
                  <a:lnTo>
                    <a:pt x="3987" y="6615"/>
                  </a:lnTo>
                  <a:cubicBezTo>
                    <a:pt x="4006" y="6582"/>
                    <a:pt x="4025" y="6546"/>
                    <a:pt x="4040" y="6509"/>
                  </a:cubicBezTo>
                  <a:lnTo>
                    <a:pt x="4068" y="6441"/>
                  </a:lnTo>
                  <a:lnTo>
                    <a:pt x="4086" y="6394"/>
                  </a:lnTo>
                  <a:cubicBezTo>
                    <a:pt x="4100" y="6356"/>
                    <a:pt x="4115" y="6317"/>
                    <a:pt x="4133" y="6282"/>
                  </a:cubicBezTo>
                  <a:cubicBezTo>
                    <a:pt x="4152" y="6240"/>
                    <a:pt x="4174" y="6199"/>
                    <a:pt x="4196" y="6158"/>
                  </a:cubicBezTo>
                  <a:cubicBezTo>
                    <a:pt x="4282" y="6008"/>
                    <a:pt x="4390" y="5876"/>
                    <a:pt x="4517" y="5766"/>
                  </a:cubicBezTo>
                  <a:cubicBezTo>
                    <a:pt x="4580" y="5711"/>
                    <a:pt x="4646" y="5659"/>
                    <a:pt x="4720" y="5607"/>
                  </a:cubicBezTo>
                  <a:cubicBezTo>
                    <a:pt x="4759" y="5581"/>
                    <a:pt x="4798" y="5555"/>
                    <a:pt x="4836" y="5528"/>
                  </a:cubicBezTo>
                  <a:lnTo>
                    <a:pt x="4914" y="5476"/>
                  </a:lnTo>
                  <a:cubicBezTo>
                    <a:pt x="4982" y="5429"/>
                    <a:pt x="5050" y="5382"/>
                    <a:pt x="5114" y="5330"/>
                  </a:cubicBezTo>
                  <a:cubicBezTo>
                    <a:pt x="5188" y="5272"/>
                    <a:pt x="5255" y="5212"/>
                    <a:pt x="5316" y="5153"/>
                  </a:cubicBezTo>
                  <a:cubicBezTo>
                    <a:pt x="5371" y="5096"/>
                    <a:pt x="5412" y="5050"/>
                    <a:pt x="5448" y="5006"/>
                  </a:cubicBezTo>
                  <a:cubicBezTo>
                    <a:pt x="5479" y="4965"/>
                    <a:pt x="5510" y="4924"/>
                    <a:pt x="5538" y="4881"/>
                  </a:cubicBezTo>
                  <a:cubicBezTo>
                    <a:pt x="5589" y="4804"/>
                    <a:pt x="5635" y="4726"/>
                    <a:pt x="5682" y="4646"/>
                  </a:cubicBezTo>
                  <a:lnTo>
                    <a:pt x="5692" y="4631"/>
                  </a:lnTo>
                  <a:lnTo>
                    <a:pt x="5702" y="4615"/>
                  </a:lnTo>
                  <a:cubicBezTo>
                    <a:pt x="5749" y="4534"/>
                    <a:pt x="5799" y="4449"/>
                    <a:pt x="5856" y="4371"/>
                  </a:cubicBezTo>
                  <a:cubicBezTo>
                    <a:pt x="5900" y="4311"/>
                    <a:pt x="5960" y="4232"/>
                    <a:pt x="6037" y="4165"/>
                  </a:cubicBezTo>
                  <a:cubicBezTo>
                    <a:pt x="6121" y="4091"/>
                    <a:pt x="6209" y="4037"/>
                    <a:pt x="6297" y="4002"/>
                  </a:cubicBezTo>
                  <a:cubicBezTo>
                    <a:pt x="6323" y="3992"/>
                    <a:pt x="6348" y="3983"/>
                    <a:pt x="6374" y="3974"/>
                  </a:cubicBezTo>
                  <a:cubicBezTo>
                    <a:pt x="6407" y="3965"/>
                    <a:pt x="6422" y="3961"/>
                    <a:pt x="6439" y="3957"/>
                  </a:cubicBezTo>
                  <a:cubicBezTo>
                    <a:pt x="6466" y="3951"/>
                    <a:pt x="6494" y="3946"/>
                    <a:pt x="6522" y="3944"/>
                  </a:cubicBezTo>
                  <a:cubicBezTo>
                    <a:pt x="6542" y="3942"/>
                    <a:pt x="6562" y="3941"/>
                    <a:pt x="6580" y="3941"/>
                  </a:cubicBezTo>
                  <a:cubicBezTo>
                    <a:pt x="6651" y="3941"/>
                    <a:pt x="6711" y="3946"/>
                    <a:pt x="6768" y="3955"/>
                  </a:cubicBezTo>
                  <a:cubicBezTo>
                    <a:pt x="6829" y="3964"/>
                    <a:pt x="6890" y="3975"/>
                    <a:pt x="6951" y="3987"/>
                  </a:cubicBezTo>
                  <a:lnTo>
                    <a:pt x="6988" y="3994"/>
                  </a:lnTo>
                  <a:cubicBezTo>
                    <a:pt x="7035" y="4004"/>
                    <a:pt x="7083" y="4014"/>
                    <a:pt x="7131" y="4020"/>
                  </a:cubicBezTo>
                  <a:cubicBezTo>
                    <a:pt x="7161" y="4024"/>
                    <a:pt x="7190" y="4029"/>
                    <a:pt x="7219" y="4031"/>
                  </a:cubicBezTo>
                  <a:cubicBezTo>
                    <a:pt x="7245" y="4032"/>
                    <a:pt x="7272" y="4033"/>
                    <a:pt x="7298" y="4033"/>
                  </a:cubicBezTo>
                  <a:cubicBezTo>
                    <a:pt x="7324" y="4033"/>
                    <a:pt x="7350" y="4032"/>
                    <a:pt x="7376" y="4027"/>
                  </a:cubicBezTo>
                  <a:cubicBezTo>
                    <a:pt x="7392" y="4024"/>
                    <a:pt x="7409" y="4021"/>
                    <a:pt x="7424" y="4016"/>
                  </a:cubicBezTo>
                  <a:cubicBezTo>
                    <a:pt x="7471" y="4001"/>
                    <a:pt x="7513" y="3988"/>
                    <a:pt x="7555" y="3971"/>
                  </a:cubicBezTo>
                  <a:cubicBezTo>
                    <a:pt x="7577" y="3962"/>
                    <a:pt x="7599" y="3952"/>
                    <a:pt x="7620" y="3942"/>
                  </a:cubicBezTo>
                  <a:cubicBezTo>
                    <a:pt x="7629" y="3936"/>
                    <a:pt x="7636" y="3932"/>
                    <a:pt x="7643" y="3926"/>
                  </a:cubicBezTo>
                  <a:cubicBezTo>
                    <a:pt x="7644" y="3915"/>
                    <a:pt x="7642" y="3910"/>
                    <a:pt x="7640" y="3905"/>
                  </a:cubicBezTo>
                  <a:lnTo>
                    <a:pt x="7623" y="3881"/>
                  </a:lnTo>
                  <a:lnTo>
                    <a:pt x="7614" y="3869"/>
                  </a:lnTo>
                  <a:cubicBezTo>
                    <a:pt x="7598" y="3846"/>
                    <a:pt x="7581" y="3821"/>
                    <a:pt x="7568" y="3796"/>
                  </a:cubicBezTo>
                  <a:cubicBezTo>
                    <a:pt x="7556" y="3771"/>
                    <a:pt x="7549" y="3759"/>
                    <a:pt x="7544" y="3745"/>
                  </a:cubicBezTo>
                  <a:cubicBezTo>
                    <a:pt x="7539" y="3733"/>
                    <a:pt x="7535" y="3719"/>
                    <a:pt x="7531" y="3706"/>
                  </a:cubicBezTo>
                  <a:cubicBezTo>
                    <a:pt x="7525" y="3688"/>
                    <a:pt x="7517" y="3671"/>
                    <a:pt x="7509" y="3655"/>
                  </a:cubicBezTo>
                  <a:cubicBezTo>
                    <a:pt x="7481" y="3610"/>
                    <a:pt x="7447" y="3571"/>
                    <a:pt x="7414" y="3532"/>
                  </a:cubicBezTo>
                  <a:lnTo>
                    <a:pt x="7397" y="3512"/>
                  </a:lnTo>
                  <a:cubicBezTo>
                    <a:pt x="7374" y="3486"/>
                    <a:pt x="7360" y="3469"/>
                    <a:pt x="7349" y="3451"/>
                  </a:cubicBezTo>
                  <a:cubicBezTo>
                    <a:pt x="7337" y="3431"/>
                    <a:pt x="7328" y="3416"/>
                    <a:pt x="7325" y="3399"/>
                  </a:cubicBezTo>
                  <a:cubicBezTo>
                    <a:pt x="7324" y="3389"/>
                    <a:pt x="7323" y="3382"/>
                    <a:pt x="7324" y="3375"/>
                  </a:cubicBezTo>
                  <a:cubicBezTo>
                    <a:pt x="7324" y="3368"/>
                    <a:pt x="7325" y="3359"/>
                    <a:pt x="7328" y="3352"/>
                  </a:cubicBezTo>
                  <a:cubicBezTo>
                    <a:pt x="7336" y="3340"/>
                    <a:pt x="7338" y="3336"/>
                    <a:pt x="7342" y="3332"/>
                  </a:cubicBezTo>
                  <a:cubicBezTo>
                    <a:pt x="7349" y="3323"/>
                    <a:pt x="7357" y="3317"/>
                    <a:pt x="7364" y="3313"/>
                  </a:cubicBezTo>
                  <a:cubicBezTo>
                    <a:pt x="7386" y="3300"/>
                    <a:pt x="7413" y="3292"/>
                    <a:pt x="7434" y="3289"/>
                  </a:cubicBezTo>
                  <a:cubicBezTo>
                    <a:pt x="7472" y="3282"/>
                    <a:pt x="7511" y="3277"/>
                    <a:pt x="7551" y="3276"/>
                  </a:cubicBezTo>
                  <a:cubicBezTo>
                    <a:pt x="7584" y="3275"/>
                    <a:pt x="7618" y="3273"/>
                    <a:pt x="7651" y="3273"/>
                  </a:cubicBezTo>
                  <a:cubicBezTo>
                    <a:pt x="7671" y="3273"/>
                    <a:pt x="7692" y="3274"/>
                    <a:pt x="7712" y="3275"/>
                  </a:cubicBezTo>
                  <a:cubicBezTo>
                    <a:pt x="7746" y="3278"/>
                    <a:pt x="7791" y="3284"/>
                    <a:pt x="7833" y="3299"/>
                  </a:cubicBezTo>
                  <a:cubicBezTo>
                    <a:pt x="7876" y="3313"/>
                    <a:pt x="7907" y="3328"/>
                    <a:pt x="7934" y="3346"/>
                  </a:cubicBezTo>
                  <a:cubicBezTo>
                    <a:pt x="7966" y="3367"/>
                    <a:pt x="7993" y="3389"/>
                    <a:pt x="8017" y="3413"/>
                  </a:cubicBezTo>
                  <a:cubicBezTo>
                    <a:pt x="8030" y="3425"/>
                    <a:pt x="8042" y="3439"/>
                    <a:pt x="8055" y="3453"/>
                  </a:cubicBezTo>
                  <a:lnTo>
                    <a:pt x="8055" y="1988"/>
                  </a:lnTo>
                  <a:cubicBezTo>
                    <a:pt x="8010" y="1985"/>
                    <a:pt x="7965" y="1984"/>
                    <a:pt x="7920" y="1984"/>
                  </a:cubicBezTo>
                  <a:cubicBezTo>
                    <a:pt x="7839" y="1985"/>
                    <a:pt x="7773" y="1991"/>
                    <a:pt x="7713" y="2000"/>
                  </a:cubicBezTo>
                  <a:cubicBezTo>
                    <a:pt x="7640" y="2010"/>
                    <a:pt x="7578" y="2024"/>
                    <a:pt x="7520" y="2041"/>
                  </a:cubicBezTo>
                  <a:cubicBezTo>
                    <a:pt x="7440" y="2065"/>
                    <a:pt x="7378" y="2091"/>
                    <a:pt x="7324" y="2122"/>
                  </a:cubicBezTo>
                  <a:cubicBezTo>
                    <a:pt x="7222" y="2185"/>
                    <a:pt x="7136" y="2266"/>
                    <a:pt x="7063" y="2337"/>
                  </a:cubicBezTo>
                  <a:lnTo>
                    <a:pt x="6994" y="2408"/>
                  </a:lnTo>
                  <a:cubicBezTo>
                    <a:pt x="6946" y="2458"/>
                    <a:pt x="6898" y="2507"/>
                    <a:pt x="6847" y="2554"/>
                  </a:cubicBezTo>
                  <a:cubicBezTo>
                    <a:pt x="6779" y="2618"/>
                    <a:pt x="6696" y="2689"/>
                    <a:pt x="6601" y="2740"/>
                  </a:cubicBezTo>
                  <a:cubicBezTo>
                    <a:pt x="6538" y="2775"/>
                    <a:pt x="6479" y="2804"/>
                    <a:pt x="6421" y="2828"/>
                  </a:cubicBezTo>
                  <a:cubicBezTo>
                    <a:pt x="6378" y="2846"/>
                    <a:pt x="6339" y="2862"/>
                    <a:pt x="6298" y="2873"/>
                  </a:cubicBezTo>
                  <a:cubicBezTo>
                    <a:pt x="6261" y="2884"/>
                    <a:pt x="6227" y="2893"/>
                    <a:pt x="6193" y="2895"/>
                  </a:cubicBezTo>
                  <a:cubicBezTo>
                    <a:pt x="6181" y="2896"/>
                    <a:pt x="6167" y="2897"/>
                    <a:pt x="6155" y="2897"/>
                  </a:cubicBezTo>
                  <a:cubicBezTo>
                    <a:pt x="6142" y="2897"/>
                    <a:pt x="6132" y="2896"/>
                    <a:pt x="6123" y="2894"/>
                  </a:cubicBezTo>
                  <a:cubicBezTo>
                    <a:pt x="6111" y="2892"/>
                    <a:pt x="6099" y="2890"/>
                    <a:pt x="6089" y="2887"/>
                  </a:cubicBezTo>
                  <a:cubicBezTo>
                    <a:pt x="6077" y="2883"/>
                    <a:pt x="6066" y="2878"/>
                    <a:pt x="6054" y="2873"/>
                  </a:cubicBezTo>
                  <a:cubicBezTo>
                    <a:pt x="6037" y="2864"/>
                    <a:pt x="6023" y="2851"/>
                    <a:pt x="6011" y="2839"/>
                  </a:cubicBezTo>
                  <a:cubicBezTo>
                    <a:pt x="5981" y="2810"/>
                    <a:pt x="5957" y="2774"/>
                    <a:pt x="5935" y="2720"/>
                  </a:cubicBezTo>
                  <a:cubicBezTo>
                    <a:pt x="5921" y="2686"/>
                    <a:pt x="5907" y="2651"/>
                    <a:pt x="5894" y="2617"/>
                  </a:cubicBezTo>
                  <a:cubicBezTo>
                    <a:pt x="5884" y="2591"/>
                    <a:pt x="5875" y="2564"/>
                    <a:pt x="5863" y="2538"/>
                  </a:cubicBezTo>
                  <a:cubicBezTo>
                    <a:pt x="5851" y="2506"/>
                    <a:pt x="5837" y="2474"/>
                    <a:pt x="5821" y="2442"/>
                  </a:cubicBezTo>
                  <a:cubicBezTo>
                    <a:pt x="5805" y="2410"/>
                    <a:pt x="5788" y="2379"/>
                    <a:pt x="5770" y="2346"/>
                  </a:cubicBezTo>
                  <a:cubicBezTo>
                    <a:pt x="5733" y="2284"/>
                    <a:pt x="5685" y="2214"/>
                    <a:pt x="5630" y="2139"/>
                  </a:cubicBezTo>
                  <a:lnTo>
                    <a:pt x="5601" y="2101"/>
                  </a:lnTo>
                  <a:cubicBezTo>
                    <a:pt x="5570" y="2062"/>
                    <a:pt x="5541" y="2021"/>
                    <a:pt x="5513" y="1979"/>
                  </a:cubicBezTo>
                  <a:cubicBezTo>
                    <a:pt x="5488" y="1939"/>
                    <a:pt x="5462" y="1898"/>
                    <a:pt x="5450" y="1850"/>
                  </a:cubicBezTo>
                  <a:cubicBezTo>
                    <a:pt x="5444" y="1827"/>
                    <a:pt x="5442" y="1809"/>
                    <a:pt x="5444" y="1791"/>
                  </a:cubicBezTo>
                  <a:cubicBezTo>
                    <a:pt x="5445" y="1768"/>
                    <a:pt x="5449" y="1750"/>
                    <a:pt x="5456" y="1737"/>
                  </a:cubicBezTo>
                  <a:cubicBezTo>
                    <a:pt x="5469" y="1711"/>
                    <a:pt x="5482" y="1694"/>
                    <a:pt x="5499" y="1678"/>
                  </a:cubicBezTo>
                  <a:cubicBezTo>
                    <a:pt x="5518" y="1660"/>
                    <a:pt x="5540" y="1643"/>
                    <a:pt x="5568" y="1628"/>
                  </a:cubicBezTo>
                  <a:cubicBezTo>
                    <a:pt x="5597" y="1610"/>
                    <a:pt x="5630" y="1595"/>
                    <a:pt x="5662" y="1582"/>
                  </a:cubicBezTo>
                  <a:cubicBezTo>
                    <a:pt x="5709" y="1564"/>
                    <a:pt x="5757" y="1547"/>
                    <a:pt x="5807" y="1534"/>
                  </a:cubicBezTo>
                  <a:cubicBezTo>
                    <a:pt x="5925" y="1501"/>
                    <a:pt x="6048" y="1473"/>
                    <a:pt x="6183" y="1448"/>
                  </a:cubicBezTo>
                  <a:cubicBezTo>
                    <a:pt x="6326" y="1422"/>
                    <a:pt x="6456" y="1398"/>
                    <a:pt x="6587" y="1363"/>
                  </a:cubicBezTo>
                  <a:cubicBezTo>
                    <a:pt x="6641" y="1348"/>
                    <a:pt x="6699" y="1330"/>
                    <a:pt x="6755" y="1307"/>
                  </a:cubicBezTo>
                  <a:cubicBezTo>
                    <a:pt x="6814" y="1284"/>
                    <a:pt x="6866" y="1260"/>
                    <a:pt x="6914" y="1233"/>
                  </a:cubicBezTo>
                  <a:cubicBezTo>
                    <a:pt x="6955" y="1210"/>
                    <a:pt x="6994" y="1181"/>
                    <a:pt x="7028" y="1153"/>
                  </a:cubicBezTo>
                  <a:cubicBezTo>
                    <a:pt x="7063" y="1123"/>
                    <a:pt x="7098" y="1091"/>
                    <a:pt x="7131" y="1058"/>
                  </a:cubicBezTo>
                  <a:lnTo>
                    <a:pt x="7195" y="991"/>
                  </a:lnTo>
                  <a:lnTo>
                    <a:pt x="7247" y="937"/>
                  </a:lnTo>
                  <a:cubicBezTo>
                    <a:pt x="7288" y="895"/>
                    <a:pt x="7320" y="861"/>
                    <a:pt x="7354" y="830"/>
                  </a:cubicBezTo>
                  <a:cubicBezTo>
                    <a:pt x="7394" y="794"/>
                    <a:pt x="7438" y="757"/>
                    <a:pt x="7484" y="727"/>
                  </a:cubicBezTo>
                  <a:cubicBezTo>
                    <a:pt x="7527" y="702"/>
                    <a:pt x="7570" y="679"/>
                    <a:pt x="7613" y="660"/>
                  </a:cubicBezTo>
                  <a:cubicBezTo>
                    <a:pt x="7660" y="640"/>
                    <a:pt x="7699" y="623"/>
                    <a:pt x="7739" y="611"/>
                  </a:cubicBezTo>
                  <a:cubicBezTo>
                    <a:pt x="7771" y="602"/>
                    <a:pt x="7801" y="593"/>
                    <a:pt x="7832" y="589"/>
                  </a:cubicBezTo>
                  <a:cubicBezTo>
                    <a:pt x="7847" y="587"/>
                    <a:pt x="7862" y="586"/>
                    <a:pt x="7879" y="586"/>
                  </a:cubicBezTo>
                  <a:cubicBezTo>
                    <a:pt x="7888" y="586"/>
                    <a:pt x="7898" y="587"/>
                    <a:pt x="7908" y="588"/>
                  </a:cubicBezTo>
                  <a:cubicBezTo>
                    <a:pt x="7929" y="592"/>
                    <a:pt x="7951" y="596"/>
                    <a:pt x="7970" y="605"/>
                  </a:cubicBezTo>
                  <a:cubicBezTo>
                    <a:pt x="7990" y="617"/>
                    <a:pt x="8005" y="626"/>
                    <a:pt x="8017" y="640"/>
                  </a:cubicBezTo>
                  <a:cubicBezTo>
                    <a:pt x="8030" y="651"/>
                    <a:pt x="8040" y="665"/>
                    <a:pt x="8052" y="685"/>
                  </a:cubicBezTo>
                  <a:cubicBezTo>
                    <a:pt x="8053" y="687"/>
                    <a:pt x="8054" y="689"/>
                    <a:pt x="8055" y="691"/>
                  </a:cubicBezTo>
                  <a:lnTo>
                    <a:pt x="8055" y="193"/>
                  </a:lnTo>
                  <a:cubicBezTo>
                    <a:pt x="7962" y="199"/>
                    <a:pt x="7873" y="210"/>
                    <a:pt x="7787" y="226"/>
                  </a:cubicBezTo>
                  <a:cubicBezTo>
                    <a:pt x="7673" y="245"/>
                    <a:pt x="7556" y="273"/>
                    <a:pt x="7427" y="308"/>
                  </a:cubicBezTo>
                  <a:cubicBezTo>
                    <a:pt x="7304" y="344"/>
                    <a:pt x="7173" y="387"/>
                    <a:pt x="7050" y="433"/>
                  </a:cubicBezTo>
                  <a:cubicBezTo>
                    <a:pt x="6981" y="458"/>
                    <a:pt x="6911" y="484"/>
                    <a:pt x="6843" y="511"/>
                  </a:cubicBezTo>
                  <a:cubicBezTo>
                    <a:pt x="6794" y="530"/>
                    <a:pt x="6745" y="550"/>
                    <a:pt x="6695" y="569"/>
                  </a:cubicBezTo>
                  <a:cubicBezTo>
                    <a:pt x="6614" y="599"/>
                    <a:pt x="6527" y="631"/>
                    <a:pt x="6439" y="652"/>
                  </a:cubicBezTo>
                  <a:cubicBezTo>
                    <a:pt x="6364" y="670"/>
                    <a:pt x="6306" y="677"/>
                    <a:pt x="6253" y="677"/>
                  </a:cubicBezTo>
                  <a:lnTo>
                    <a:pt x="6229" y="676"/>
                  </a:lnTo>
                  <a:cubicBezTo>
                    <a:pt x="6184" y="674"/>
                    <a:pt x="6150" y="669"/>
                    <a:pt x="6115" y="660"/>
                  </a:cubicBezTo>
                  <a:cubicBezTo>
                    <a:pt x="6086" y="651"/>
                    <a:pt x="6070" y="647"/>
                    <a:pt x="6054" y="640"/>
                  </a:cubicBezTo>
                  <a:cubicBezTo>
                    <a:pt x="6041" y="633"/>
                    <a:pt x="6028" y="627"/>
                    <a:pt x="6015" y="620"/>
                  </a:cubicBezTo>
                  <a:cubicBezTo>
                    <a:pt x="5975" y="599"/>
                    <a:pt x="5939" y="573"/>
                    <a:pt x="5911" y="547"/>
                  </a:cubicBezTo>
                  <a:cubicBezTo>
                    <a:pt x="5883" y="519"/>
                    <a:pt x="5855" y="491"/>
                    <a:pt x="5831" y="461"/>
                  </a:cubicBezTo>
                  <a:cubicBezTo>
                    <a:pt x="5812" y="436"/>
                    <a:pt x="5793" y="413"/>
                    <a:pt x="5776" y="387"/>
                  </a:cubicBezTo>
                  <a:lnTo>
                    <a:pt x="5766" y="370"/>
                  </a:lnTo>
                  <a:cubicBezTo>
                    <a:pt x="5756" y="355"/>
                    <a:pt x="5747" y="340"/>
                    <a:pt x="5739" y="324"/>
                  </a:cubicBezTo>
                  <a:cubicBezTo>
                    <a:pt x="5721" y="290"/>
                    <a:pt x="5713" y="273"/>
                    <a:pt x="5705" y="254"/>
                  </a:cubicBezTo>
                  <a:cubicBezTo>
                    <a:pt x="5701" y="240"/>
                    <a:pt x="5697" y="227"/>
                    <a:pt x="5693" y="212"/>
                  </a:cubicBezTo>
                  <a:cubicBezTo>
                    <a:pt x="5684" y="184"/>
                    <a:pt x="5680" y="153"/>
                    <a:pt x="5677" y="124"/>
                  </a:cubicBezTo>
                  <a:cubicBezTo>
                    <a:pt x="5673" y="100"/>
                    <a:pt x="5670" y="77"/>
                    <a:pt x="5664" y="53"/>
                  </a:cubicBezTo>
                  <a:cubicBezTo>
                    <a:pt x="5664" y="51"/>
                    <a:pt x="5660" y="39"/>
                    <a:pt x="5657" y="32"/>
                  </a:cubicBezTo>
                  <a:cubicBezTo>
                    <a:pt x="5654" y="24"/>
                    <a:pt x="5649" y="15"/>
                    <a:pt x="5645" y="8"/>
                  </a:cubicBezTo>
                  <a:cubicBezTo>
                    <a:pt x="5642" y="5"/>
                    <a:pt x="5641" y="3"/>
                    <a:pt x="5639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210721" y="1682460"/>
              <a:ext cx="2347" cy="960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0" y="8"/>
                  </a:moveTo>
                  <a:cubicBezTo>
                    <a:pt x="6" y="6"/>
                    <a:pt x="14" y="3"/>
                    <a:pt x="21" y="1"/>
                  </a:cubicBezTo>
                  <a:cubicBezTo>
                    <a:pt x="14" y="3"/>
                    <a:pt x="6" y="6"/>
                    <a:pt x="0" y="8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216270" y="1622920"/>
              <a:ext cx="360228" cy="58686"/>
            </a:xfrm>
            <a:custGeom>
              <a:avLst/>
              <a:gdLst/>
              <a:ahLst/>
              <a:cxnLst/>
              <a:rect l="l" t="t" r="r" b="b"/>
              <a:pathLst>
                <a:path w="3376" h="550" extrusionOk="0">
                  <a:moveTo>
                    <a:pt x="3367" y="1"/>
                  </a:moveTo>
                  <a:cubicBezTo>
                    <a:pt x="3367" y="1"/>
                    <a:pt x="3367" y="1"/>
                    <a:pt x="3367" y="1"/>
                  </a:cubicBezTo>
                  <a:lnTo>
                    <a:pt x="3367" y="1"/>
                  </a:lnTo>
                  <a:cubicBezTo>
                    <a:pt x="3370" y="1"/>
                    <a:pt x="3373" y="1"/>
                    <a:pt x="3376" y="1"/>
                  </a:cubicBezTo>
                  <a:close/>
                  <a:moveTo>
                    <a:pt x="3367" y="1"/>
                  </a:moveTo>
                  <a:cubicBezTo>
                    <a:pt x="2192" y="1"/>
                    <a:pt x="1059" y="194"/>
                    <a:pt x="0" y="548"/>
                  </a:cubicBezTo>
                  <a:lnTo>
                    <a:pt x="3" y="548"/>
                  </a:lnTo>
                  <a:lnTo>
                    <a:pt x="4" y="549"/>
                  </a:lnTo>
                  <a:cubicBezTo>
                    <a:pt x="1063" y="196"/>
                    <a:pt x="2194" y="5"/>
                    <a:pt x="3370" y="4"/>
                  </a:cubicBezTo>
                  <a:cubicBezTo>
                    <a:pt x="3369" y="3"/>
                    <a:pt x="3368" y="2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438409" y="2248090"/>
              <a:ext cx="1138196" cy="1651541"/>
            </a:xfrm>
            <a:custGeom>
              <a:avLst/>
              <a:gdLst/>
              <a:ahLst/>
              <a:cxnLst/>
              <a:rect l="l" t="t" r="r" b="b"/>
              <a:pathLst>
                <a:path w="10667" h="15478" extrusionOk="0">
                  <a:moveTo>
                    <a:pt x="1147" y="0"/>
                  </a:moveTo>
                  <a:cubicBezTo>
                    <a:pt x="414" y="1446"/>
                    <a:pt x="0" y="3081"/>
                    <a:pt x="0" y="4809"/>
                  </a:cubicBezTo>
                  <a:cubicBezTo>
                    <a:pt x="0" y="10692"/>
                    <a:pt x="4785" y="15476"/>
                    <a:pt x="10667" y="15477"/>
                  </a:cubicBezTo>
                  <a:lnTo>
                    <a:pt x="10667" y="15474"/>
                  </a:lnTo>
                  <a:cubicBezTo>
                    <a:pt x="4781" y="15473"/>
                    <a:pt x="4" y="10695"/>
                    <a:pt x="4" y="4809"/>
                  </a:cubicBezTo>
                  <a:cubicBezTo>
                    <a:pt x="4" y="3080"/>
                    <a:pt x="417" y="1446"/>
                    <a:pt x="1148" y="1"/>
                  </a:cubicBezTo>
                  <a:cubicBezTo>
                    <a:pt x="1147" y="1"/>
                    <a:pt x="1147" y="0"/>
                    <a:pt x="1147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680623" y="1733997"/>
              <a:ext cx="405790" cy="326083"/>
            </a:xfrm>
            <a:custGeom>
              <a:avLst/>
              <a:gdLst/>
              <a:ahLst/>
              <a:cxnLst/>
              <a:rect l="l" t="t" r="r" b="b"/>
              <a:pathLst>
                <a:path w="3803" h="3056" extrusionOk="0">
                  <a:moveTo>
                    <a:pt x="3802" y="1"/>
                  </a:moveTo>
                  <a:cubicBezTo>
                    <a:pt x="2357" y="694"/>
                    <a:pt x="1091" y="1703"/>
                    <a:pt x="94" y="2938"/>
                  </a:cubicBezTo>
                  <a:lnTo>
                    <a:pt x="94" y="2938"/>
                  </a:lnTo>
                  <a:cubicBezTo>
                    <a:pt x="117" y="2910"/>
                    <a:pt x="140" y="2881"/>
                    <a:pt x="164" y="2853"/>
                  </a:cubicBezTo>
                  <a:cubicBezTo>
                    <a:pt x="933" y="1920"/>
                    <a:pt x="1857" y="1119"/>
                    <a:pt x="2898" y="490"/>
                  </a:cubicBezTo>
                  <a:cubicBezTo>
                    <a:pt x="2899" y="490"/>
                    <a:pt x="2900" y="489"/>
                    <a:pt x="2901" y="488"/>
                  </a:cubicBezTo>
                  <a:cubicBezTo>
                    <a:pt x="2932" y="470"/>
                    <a:pt x="2963" y="452"/>
                    <a:pt x="2994" y="433"/>
                  </a:cubicBezTo>
                  <a:cubicBezTo>
                    <a:pt x="3256" y="278"/>
                    <a:pt x="3526" y="134"/>
                    <a:pt x="3802" y="1"/>
                  </a:cubicBezTo>
                  <a:close/>
                  <a:moveTo>
                    <a:pt x="94" y="2938"/>
                  </a:moveTo>
                  <a:lnTo>
                    <a:pt x="94" y="2938"/>
                  </a:lnTo>
                  <a:cubicBezTo>
                    <a:pt x="62" y="2977"/>
                    <a:pt x="31" y="3016"/>
                    <a:pt x="0" y="3055"/>
                  </a:cubicBezTo>
                  <a:cubicBezTo>
                    <a:pt x="31" y="3016"/>
                    <a:pt x="62" y="2977"/>
                    <a:pt x="94" y="2938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091108" y="1728662"/>
              <a:ext cx="6616" cy="3201"/>
            </a:xfrm>
            <a:custGeom>
              <a:avLst/>
              <a:gdLst/>
              <a:ahLst/>
              <a:cxnLst/>
              <a:rect l="l" t="t" r="r" b="b"/>
              <a:pathLst>
                <a:path w="62" h="30" extrusionOk="0">
                  <a:moveTo>
                    <a:pt x="0" y="29"/>
                  </a:moveTo>
                  <a:cubicBezTo>
                    <a:pt x="21" y="20"/>
                    <a:pt x="41" y="10"/>
                    <a:pt x="62" y="1"/>
                  </a:cubicBezTo>
                  <a:cubicBezTo>
                    <a:pt x="41" y="10"/>
                    <a:pt x="21" y="20"/>
                    <a:pt x="0" y="29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106900" y="1723327"/>
              <a:ext cx="2454" cy="128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11"/>
                  </a:moveTo>
                  <a:cubicBezTo>
                    <a:pt x="8" y="7"/>
                    <a:pt x="15" y="4"/>
                    <a:pt x="23" y="1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438835" y="2248197"/>
              <a:ext cx="1137769" cy="1651114"/>
            </a:xfrm>
            <a:custGeom>
              <a:avLst/>
              <a:gdLst/>
              <a:ahLst/>
              <a:cxnLst/>
              <a:rect l="l" t="t" r="r" b="b"/>
              <a:pathLst>
                <a:path w="10663" h="15474" extrusionOk="0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698016" y="1786281"/>
              <a:ext cx="291831" cy="252245"/>
            </a:xfrm>
            <a:custGeom>
              <a:avLst/>
              <a:gdLst/>
              <a:ahLst/>
              <a:cxnLst/>
              <a:rect l="l" t="t" r="r" b="b"/>
              <a:pathLst>
                <a:path w="2735" h="2364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98016" y="1786281"/>
              <a:ext cx="291831" cy="252245"/>
            </a:xfrm>
            <a:custGeom>
              <a:avLst/>
              <a:gdLst/>
              <a:ahLst/>
              <a:cxnLst/>
              <a:rect l="l" t="t" r="r" b="b"/>
              <a:pathLst>
                <a:path w="2735" h="2364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216590" y="1623240"/>
              <a:ext cx="360014" cy="100514"/>
            </a:xfrm>
            <a:custGeom>
              <a:avLst/>
              <a:gdLst/>
              <a:ahLst/>
              <a:cxnLst/>
              <a:rect l="l" t="t" r="r" b="b"/>
              <a:pathLst>
                <a:path w="3374" h="942" extrusionOk="0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216590" y="1623240"/>
              <a:ext cx="360014" cy="100514"/>
            </a:xfrm>
            <a:custGeom>
              <a:avLst/>
              <a:gdLst/>
              <a:ahLst/>
              <a:cxnLst/>
              <a:rect l="l" t="t" r="r" b="b"/>
              <a:pathLst>
                <a:path w="3374" h="942" extrusionOk="0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990060" y="1780093"/>
              <a:ext cx="10137" cy="608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990060" y="1780093"/>
              <a:ext cx="10137" cy="608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560796" y="1681393"/>
              <a:ext cx="758015" cy="802723"/>
            </a:xfrm>
            <a:custGeom>
              <a:avLst/>
              <a:gdLst/>
              <a:ahLst/>
              <a:cxnLst/>
              <a:rect l="l" t="t" r="r" b="b"/>
              <a:pathLst>
                <a:path w="7104" h="7523" extrusionOk="0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560796" y="1681393"/>
              <a:ext cx="758015" cy="802723"/>
            </a:xfrm>
            <a:custGeom>
              <a:avLst/>
              <a:gdLst/>
              <a:ahLst/>
              <a:cxnLst/>
              <a:rect l="l" t="t" r="r" b="b"/>
              <a:pathLst>
                <a:path w="7104" h="7523" extrusionOk="0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211255" y="3527453"/>
              <a:ext cx="141701" cy="278280"/>
            </a:xfrm>
            <a:custGeom>
              <a:avLst/>
              <a:gdLst/>
              <a:ahLst/>
              <a:cxnLst/>
              <a:rect l="l" t="t" r="r" b="b"/>
              <a:pathLst>
                <a:path w="1328" h="260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211255" y="3527453"/>
              <a:ext cx="141701" cy="278280"/>
            </a:xfrm>
            <a:custGeom>
              <a:avLst/>
              <a:gdLst/>
              <a:ahLst/>
              <a:cxnLst/>
              <a:rect l="l" t="t" r="r" b="b"/>
              <a:pathLst>
                <a:path w="1328" h="260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575644" y="1622920"/>
              <a:ext cx="960" cy="106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575644" y="1622920"/>
              <a:ext cx="960" cy="106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584927" y="3391407"/>
              <a:ext cx="872080" cy="507904"/>
            </a:xfrm>
            <a:custGeom>
              <a:avLst/>
              <a:gdLst/>
              <a:ahLst/>
              <a:cxnLst/>
              <a:rect l="l" t="t" r="r" b="b"/>
              <a:pathLst>
                <a:path w="8173" h="4760" extrusionOk="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388717" y="2737107"/>
              <a:ext cx="326403" cy="795147"/>
            </a:xfrm>
            <a:custGeom>
              <a:avLst/>
              <a:gdLst/>
              <a:ahLst/>
              <a:cxnLst/>
              <a:rect l="l" t="t" r="r" b="b"/>
              <a:pathLst>
                <a:path w="3059" h="7452" extrusionOk="0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438835" y="2248197"/>
              <a:ext cx="1137769" cy="1651114"/>
            </a:xfrm>
            <a:custGeom>
              <a:avLst/>
              <a:gdLst/>
              <a:ahLst/>
              <a:cxnLst/>
              <a:rect l="l" t="t" r="r" b="b"/>
              <a:pathLst>
                <a:path w="10663" h="15474" extrusionOk="0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" name="Google Shape;265;p17"/>
          <p:cNvCxnSpPr>
            <a:cxnSpLocks/>
          </p:cNvCxnSpPr>
          <p:nvPr/>
        </p:nvCxnSpPr>
        <p:spPr>
          <a:xfrm flipV="1">
            <a:off x="2967253" y="4018903"/>
            <a:ext cx="1461391" cy="5645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6" name="Google Shape;266;p17"/>
          <p:cNvCxnSpPr>
            <a:cxnSpLocks/>
            <a:stCxn id="28" idx="3"/>
          </p:cNvCxnSpPr>
          <p:nvPr/>
        </p:nvCxnSpPr>
        <p:spPr>
          <a:xfrm>
            <a:off x="1314120" y="1388812"/>
            <a:ext cx="3109706" cy="7038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7" name="Google Shape;267;p17"/>
          <p:cNvCxnSpPr>
            <a:cxnSpLocks/>
          </p:cNvCxnSpPr>
          <p:nvPr/>
        </p:nvCxnSpPr>
        <p:spPr>
          <a:xfrm flipH="1">
            <a:off x="5068965" y="1265084"/>
            <a:ext cx="2016600" cy="817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9" name="Google Shape;269;p17"/>
          <p:cNvCxnSpPr>
            <a:cxnSpLocks/>
          </p:cNvCxnSpPr>
          <p:nvPr/>
        </p:nvCxnSpPr>
        <p:spPr>
          <a:xfrm rot="10800000">
            <a:off x="4786177" y="3155710"/>
            <a:ext cx="1638370" cy="11307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lgDash"/>
            <a:round/>
            <a:headEnd type="triangle" w="med" len="med"/>
            <a:tailEnd type="oval" w="med" len="med"/>
          </a:ln>
        </p:spPr>
      </p:cxnSp>
      <p:sp>
        <p:nvSpPr>
          <p:cNvPr id="270" name="Google Shape;270;p17"/>
          <p:cNvSpPr txBox="1"/>
          <p:nvPr/>
        </p:nvSpPr>
        <p:spPr>
          <a:xfrm>
            <a:off x="1565055" y="4739642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Talwind</a:t>
            </a: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CSS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820433" y="2510884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700097" y="1508708"/>
            <a:ext cx="1760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42531" y="4515254"/>
            <a:ext cx="191999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226702" y="4652510"/>
            <a:ext cx="300162" cy="481305"/>
            <a:chOff x="4362351" y="1678325"/>
            <a:chExt cx="379424" cy="608400"/>
          </a:xfrm>
        </p:grpSpPr>
        <p:sp>
          <p:nvSpPr>
            <p:cNvPr id="275" name="Google Shape;275;p17"/>
            <p:cNvSpPr/>
            <p:nvPr/>
          </p:nvSpPr>
          <p:spPr>
            <a:xfrm>
              <a:off x="4362351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7"/>
          <p:cNvGrpSpPr/>
          <p:nvPr/>
        </p:nvGrpSpPr>
        <p:grpSpPr>
          <a:xfrm>
            <a:off x="343392" y="1884497"/>
            <a:ext cx="212546" cy="212136"/>
            <a:chOff x="4314075" y="379400"/>
            <a:chExt cx="440875" cy="440025"/>
          </a:xfrm>
        </p:grpSpPr>
        <p:sp>
          <p:nvSpPr>
            <p:cNvPr id="278" name="Google Shape;278;p17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300206" y="857566"/>
            <a:ext cx="313988" cy="262863"/>
            <a:chOff x="2723775" y="1977075"/>
            <a:chExt cx="396900" cy="332275"/>
          </a:xfrm>
        </p:grpSpPr>
        <p:sp>
          <p:nvSpPr>
            <p:cNvPr id="281" name="Google Shape;281;p17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3870408" y="4288504"/>
            <a:ext cx="213870" cy="327590"/>
            <a:chOff x="2443350" y="817450"/>
            <a:chExt cx="417225" cy="639075"/>
          </a:xfrm>
        </p:grpSpPr>
        <p:sp>
          <p:nvSpPr>
            <p:cNvPr id="284" name="Google Shape;284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7"/>
          <p:cNvGrpSpPr/>
          <p:nvPr/>
        </p:nvGrpSpPr>
        <p:grpSpPr>
          <a:xfrm>
            <a:off x="315446" y="3903596"/>
            <a:ext cx="138519" cy="212173"/>
            <a:chOff x="2443350" y="817450"/>
            <a:chExt cx="417225" cy="639075"/>
          </a:xfrm>
        </p:grpSpPr>
        <p:sp>
          <p:nvSpPr>
            <p:cNvPr id="287" name="Google Shape;287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9" name="Google Shape;289;p17"/>
          <p:cNvGrpSpPr/>
          <p:nvPr/>
        </p:nvGrpSpPr>
        <p:grpSpPr>
          <a:xfrm flipH="1">
            <a:off x="4865460" y="4249816"/>
            <a:ext cx="300163" cy="481305"/>
            <a:chOff x="4362350" y="1678325"/>
            <a:chExt cx="379425" cy="608400"/>
          </a:xfrm>
        </p:grpSpPr>
        <p:sp>
          <p:nvSpPr>
            <p:cNvPr id="290" name="Google Shape;290;p17"/>
            <p:cNvSpPr/>
            <p:nvPr/>
          </p:nvSpPr>
          <p:spPr>
            <a:xfrm>
              <a:off x="4362350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7"/>
          <p:cNvGrpSpPr/>
          <p:nvPr/>
        </p:nvGrpSpPr>
        <p:grpSpPr>
          <a:xfrm flipH="1">
            <a:off x="6734378" y="1816736"/>
            <a:ext cx="212546" cy="212136"/>
            <a:chOff x="4314075" y="379400"/>
            <a:chExt cx="440875" cy="440025"/>
          </a:xfrm>
        </p:grpSpPr>
        <p:sp>
          <p:nvSpPr>
            <p:cNvPr id="293" name="Google Shape;293;p17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 flipH="1">
            <a:off x="5876528" y="4864215"/>
            <a:ext cx="313988" cy="262863"/>
            <a:chOff x="2723775" y="1977075"/>
            <a:chExt cx="396900" cy="332275"/>
          </a:xfrm>
        </p:grpSpPr>
        <p:sp>
          <p:nvSpPr>
            <p:cNvPr id="296" name="Google Shape;296;p17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 flipH="1">
            <a:off x="8425022" y="4568230"/>
            <a:ext cx="213870" cy="327590"/>
            <a:chOff x="2443350" y="817450"/>
            <a:chExt cx="417225" cy="639075"/>
          </a:xfrm>
        </p:grpSpPr>
        <p:sp>
          <p:nvSpPr>
            <p:cNvPr id="299" name="Google Shape;299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7"/>
          <p:cNvGrpSpPr/>
          <p:nvPr/>
        </p:nvGrpSpPr>
        <p:grpSpPr>
          <a:xfrm flipH="1">
            <a:off x="7216537" y="3068515"/>
            <a:ext cx="138519" cy="212173"/>
            <a:chOff x="2443350" y="817450"/>
            <a:chExt cx="417225" cy="639075"/>
          </a:xfrm>
        </p:grpSpPr>
        <p:sp>
          <p:nvSpPr>
            <p:cNvPr id="302" name="Google Shape;302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7"/>
          <p:cNvSpPr txBox="1"/>
          <p:nvPr/>
        </p:nvSpPr>
        <p:spPr>
          <a:xfrm>
            <a:off x="1861455" y="13853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014185" y="3943492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6692567" y="35367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422EC1A-12F8-CB8F-289A-34D9E81AA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78" y="3974981"/>
            <a:ext cx="656807" cy="65680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D979693C-6627-4C4D-1F64-19666FB00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983" y="3155710"/>
            <a:ext cx="1038097" cy="1038097"/>
          </a:xfrm>
          <a:prstGeom prst="rect">
            <a:avLst/>
          </a:prstGeom>
        </p:spPr>
      </p:pic>
      <p:cxnSp>
        <p:nvCxnSpPr>
          <p:cNvPr id="12" name="Google Shape;267;p17">
            <a:extLst>
              <a:ext uri="{FF2B5EF4-FFF2-40B4-BE49-F238E27FC236}">
                <a16:creationId xmlns:a16="http://schemas.microsoft.com/office/drawing/2014/main" id="{3D121B12-186C-6492-D83F-77BEFD52A195}"/>
              </a:ext>
            </a:extLst>
          </p:cNvPr>
          <p:cNvCxnSpPr>
            <a:cxnSpLocks/>
          </p:cNvCxnSpPr>
          <p:nvPr/>
        </p:nvCxnSpPr>
        <p:spPr>
          <a:xfrm rot="10800000">
            <a:off x="5359889" y="3307472"/>
            <a:ext cx="2302660" cy="3257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BA26A7C-25BC-90BC-B3EA-CAEBD4E36C11}"/>
              </a:ext>
            </a:extLst>
          </p:cNvPr>
          <p:cNvGrpSpPr/>
          <p:nvPr/>
        </p:nvGrpSpPr>
        <p:grpSpPr>
          <a:xfrm>
            <a:off x="1313875" y="583790"/>
            <a:ext cx="708579" cy="1039562"/>
            <a:chOff x="1129877" y="618071"/>
            <a:chExt cx="708579" cy="1039562"/>
          </a:xfrm>
        </p:grpSpPr>
        <p:sp>
          <p:nvSpPr>
            <p:cNvPr id="14" name="Google Shape;273;p17">
              <a:extLst>
                <a:ext uri="{FF2B5EF4-FFF2-40B4-BE49-F238E27FC236}">
                  <a16:creationId xmlns:a16="http://schemas.microsoft.com/office/drawing/2014/main" id="{DE814587-AAE7-938E-2391-A025DBB17C71}"/>
                </a:ext>
              </a:extLst>
            </p:cNvPr>
            <p:cNvSpPr txBox="1"/>
            <p:nvPr/>
          </p:nvSpPr>
          <p:spPr>
            <a:xfrm>
              <a:off x="1129877" y="1050771"/>
              <a:ext cx="708579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C54E24EE-40A7-ADDD-67C3-35E2D1BE4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14428" y="618071"/>
              <a:ext cx="579031" cy="579031"/>
            </a:xfrm>
            <a:prstGeom prst="rect">
              <a:avLst/>
            </a:prstGeom>
          </p:spPr>
        </p:pic>
      </p:grpSp>
      <p:sp>
        <p:nvSpPr>
          <p:cNvPr id="21" name="Google Shape;273;p17">
            <a:extLst>
              <a:ext uri="{FF2B5EF4-FFF2-40B4-BE49-F238E27FC236}">
                <a16:creationId xmlns:a16="http://schemas.microsoft.com/office/drawing/2014/main" id="{4D402343-5406-1120-9DC8-F22AB8A27ED1}"/>
              </a:ext>
            </a:extLst>
          </p:cNvPr>
          <p:cNvSpPr txBox="1"/>
          <p:nvPr/>
        </p:nvSpPr>
        <p:spPr>
          <a:xfrm>
            <a:off x="7179397" y="3829102"/>
            <a:ext cx="191999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71;p17">
            <a:extLst>
              <a:ext uri="{FF2B5EF4-FFF2-40B4-BE49-F238E27FC236}">
                <a16:creationId xmlns:a16="http://schemas.microsoft.com/office/drawing/2014/main" id="{784D0FD1-756C-5976-CCD9-1920180C1FC7}"/>
              </a:ext>
            </a:extLst>
          </p:cNvPr>
          <p:cNvSpPr txBox="1"/>
          <p:nvPr/>
        </p:nvSpPr>
        <p:spPr>
          <a:xfrm>
            <a:off x="5550746" y="2470999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66;p17">
            <a:extLst>
              <a:ext uri="{FF2B5EF4-FFF2-40B4-BE49-F238E27FC236}">
                <a16:creationId xmlns:a16="http://schemas.microsoft.com/office/drawing/2014/main" id="{4B257F97-2404-AE5D-7CDE-622CC97D3C33}"/>
              </a:ext>
            </a:extLst>
          </p:cNvPr>
          <p:cNvCxnSpPr>
            <a:cxnSpLocks/>
          </p:cNvCxnSpPr>
          <p:nvPr/>
        </p:nvCxnSpPr>
        <p:spPr>
          <a:xfrm>
            <a:off x="1566626" y="3537770"/>
            <a:ext cx="2754957" cy="37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1B32800-086E-2882-41F4-5BDC99C98C5C}"/>
              </a:ext>
            </a:extLst>
          </p:cNvPr>
          <p:cNvGrpSpPr/>
          <p:nvPr/>
        </p:nvGrpSpPr>
        <p:grpSpPr>
          <a:xfrm>
            <a:off x="319668" y="3175954"/>
            <a:ext cx="1764900" cy="866768"/>
            <a:chOff x="87662" y="2749291"/>
            <a:chExt cx="1764900" cy="866768"/>
          </a:xfrm>
        </p:grpSpPr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25A2F079-BED9-A095-A02D-2EB1E042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7565" y="2749291"/>
              <a:ext cx="528976" cy="528976"/>
            </a:xfrm>
            <a:prstGeom prst="rect">
              <a:avLst/>
            </a:prstGeom>
          </p:spPr>
        </p:pic>
        <p:sp>
          <p:nvSpPr>
            <p:cNvPr id="32" name="Google Shape;270;p17">
              <a:extLst>
                <a:ext uri="{FF2B5EF4-FFF2-40B4-BE49-F238E27FC236}">
                  <a16:creationId xmlns:a16="http://schemas.microsoft.com/office/drawing/2014/main" id="{984BE58C-7C6C-5D3C-9694-41E4668AEB2E}"/>
                </a:ext>
              </a:extLst>
            </p:cNvPr>
            <p:cNvSpPr txBox="1"/>
            <p:nvPr/>
          </p:nvSpPr>
          <p:spPr>
            <a:xfrm>
              <a:off x="87662" y="3110859"/>
              <a:ext cx="1764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" name="Google Shape;267;p17">
            <a:extLst>
              <a:ext uri="{FF2B5EF4-FFF2-40B4-BE49-F238E27FC236}">
                <a16:creationId xmlns:a16="http://schemas.microsoft.com/office/drawing/2014/main" id="{06A971FF-0915-4E08-CAAA-DCE797522E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85286" y="2428675"/>
            <a:ext cx="2169770" cy="132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37" name="Google Shape;266;p17">
            <a:extLst>
              <a:ext uri="{FF2B5EF4-FFF2-40B4-BE49-F238E27FC236}">
                <a16:creationId xmlns:a16="http://schemas.microsoft.com/office/drawing/2014/main" id="{1CE62A78-2A58-B460-F98A-10FA18C5C59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023544" y="854871"/>
            <a:ext cx="2295681" cy="10441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7ADDEE1-6F6D-C32E-7F10-8CEC1330E077}"/>
              </a:ext>
            </a:extLst>
          </p:cNvPr>
          <p:cNvGrpSpPr/>
          <p:nvPr/>
        </p:nvGrpSpPr>
        <p:grpSpPr>
          <a:xfrm>
            <a:off x="7483482" y="2151211"/>
            <a:ext cx="903333" cy="1159645"/>
            <a:chOff x="7594992" y="2151211"/>
            <a:chExt cx="903333" cy="1159645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55D4C5FB-E1D9-E4A9-9788-3269B41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13937" y="2151211"/>
              <a:ext cx="693943" cy="693943"/>
            </a:xfrm>
            <a:prstGeom prst="rect">
              <a:avLst/>
            </a:prstGeom>
          </p:spPr>
        </p:pic>
        <p:sp>
          <p:nvSpPr>
            <p:cNvPr id="42" name="Google Shape;273;p17">
              <a:extLst>
                <a:ext uri="{FF2B5EF4-FFF2-40B4-BE49-F238E27FC236}">
                  <a16:creationId xmlns:a16="http://schemas.microsoft.com/office/drawing/2014/main" id="{696F6788-D8AC-777D-E07D-F7BA605FFD48}"/>
                </a:ext>
              </a:extLst>
            </p:cNvPr>
            <p:cNvSpPr txBox="1"/>
            <p:nvPr/>
          </p:nvSpPr>
          <p:spPr>
            <a:xfrm>
              <a:off x="7594992" y="2703994"/>
              <a:ext cx="903333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Flask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AE4E5E8-3808-488F-61CF-C32A84EBDAED}"/>
              </a:ext>
            </a:extLst>
          </p:cNvPr>
          <p:cNvGrpSpPr/>
          <p:nvPr/>
        </p:nvGrpSpPr>
        <p:grpSpPr>
          <a:xfrm>
            <a:off x="669188" y="1161967"/>
            <a:ext cx="708579" cy="1012718"/>
            <a:chOff x="839962" y="1630450"/>
            <a:chExt cx="708579" cy="1012718"/>
          </a:xfrm>
        </p:grpSpPr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F4915C73-5AFB-D2B0-F096-8D9B280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9810" y="1630450"/>
              <a:ext cx="564301" cy="564301"/>
            </a:xfrm>
            <a:prstGeom prst="rect">
              <a:avLst/>
            </a:prstGeom>
          </p:spPr>
        </p:pic>
        <p:sp>
          <p:nvSpPr>
            <p:cNvPr id="46" name="Google Shape;273;p17">
              <a:extLst>
                <a:ext uri="{FF2B5EF4-FFF2-40B4-BE49-F238E27FC236}">
                  <a16:creationId xmlns:a16="http://schemas.microsoft.com/office/drawing/2014/main" id="{50F30DCF-F0CE-0358-3401-73E917B28D25}"/>
                </a:ext>
              </a:extLst>
            </p:cNvPr>
            <p:cNvSpPr txBox="1"/>
            <p:nvPr/>
          </p:nvSpPr>
          <p:spPr>
            <a:xfrm>
              <a:off x="839962" y="2036306"/>
              <a:ext cx="708579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" name="Google Shape;266;p17">
            <a:extLst>
              <a:ext uri="{FF2B5EF4-FFF2-40B4-BE49-F238E27FC236}">
                <a16:creationId xmlns:a16="http://schemas.microsoft.com/office/drawing/2014/main" id="{FCDB52AD-A335-B08A-7E12-3A55EBBC9BBB}"/>
              </a:ext>
            </a:extLst>
          </p:cNvPr>
          <p:cNvCxnSpPr>
            <a:cxnSpLocks/>
          </p:cNvCxnSpPr>
          <p:nvPr/>
        </p:nvCxnSpPr>
        <p:spPr>
          <a:xfrm flipV="1">
            <a:off x="1567853" y="3830838"/>
            <a:ext cx="2859820" cy="3714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41BDA58-1556-EA43-9645-FAAB03C71C55}"/>
              </a:ext>
            </a:extLst>
          </p:cNvPr>
          <p:cNvGrpSpPr/>
          <p:nvPr/>
        </p:nvGrpSpPr>
        <p:grpSpPr>
          <a:xfrm>
            <a:off x="266622" y="3924290"/>
            <a:ext cx="1764900" cy="1134833"/>
            <a:chOff x="197309" y="3405694"/>
            <a:chExt cx="1764900" cy="1134833"/>
          </a:xfrm>
        </p:grpSpPr>
        <p:pic>
          <p:nvPicPr>
            <p:cNvPr id="3" name="Imagem 2" descr="Desenho de uma placa&#10;&#10;Descrição gerada automaticamente com confiança média">
              <a:extLst>
                <a:ext uri="{FF2B5EF4-FFF2-40B4-BE49-F238E27FC236}">
                  <a16:creationId xmlns:a16="http://schemas.microsoft.com/office/drawing/2014/main" id="{ECA08856-F83F-7AF0-D4F9-5D5864DA8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0118" y="3405694"/>
              <a:ext cx="817796" cy="817796"/>
            </a:xfrm>
            <a:prstGeom prst="rect">
              <a:avLst/>
            </a:prstGeom>
          </p:spPr>
        </p:pic>
        <p:sp>
          <p:nvSpPr>
            <p:cNvPr id="15" name="Google Shape;270;p17">
              <a:extLst>
                <a:ext uri="{FF2B5EF4-FFF2-40B4-BE49-F238E27FC236}">
                  <a16:creationId xmlns:a16="http://schemas.microsoft.com/office/drawing/2014/main" id="{A1B6AE81-FF36-B99F-7940-DEE4548702DE}"/>
                </a:ext>
              </a:extLst>
            </p:cNvPr>
            <p:cNvSpPr txBox="1"/>
            <p:nvPr/>
          </p:nvSpPr>
          <p:spPr>
            <a:xfrm>
              <a:off x="197309" y="4035327"/>
              <a:ext cx="1764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ApexCharts.js</a:t>
              </a: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" name="Gráfico 5">
            <a:extLst>
              <a:ext uri="{FF2B5EF4-FFF2-40B4-BE49-F238E27FC236}">
                <a16:creationId xmlns:a16="http://schemas.microsoft.com/office/drawing/2014/main" id="{F57198F6-1254-027B-4971-7683B886A6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79397" y="857960"/>
            <a:ext cx="811664" cy="811664"/>
          </a:xfrm>
          <a:prstGeom prst="rect">
            <a:avLst/>
          </a:prstGeom>
        </p:spPr>
      </p:pic>
      <p:pic>
        <p:nvPicPr>
          <p:cNvPr id="8" name="Imagem 7" descr="Forma, Seta&#10;&#10;Descrição gerada automaticamente">
            <a:extLst>
              <a:ext uri="{FF2B5EF4-FFF2-40B4-BE49-F238E27FC236}">
                <a16:creationId xmlns:a16="http://schemas.microsoft.com/office/drawing/2014/main" id="{6616CB42-994E-DC7F-B045-D77B4BEE41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6768" y="2280758"/>
            <a:ext cx="585508" cy="829237"/>
          </a:xfrm>
          <a:prstGeom prst="rect">
            <a:avLst/>
          </a:prstGeom>
        </p:spPr>
      </p:pic>
      <p:cxnSp>
        <p:nvCxnSpPr>
          <p:cNvPr id="10" name="Google Shape;266;p17">
            <a:extLst>
              <a:ext uri="{FF2B5EF4-FFF2-40B4-BE49-F238E27FC236}">
                <a16:creationId xmlns:a16="http://schemas.microsoft.com/office/drawing/2014/main" id="{1AF8B7B0-46C6-55FB-F8FC-BF200911A0F7}"/>
              </a:ext>
            </a:extLst>
          </p:cNvPr>
          <p:cNvCxnSpPr>
            <a:cxnSpLocks/>
          </p:cNvCxnSpPr>
          <p:nvPr/>
        </p:nvCxnSpPr>
        <p:spPr>
          <a:xfrm>
            <a:off x="1147218" y="2889003"/>
            <a:ext cx="3031489" cy="95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sp>
        <p:nvSpPr>
          <p:cNvPr id="27" name="Google Shape;273;p17">
            <a:extLst>
              <a:ext uri="{FF2B5EF4-FFF2-40B4-BE49-F238E27FC236}">
                <a16:creationId xmlns:a16="http://schemas.microsoft.com/office/drawing/2014/main" id="{D53E3056-99AC-D6E6-BCB1-8C234CB2EE99}"/>
              </a:ext>
            </a:extLst>
          </p:cNvPr>
          <p:cNvSpPr txBox="1"/>
          <p:nvPr/>
        </p:nvSpPr>
        <p:spPr>
          <a:xfrm>
            <a:off x="479976" y="2735906"/>
            <a:ext cx="70857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HTMX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1900ED17-0AB0-C32D-CCBF-93FD2850CF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9757" y="1830643"/>
            <a:ext cx="542003" cy="523568"/>
          </a:xfrm>
          <a:prstGeom prst="rect">
            <a:avLst/>
          </a:prstGeom>
        </p:spPr>
      </p:pic>
      <p:sp>
        <p:nvSpPr>
          <p:cNvPr id="31" name="Google Shape;273;p17">
            <a:extLst>
              <a:ext uri="{FF2B5EF4-FFF2-40B4-BE49-F238E27FC236}">
                <a16:creationId xmlns:a16="http://schemas.microsoft.com/office/drawing/2014/main" id="{D53E3056-99AC-D6E6-BCB1-8C234CB2EE99}"/>
              </a:ext>
            </a:extLst>
          </p:cNvPr>
          <p:cNvSpPr txBox="1"/>
          <p:nvPr/>
        </p:nvSpPr>
        <p:spPr>
          <a:xfrm>
            <a:off x="479976" y="2735906"/>
            <a:ext cx="70857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HTMX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73;p17">
            <a:extLst>
              <a:ext uri="{FF2B5EF4-FFF2-40B4-BE49-F238E27FC236}">
                <a16:creationId xmlns:a16="http://schemas.microsoft.com/office/drawing/2014/main" id="{D53E3056-99AC-D6E6-BCB1-8C234CB2EE99}"/>
              </a:ext>
            </a:extLst>
          </p:cNvPr>
          <p:cNvSpPr txBox="1"/>
          <p:nvPr/>
        </p:nvSpPr>
        <p:spPr>
          <a:xfrm>
            <a:off x="1074520" y="2150580"/>
            <a:ext cx="1141813" cy="58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" sz="1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Hyperscript</a:t>
            </a:r>
            <a:endParaRPr lang="pt-BR" sz="1200" b="1" dirty="0" err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35" name="Google Shape;266;p17">
            <a:extLst>
              <a:ext uri="{FF2B5EF4-FFF2-40B4-BE49-F238E27FC236}">
                <a16:creationId xmlns:a16="http://schemas.microsoft.com/office/drawing/2014/main" id="{6ED336D9-5291-5B90-A528-B1F4CEF82A06}"/>
              </a:ext>
            </a:extLst>
          </p:cNvPr>
          <p:cNvCxnSpPr>
            <a:cxnSpLocks/>
          </p:cNvCxnSpPr>
          <p:nvPr/>
        </p:nvCxnSpPr>
        <p:spPr>
          <a:xfrm>
            <a:off x="2023542" y="2154571"/>
            <a:ext cx="2295681" cy="4173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Gráfico </a:t>
            </a:r>
            <a:r>
              <a:rPr lang="pt-BR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burn</a:t>
            </a: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pt-BR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down</a:t>
            </a: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 Sprint 3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12013-4045-0B50-AE25-F9DD6A6E8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15" y="1111492"/>
            <a:ext cx="5853369" cy="3534358"/>
          </a:xfrm>
          <a:prstGeom prst="rect">
            <a:avLst/>
          </a:prstGeom>
        </p:spPr>
      </p:pic>
      <p:grpSp>
        <p:nvGrpSpPr>
          <p:cNvPr id="2" name="Google Shape;274;p17">
            <a:extLst>
              <a:ext uri="{FF2B5EF4-FFF2-40B4-BE49-F238E27FC236}">
                <a16:creationId xmlns:a16="http://schemas.microsoft.com/office/drawing/2014/main" id="{0FF4E588-CC55-46B9-CA8A-267088BCA890}"/>
              </a:ext>
            </a:extLst>
          </p:cNvPr>
          <p:cNvGrpSpPr/>
          <p:nvPr/>
        </p:nvGrpSpPr>
        <p:grpSpPr>
          <a:xfrm>
            <a:off x="1219408" y="4405197"/>
            <a:ext cx="300162" cy="481305"/>
            <a:chOff x="4362351" y="1678325"/>
            <a:chExt cx="379424" cy="608400"/>
          </a:xfrm>
        </p:grpSpPr>
        <p:sp>
          <p:nvSpPr>
            <p:cNvPr id="4" name="Google Shape;275;p17">
              <a:extLst>
                <a:ext uri="{FF2B5EF4-FFF2-40B4-BE49-F238E27FC236}">
                  <a16:creationId xmlns:a16="http://schemas.microsoft.com/office/drawing/2014/main" id="{DC44DE24-96A6-B352-4702-0A459DFF760F}"/>
                </a:ext>
              </a:extLst>
            </p:cNvPr>
            <p:cNvSpPr/>
            <p:nvPr/>
          </p:nvSpPr>
          <p:spPr>
            <a:xfrm>
              <a:off x="4362351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76;p17">
              <a:extLst>
                <a:ext uri="{FF2B5EF4-FFF2-40B4-BE49-F238E27FC236}">
                  <a16:creationId xmlns:a16="http://schemas.microsoft.com/office/drawing/2014/main" id="{29A948E0-7929-A1F4-F2DD-6AE45370DD7C}"/>
                </a:ext>
              </a:extLst>
            </p:cNvPr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95;p17">
            <a:extLst>
              <a:ext uri="{FF2B5EF4-FFF2-40B4-BE49-F238E27FC236}">
                <a16:creationId xmlns:a16="http://schemas.microsoft.com/office/drawing/2014/main" id="{5D67F21E-1153-0013-0824-84A3B95D7297}"/>
              </a:ext>
            </a:extLst>
          </p:cNvPr>
          <p:cNvGrpSpPr/>
          <p:nvPr/>
        </p:nvGrpSpPr>
        <p:grpSpPr>
          <a:xfrm flipH="1">
            <a:off x="7582066" y="4461642"/>
            <a:ext cx="313988" cy="262863"/>
            <a:chOff x="2723775" y="1977075"/>
            <a:chExt cx="396900" cy="332275"/>
          </a:xfrm>
        </p:grpSpPr>
        <p:sp>
          <p:nvSpPr>
            <p:cNvPr id="7" name="Google Shape;296;p17">
              <a:extLst>
                <a:ext uri="{FF2B5EF4-FFF2-40B4-BE49-F238E27FC236}">
                  <a16:creationId xmlns:a16="http://schemas.microsoft.com/office/drawing/2014/main" id="{76EC0CEE-904B-12A9-D4FC-5FCD981AEEA7}"/>
                </a:ext>
              </a:extLst>
            </p:cNvPr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7;p17">
              <a:extLst>
                <a:ext uri="{FF2B5EF4-FFF2-40B4-BE49-F238E27FC236}">
                  <a16:creationId xmlns:a16="http://schemas.microsoft.com/office/drawing/2014/main" id="{0B55671D-9DAA-A81D-23B2-DDEF81EF291A}"/>
                </a:ext>
              </a:extLst>
            </p:cNvPr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92;p17">
            <a:extLst>
              <a:ext uri="{FF2B5EF4-FFF2-40B4-BE49-F238E27FC236}">
                <a16:creationId xmlns:a16="http://schemas.microsoft.com/office/drawing/2014/main" id="{D47123E1-F3E6-DF64-4B2D-8644F5EA92F6}"/>
              </a:ext>
            </a:extLst>
          </p:cNvPr>
          <p:cNvGrpSpPr/>
          <p:nvPr/>
        </p:nvGrpSpPr>
        <p:grpSpPr>
          <a:xfrm flipH="1">
            <a:off x="8417094" y="1868775"/>
            <a:ext cx="212546" cy="212136"/>
            <a:chOff x="4314075" y="379400"/>
            <a:chExt cx="440875" cy="440025"/>
          </a:xfrm>
        </p:grpSpPr>
        <p:sp>
          <p:nvSpPr>
            <p:cNvPr id="10" name="Google Shape;293;p17">
              <a:extLst>
                <a:ext uri="{FF2B5EF4-FFF2-40B4-BE49-F238E27FC236}">
                  <a16:creationId xmlns:a16="http://schemas.microsoft.com/office/drawing/2014/main" id="{D9109719-29BA-8900-808C-7C0543406692}"/>
                </a:ext>
              </a:extLst>
            </p:cNvPr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4;p17">
              <a:extLst>
                <a:ext uri="{FF2B5EF4-FFF2-40B4-BE49-F238E27FC236}">
                  <a16:creationId xmlns:a16="http://schemas.microsoft.com/office/drawing/2014/main" id="{888D7F85-67CE-EBB6-1D8E-7024DB3C0081}"/>
                </a:ext>
              </a:extLst>
            </p:cNvPr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01;p17">
            <a:extLst>
              <a:ext uri="{FF2B5EF4-FFF2-40B4-BE49-F238E27FC236}">
                <a16:creationId xmlns:a16="http://schemas.microsoft.com/office/drawing/2014/main" id="{B725F0FA-13AC-CD7A-B963-D7640532629E}"/>
              </a:ext>
            </a:extLst>
          </p:cNvPr>
          <p:cNvGrpSpPr/>
          <p:nvPr/>
        </p:nvGrpSpPr>
        <p:grpSpPr>
          <a:xfrm flipH="1">
            <a:off x="8569440" y="2970046"/>
            <a:ext cx="138519" cy="212173"/>
            <a:chOff x="2443350" y="817450"/>
            <a:chExt cx="417225" cy="639075"/>
          </a:xfrm>
        </p:grpSpPr>
        <p:sp>
          <p:nvSpPr>
            <p:cNvPr id="13" name="Google Shape;302;p17">
              <a:extLst>
                <a:ext uri="{FF2B5EF4-FFF2-40B4-BE49-F238E27FC236}">
                  <a16:creationId xmlns:a16="http://schemas.microsoft.com/office/drawing/2014/main" id="{BDF4DC2E-BD41-1922-C1AC-BA27BBF99802}"/>
                </a:ext>
              </a:extLst>
            </p:cNvPr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;p17">
              <a:extLst>
                <a:ext uri="{FF2B5EF4-FFF2-40B4-BE49-F238E27FC236}">
                  <a16:creationId xmlns:a16="http://schemas.microsoft.com/office/drawing/2014/main" id="{BAF7F9D4-491C-E4BD-CB9F-D2E6692736CD}"/>
                </a:ext>
              </a:extLst>
            </p:cNvPr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77;p17">
            <a:extLst>
              <a:ext uri="{FF2B5EF4-FFF2-40B4-BE49-F238E27FC236}">
                <a16:creationId xmlns:a16="http://schemas.microsoft.com/office/drawing/2014/main" id="{3EDDA7EB-A590-1D13-9166-09D550A50A77}"/>
              </a:ext>
            </a:extLst>
          </p:cNvPr>
          <p:cNvGrpSpPr/>
          <p:nvPr/>
        </p:nvGrpSpPr>
        <p:grpSpPr>
          <a:xfrm>
            <a:off x="219901" y="3494223"/>
            <a:ext cx="212546" cy="212136"/>
            <a:chOff x="4314075" y="379400"/>
            <a:chExt cx="440875" cy="440025"/>
          </a:xfrm>
        </p:grpSpPr>
        <p:sp>
          <p:nvSpPr>
            <p:cNvPr id="16" name="Google Shape;278;p17">
              <a:extLst>
                <a:ext uri="{FF2B5EF4-FFF2-40B4-BE49-F238E27FC236}">
                  <a16:creationId xmlns:a16="http://schemas.microsoft.com/office/drawing/2014/main" id="{569E5A3E-A205-42FF-FA90-1F8993FDF4CC}"/>
                </a:ext>
              </a:extLst>
            </p:cNvPr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79;p17">
              <a:extLst>
                <a:ext uri="{FF2B5EF4-FFF2-40B4-BE49-F238E27FC236}">
                  <a16:creationId xmlns:a16="http://schemas.microsoft.com/office/drawing/2014/main" id="{1EC2C906-3F12-0F5E-E4CD-14F3C0A789A7}"/>
                </a:ext>
              </a:extLst>
            </p:cNvPr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280;p17">
            <a:extLst>
              <a:ext uri="{FF2B5EF4-FFF2-40B4-BE49-F238E27FC236}">
                <a16:creationId xmlns:a16="http://schemas.microsoft.com/office/drawing/2014/main" id="{DF3813D7-3822-D64C-45DA-DAAE9A0BE6E1}"/>
              </a:ext>
            </a:extLst>
          </p:cNvPr>
          <p:cNvGrpSpPr/>
          <p:nvPr/>
        </p:nvGrpSpPr>
        <p:grpSpPr>
          <a:xfrm>
            <a:off x="300206" y="1174279"/>
            <a:ext cx="313988" cy="262863"/>
            <a:chOff x="2723775" y="1977075"/>
            <a:chExt cx="396900" cy="332275"/>
          </a:xfrm>
        </p:grpSpPr>
        <p:sp>
          <p:nvSpPr>
            <p:cNvPr id="19" name="Google Shape;281;p17">
              <a:extLst>
                <a:ext uri="{FF2B5EF4-FFF2-40B4-BE49-F238E27FC236}">
                  <a16:creationId xmlns:a16="http://schemas.microsoft.com/office/drawing/2014/main" id="{0B0DB64B-6238-4AA5-1049-5AC0ABF8F99A}"/>
                </a:ext>
              </a:extLst>
            </p:cNvPr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;p17">
              <a:extLst>
                <a:ext uri="{FF2B5EF4-FFF2-40B4-BE49-F238E27FC236}">
                  <a16:creationId xmlns:a16="http://schemas.microsoft.com/office/drawing/2014/main" id="{28BCC86F-D47C-DACA-9B23-2C6EEADD8DA7}"/>
                </a:ext>
              </a:extLst>
            </p:cNvPr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0"/>
          <p:cNvSpPr/>
          <p:nvPr/>
        </p:nvSpPr>
        <p:spPr>
          <a:xfrm>
            <a:off x="2642248" y="1446637"/>
            <a:ext cx="3859385" cy="2607027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3496000" y="4377200"/>
            <a:ext cx="2151900" cy="29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MVP da sprint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96" name="Google Shape;1096;p30"/>
          <p:cNvGrpSpPr/>
          <p:nvPr/>
        </p:nvGrpSpPr>
        <p:grpSpPr>
          <a:xfrm>
            <a:off x="4147861" y="1163937"/>
            <a:ext cx="848174" cy="3438375"/>
            <a:chOff x="4204400" y="326000"/>
            <a:chExt cx="296150" cy="1200550"/>
          </a:xfrm>
        </p:grpSpPr>
        <p:sp>
          <p:nvSpPr>
            <p:cNvPr id="1097" name="Google Shape;1097;p30"/>
            <p:cNvSpPr/>
            <p:nvPr/>
          </p:nvSpPr>
          <p:spPr>
            <a:xfrm>
              <a:off x="4225525" y="1497300"/>
              <a:ext cx="1025" cy="500"/>
            </a:xfrm>
            <a:custGeom>
              <a:avLst/>
              <a:gdLst/>
              <a:ahLst/>
              <a:cxnLst/>
              <a:rect l="l" t="t" r="r" b="b"/>
              <a:pathLst>
                <a:path w="41" h="20" extrusionOk="0">
                  <a:moveTo>
                    <a:pt x="40" y="19"/>
                  </a:moveTo>
                  <a:cubicBezTo>
                    <a:pt x="27" y="14"/>
                    <a:pt x="14" y="7"/>
                    <a:pt x="1" y="1"/>
                  </a:cubicBezTo>
                  <a:cubicBezTo>
                    <a:pt x="14" y="7"/>
                    <a:pt x="27" y="14"/>
                    <a:pt x="40" y="19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224050" y="14964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22"/>
                  </a:moveTo>
                  <a:cubicBezTo>
                    <a:pt x="21" y="16"/>
                    <a:pt x="11" y="8"/>
                    <a:pt x="0" y="0"/>
                  </a:cubicBezTo>
                  <a:cubicBezTo>
                    <a:pt x="11" y="8"/>
                    <a:pt x="21" y="16"/>
                    <a:pt x="32" y="22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308575" y="1484650"/>
              <a:ext cx="450" cy="575"/>
            </a:xfrm>
            <a:custGeom>
              <a:avLst/>
              <a:gdLst/>
              <a:ahLst/>
              <a:cxnLst/>
              <a:rect l="l" t="t" r="r" b="b"/>
              <a:pathLst>
                <a:path w="18" h="23" extrusionOk="0">
                  <a:moveTo>
                    <a:pt x="17" y="1"/>
                  </a:moveTo>
                  <a:cubicBezTo>
                    <a:pt x="11" y="8"/>
                    <a:pt x="6" y="15"/>
                    <a:pt x="1" y="22"/>
                  </a:cubicBezTo>
                  <a:cubicBezTo>
                    <a:pt x="6" y="15"/>
                    <a:pt x="12" y="8"/>
                    <a:pt x="17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222900" y="14954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7" y="16"/>
                  </a:moveTo>
                  <a:cubicBezTo>
                    <a:pt x="11" y="11"/>
                    <a:pt x="5" y="6"/>
                    <a:pt x="0" y="0"/>
                  </a:cubicBezTo>
                  <a:cubicBezTo>
                    <a:pt x="5" y="6"/>
                    <a:pt x="11" y="11"/>
                    <a:pt x="17" y="16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219350" y="1465850"/>
              <a:ext cx="92250" cy="27300"/>
            </a:xfrm>
            <a:custGeom>
              <a:avLst/>
              <a:gdLst/>
              <a:ahLst/>
              <a:cxnLst/>
              <a:rect l="l" t="t" r="r" b="b"/>
              <a:pathLst>
                <a:path w="3690" h="1092" extrusionOk="0">
                  <a:moveTo>
                    <a:pt x="1217" y="1"/>
                  </a:moveTo>
                  <a:cubicBezTo>
                    <a:pt x="971" y="92"/>
                    <a:pt x="724" y="190"/>
                    <a:pt x="474" y="297"/>
                  </a:cubicBezTo>
                  <a:cubicBezTo>
                    <a:pt x="139" y="438"/>
                    <a:pt x="1" y="707"/>
                    <a:pt x="24" y="930"/>
                  </a:cubicBezTo>
                  <a:cubicBezTo>
                    <a:pt x="79" y="983"/>
                    <a:pt x="153" y="1021"/>
                    <a:pt x="243" y="1039"/>
                  </a:cubicBezTo>
                  <a:cubicBezTo>
                    <a:pt x="428" y="1075"/>
                    <a:pt x="663" y="1091"/>
                    <a:pt x="923" y="1091"/>
                  </a:cubicBezTo>
                  <a:cubicBezTo>
                    <a:pt x="1897" y="1091"/>
                    <a:pt x="3230" y="859"/>
                    <a:pt x="3621" y="535"/>
                  </a:cubicBezTo>
                  <a:cubicBezTo>
                    <a:pt x="3646" y="514"/>
                    <a:pt x="3667" y="489"/>
                    <a:pt x="3686" y="460"/>
                  </a:cubicBezTo>
                  <a:cubicBezTo>
                    <a:pt x="3688" y="449"/>
                    <a:pt x="3689" y="438"/>
                    <a:pt x="3690" y="426"/>
                  </a:cubicBezTo>
                  <a:lnTo>
                    <a:pt x="3690" y="426"/>
                  </a:lnTo>
                  <a:cubicBezTo>
                    <a:pt x="3489" y="511"/>
                    <a:pt x="3247" y="548"/>
                    <a:pt x="2989" y="548"/>
                  </a:cubicBezTo>
                  <a:cubicBezTo>
                    <a:pt x="2353" y="548"/>
                    <a:pt x="1626" y="319"/>
                    <a:pt x="12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228375" y="1496000"/>
              <a:ext cx="50875" cy="3600"/>
            </a:xfrm>
            <a:custGeom>
              <a:avLst/>
              <a:gdLst/>
              <a:ahLst/>
              <a:cxnLst/>
              <a:rect l="l" t="t" r="r" b="b"/>
              <a:pathLst>
                <a:path w="2035" h="144" extrusionOk="0">
                  <a:moveTo>
                    <a:pt x="1" y="92"/>
                  </a:moveTo>
                  <a:cubicBezTo>
                    <a:pt x="17" y="96"/>
                    <a:pt x="34" y="99"/>
                    <a:pt x="51" y="102"/>
                  </a:cubicBezTo>
                  <a:lnTo>
                    <a:pt x="51" y="102"/>
                  </a:lnTo>
                  <a:cubicBezTo>
                    <a:pt x="34" y="99"/>
                    <a:pt x="17" y="96"/>
                    <a:pt x="1" y="92"/>
                  </a:cubicBezTo>
                  <a:close/>
                  <a:moveTo>
                    <a:pt x="2034" y="0"/>
                  </a:moveTo>
                  <a:lnTo>
                    <a:pt x="2034" y="0"/>
                  </a:lnTo>
                  <a:cubicBezTo>
                    <a:pt x="1574" y="89"/>
                    <a:pt x="1058" y="141"/>
                    <a:pt x="621" y="141"/>
                  </a:cubicBezTo>
                  <a:cubicBezTo>
                    <a:pt x="407" y="141"/>
                    <a:pt x="212" y="128"/>
                    <a:pt x="51" y="102"/>
                  </a:cubicBezTo>
                  <a:lnTo>
                    <a:pt x="51" y="102"/>
                  </a:lnTo>
                  <a:cubicBezTo>
                    <a:pt x="223" y="130"/>
                    <a:pt x="428" y="144"/>
                    <a:pt x="651" y="144"/>
                  </a:cubicBezTo>
                  <a:cubicBezTo>
                    <a:pt x="1081" y="144"/>
                    <a:pt x="1580" y="93"/>
                    <a:pt x="2034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309175" y="1479625"/>
              <a:ext cx="2000" cy="4825"/>
            </a:xfrm>
            <a:custGeom>
              <a:avLst/>
              <a:gdLst/>
              <a:ahLst/>
              <a:cxnLst/>
              <a:rect l="l" t="t" r="r" b="b"/>
              <a:pathLst>
                <a:path w="80" h="193" extrusionOk="0">
                  <a:moveTo>
                    <a:pt x="79" y="1"/>
                  </a:moveTo>
                  <a:cubicBezTo>
                    <a:pt x="61" y="75"/>
                    <a:pt x="35" y="140"/>
                    <a:pt x="1" y="192"/>
                  </a:cubicBezTo>
                  <a:cubicBezTo>
                    <a:pt x="37" y="141"/>
                    <a:pt x="62" y="77"/>
                    <a:pt x="79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4325075" y="1522050"/>
              <a:ext cx="475" cy="550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8"/>
                    <a:pt x="12" y="14"/>
                    <a:pt x="18" y="22"/>
                  </a:cubicBezTo>
                  <a:cubicBezTo>
                    <a:pt x="12" y="14"/>
                    <a:pt x="7" y="8"/>
                    <a:pt x="0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4326200" y="1523325"/>
              <a:ext cx="550" cy="450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cubicBezTo>
                    <a:pt x="14" y="13"/>
                    <a:pt x="8" y="6"/>
                    <a:pt x="0" y="0"/>
                  </a:cubicBezTo>
                  <a:cubicBezTo>
                    <a:pt x="8" y="6"/>
                    <a:pt x="14" y="13"/>
                    <a:pt x="21" y="18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4322625" y="1489600"/>
              <a:ext cx="90925" cy="31025"/>
            </a:xfrm>
            <a:custGeom>
              <a:avLst/>
              <a:gdLst/>
              <a:ahLst/>
              <a:cxnLst/>
              <a:rect l="l" t="t" r="r" b="b"/>
              <a:pathLst>
                <a:path w="3637" h="1241" extrusionOk="0">
                  <a:moveTo>
                    <a:pt x="1489" y="0"/>
                  </a:moveTo>
                  <a:cubicBezTo>
                    <a:pt x="1152" y="140"/>
                    <a:pt x="816" y="291"/>
                    <a:pt x="468" y="458"/>
                  </a:cubicBezTo>
                  <a:cubicBezTo>
                    <a:pt x="136" y="616"/>
                    <a:pt x="0" y="891"/>
                    <a:pt x="26" y="1113"/>
                  </a:cubicBezTo>
                  <a:cubicBezTo>
                    <a:pt x="85" y="1164"/>
                    <a:pt x="162" y="1201"/>
                    <a:pt x="255" y="1214"/>
                  </a:cubicBezTo>
                  <a:cubicBezTo>
                    <a:pt x="379" y="1232"/>
                    <a:pt x="524" y="1241"/>
                    <a:pt x="684" y="1241"/>
                  </a:cubicBezTo>
                  <a:cubicBezTo>
                    <a:pt x="1654" y="1241"/>
                    <a:pt x="3161" y="930"/>
                    <a:pt x="3564" y="563"/>
                  </a:cubicBezTo>
                  <a:cubicBezTo>
                    <a:pt x="3589" y="540"/>
                    <a:pt x="3610" y="513"/>
                    <a:pt x="3627" y="481"/>
                  </a:cubicBezTo>
                  <a:cubicBezTo>
                    <a:pt x="3637" y="385"/>
                    <a:pt x="3636" y="277"/>
                    <a:pt x="3627" y="164"/>
                  </a:cubicBezTo>
                  <a:cubicBezTo>
                    <a:pt x="3333" y="272"/>
                    <a:pt x="3061" y="316"/>
                    <a:pt x="2803" y="316"/>
                  </a:cubicBezTo>
                  <a:cubicBezTo>
                    <a:pt x="2331" y="316"/>
                    <a:pt x="1908" y="170"/>
                    <a:pt x="14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4323600" y="1519050"/>
              <a:ext cx="250" cy="550"/>
            </a:xfrm>
            <a:custGeom>
              <a:avLst/>
              <a:gdLst/>
              <a:ahLst/>
              <a:cxnLst/>
              <a:rect l="l" t="t" r="r" b="b"/>
              <a:pathLst>
                <a:path w="10" h="22" extrusionOk="0">
                  <a:moveTo>
                    <a:pt x="9" y="21"/>
                  </a:moveTo>
                  <a:cubicBezTo>
                    <a:pt x="6" y="14"/>
                    <a:pt x="3" y="8"/>
                    <a:pt x="1" y="1"/>
                  </a:cubicBezTo>
                  <a:cubicBezTo>
                    <a:pt x="3" y="8"/>
                    <a:pt x="6" y="14"/>
                    <a:pt x="9" y="2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4324200" y="15206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" y="0"/>
                  </a:moveTo>
                  <a:cubicBezTo>
                    <a:pt x="5" y="9"/>
                    <a:pt x="9" y="16"/>
                    <a:pt x="14" y="23"/>
                  </a:cubicBezTo>
                  <a:cubicBezTo>
                    <a:pt x="10" y="16"/>
                    <a:pt x="5" y="9"/>
                    <a:pt x="1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4358025" y="1525225"/>
              <a:ext cx="3150" cy="350"/>
            </a:xfrm>
            <a:custGeom>
              <a:avLst/>
              <a:gdLst/>
              <a:ahLst/>
              <a:cxnLst/>
              <a:rect l="l" t="t" r="r" b="b"/>
              <a:pathLst>
                <a:path w="126" h="14" extrusionOk="0">
                  <a:moveTo>
                    <a:pt x="125" y="0"/>
                  </a:moveTo>
                  <a:cubicBezTo>
                    <a:pt x="84" y="6"/>
                    <a:pt x="43" y="10"/>
                    <a:pt x="1" y="14"/>
                  </a:cubicBezTo>
                  <a:cubicBezTo>
                    <a:pt x="43" y="10"/>
                    <a:pt x="84" y="6"/>
                    <a:pt x="125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4412300" y="1504800"/>
              <a:ext cx="500" cy="1700"/>
            </a:xfrm>
            <a:custGeom>
              <a:avLst/>
              <a:gdLst/>
              <a:ahLst/>
              <a:cxnLst/>
              <a:rect l="l" t="t" r="r" b="b"/>
              <a:pathLst>
                <a:path w="20" h="68" extrusionOk="0">
                  <a:moveTo>
                    <a:pt x="19" y="1"/>
                  </a:moveTo>
                  <a:cubicBezTo>
                    <a:pt x="14" y="24"/>
                    <a:pt x="9" y="46"/>
                    <a:pt x="1" y="68"/>
                  </a:cubicBezTo>
                  <a:cubicBezTo>
                    <a:pt x="9" y="46"/>
                    <a:pt x="14" y="24"/>
                    <a:pt x="19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4412925" y="1501675"/>
              <a:ext cx="400" cy="2550"/>
            </a:xfrm>
            <a:custGeom>
              <a:avLst/>
              <a:gdLst/>
              <a:ahLst/>
              <a:cxnLst/>
              <a:rect l="l" t="t" r="r" b="b"/>
              <a:pathLst>
                <a:path w="16" h="102" extrusionOk="0">
                  <a:moveTo>
                    <a:pt x="15" y="0"/>
                  </a:moveTo>
                  <a:cubicBezTo>
                    <a:pt x="12" y="36"/>
                    <a:pt x="7" y="69"/>
                    <a:pt x="1" y="102"/>
                  </a:cubicBezTo>
                  <a:cubicBezTo>
                    <a:pt x="7" y="69"/>
                    <a:pt x="12" y="36"/>
                    <a:pt x="15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4411425" y="1507150"/>
              <a:ext cx="675" cy="1375"/>
            </a:xfrm>
            <a:custGeom>
              <a:avLst/>
              <a:gdLst/>
              <a:ahLst/>
              <a:cxnLst/>
              <a:rect l="l" t="t" r="r" b="b"/>
              <a:pathLst>
                <a:path w="27" h="55" extrusionOk="0">
                  <a:moveTo>
                    <a:pt x="26" y="1"/>
                  </a:moveTo>
                  <a:cubicBezTo>
                    <a:pt x="18" y="20"/>
                    <a:pt x="9" y="37"/>
                    <a:pt x="0" y="54"/>
                  </a:cubicBezTo>
                  <a:cubicBezTo>
                    <a:pt x="9" y="37"/>
                    <a:pt x="18" y="20"/>
                    <a:pt x="26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4327575" y="15243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1"/>
                  </a:moveTo>
                  <a:cubicBezTo>
                    <a:pt x="8" y="6"/>
                    <a:pt x="16" y="11"/>
                    <a:pt x="25" y="15"/>
                  </a:cubicBezTo>
                  <a:cubicBezTo>
                    <a:pt x="16" y="11"/>
                    <a:pt x="9" y="6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4331775" y="1525900"/>
              <a:ext cx="11300" cy="650"/>
            </a:xfrm>
            <a:custGeom>
              <a:avLst/>
              <a:gdLst/>
              <a:ahLst/>
              <a:cxnLst/>
              <a:rect l="l" t="t" r="r" b="b"/>
              <a:pathLst>
                <a:path w="452" h="26" extrusionOk="0">
                  <a:moveTo>
                    <a:pt x="0" y="1"/>
                  </a:moveTo>
                  <a:cubicBezTo>
                    <a:pt x="116" y="17"/>
                    <a:pt x="253" y="26"/>
                    <a:pt x="402" y="26"/>
                  </a:cubicBezTo>
                  <a:cubicBezTo>
                    <a:pt x="402" y="26"/>
                    <a:pt x="402" y="26"/>
                    <a:pt x="402" y="26"/>
                  </a:cubicBezTo>
                  <a:lnTo>
                    <a:pt x="402" y="26"/>
                  </a:lnTo>
                  <a:cubicBezTo>
                    <a:pt x="402" y="26"/>
                    <a:pt x="402" y="26"/>
                    <a:pt x="402" y="26"/>
                  </a:cubicBezTo>
                  <a:cubicBezTo>
                    <a:pt x="419" y="26"/>
                    <a:pt x="435" y="26"/>
                    <a:pt x="452" y="26"/>
                  </a:cubicBezTo>
                  <a:lnTo>
                    <a:pt x="452" y="26"/>
                  </a:lnTo>
                  <a:cubicBezTo>
                    <a:pt x="435" y="26"/>
                    <a:pt x="419" y="26"/>
                    <a:pt x="402" y="26"/>
                  </a:cubicBezTo>
                  <a:lnTo>
                    <a:pt x="402" y="26"/>
                  </a:lnTo>
                  <a:cubicBezTo>
                    <a:pt x="253" y="26"/>
                    <a:pt x="117" y="17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4329275" y="15252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10"/>
                  </a:moveTo>
                  <a:cubicBezTo>
                    <a:pt x="15" y="8"/>
                    <a:pt x="8" y="3"/>
                    <a:pt x="1" y="0"/>
                  </a:cubicBezTo>
                  <a:cubicBezTo>
                    <a:pt x="8" y="3"/>
                    <a:pt x="15" y="8"/>
                    <a:pt x="24" y="1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4364050" y="1509025"/>
              <a:ext cx="47075" cy="15825"/>
            </a:xfrm>
            <a:custGeom>
              <a:avLst/>
              <a:gdLst/>
              <a:ahLst/>
              <a:cxnLst/>
              <a:rect l="l" t="t" r="r" b="b"/>
              <a:pathLst>
                <a:path w="1883" h="633" extrusionOk="0">
                  <a:moveTo>
                    <a:pt x="0" y="633"/>
                  </a:moveTo>
                  <a:cubicBezTo>
                    <a:pt x="767" y="526"/>
                    <a:pt x="1563" y="306"/>
                    <a:pt x="1833" y="60"/>
                  </a:cubicBezTo>
                  <a:cubicBezTo>
                    <a:pt x="1852" y="43"/>
                    <a:pt x="1868" y="23"/>
                    <a:pt x="1883" y="0"/>
                  </a:cubicBezTo>
                  <a:cubicBezTo>
                    <a:pt x="1868" y="23"/>
                    <a:pt x="1852" y="43"/>
                    <a:pt x="1833" y="60"/>
                  </a:cubicBezTo>
                  <a:cubicBezTo>
                    <a:pt x="1563" y="306"/>
                    <a:pt x="767" y="526"/>
                    <a:pt x="0" y="633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4323275" y="1501625"/>
              <a:ext cx="90050" cy="24925"/>
            </a:xfrm>
            <a:custGeom>
              <a:avLst/>
              <a:gdLst/>
              <a:ahLst/>
              <a:cxnLst/>
              <a:rect l="l" t="t" r="r" b="b"/>
              <a:pathLst>
                <a:path w="3602" h="997" extrusionOk="0">
                  <a:moveTo>
                    <a:pt x="3601" y="0"/>
                  </a:moveTo>
                  <a:cubicBezTo>
                    <a:pt x="3584" y="32"/>
                    <a:pt x="3563" y="59"/>
                    <a:pt x="3538" y="82"/>
                  </a:cubicBezTo>
                  <a:cubicBezTo>
                    <a:pt x="3135" y="449"/>
                    <a:pt x="1628" y="760"/>
                    <a:pt x="658" y="760"/>
                  </a:cubicBezTo>
                  <a:cubicBezTo>
                    <a:pt x="498" y="760"/>
                    <a:pt x="353" y="751"/>
                    <a:pt x="229" y="733"/>
                  </a:cubicBezTo>
                  <a:cubicBezTo>
                    <a:pt x="135" y="720"/>
                    <a:pt x="59" y="683"/>
                    <a:pt x="0" y="632"/>
                  </a:cubicBezTo>
                  <a:lnTo>
                    <a:pt x="0" y="632"/>
                  </a:lnTo>
                  <a:cubicBezTo>
                    <a:pt x="3" y="654"/>
                    <a:pt x="8" y="676"/>
                    <a:pt x="14" y="698"/>
                  </a:cubicBezTo>
                  <a:cubicBezTo>
                    <a:pt x="16" y="705"/>
                    <a:pt x="19" y="711"/>
                    <a:pt x="21" y="718"/>
                  </a:cubicBezTo>
                  <a:cubicBezTo>
                    <a:pt x="26" y="733"/>
                    <a:pt x="32" y="747"/>
                    <a:pt x="38" y="760"/>
                  </a:cubicBezTo>
                  <a:cubicBezTo>
                    <a:pt x="42" y="769"/>
                    <a:pt x="46" y="776"/>
                    <a:pt x="51" y="783"/>
                  </a:cubicBezTo>
                  <a:cubicBezTo>
                    <a:pt x="58" y="795"/>
                    <a:pt x="65" y="806"/>
                    <a:pt x="72" y="818"/>
                  </a:cubicBezTo>
                  <a:cubicBezTo>
                    <a:pt x="78" y="825"/>
                    <a:pt x="84" y="831"/>
                    <a:pt x="90" y="839"/>
                  </a:cubicBezTo>
                  <a:cubicBezTo>
                    <a:pt x="99" y="849"/>
                    <a:pt x="108" y="859"/>
                    <a:pt x="117" y="868"/>
                  </a:cubicBezTo>
                  <a:cubicBezTo>
                    <a:pt x="125" y="874"/>
                    <a:pt x="131" y="881"/>
                    <a:pt x="138" y="887"/>
                  </a:cubicBezTo>
                  <a:cubicBezTo>
                    <a:pt x="149" y="895"/>
                    <a:pt x="161" y="903"/>
                    <a:pt x="173" y="911"/>
                  </a:cubicBezTo>
                  <a:cubicBezTo>
                    <a:pt x="180" y="915"/>
                    <a:pt x="188" y="920"/>
                    <a:pt x="197" y="926"/>
                  </a:cubicBezTo>
                  <a:cubicBezTo>
                    <a:pt x="210" y="933"/>
                    <a:pt x="225" y="939"/>
                    <a:pt x="241" y="944"/>
                  </a:cubicBezTo>
                  <a:cubicBezTo>
                    <a:pt x="248" y="947"/>
                    <a:pt x="255" y="952"/>
                    <a:pt x="264" y="954"/>
                  </a:cubicBezTo>
                  <a:cubicBezTo>
                    <a:pt x="288" y="961"/>
                    <a:pt x="313" y="967"/>
                    <a:pt x="339" y="972"/>
                  </a:cubicBezTo>
                  <a:lnTo>
                    <a:pt x="340" y="972"/>
                  </a:lnTo>
                  <a:cubicBezTo>
                    <a:pt x="456" y="988"/>
                    <a:pt x="592" y="997"/>
                    <a:pt x="742" y="997"/>
                  </a:cubicBezTo>
                  <a:cubicBezTo>
                    <a:pt x="759" y="997"/>
                    <a:pt x="776" y="997"/>
                    <a:pt x="793" y="997"/>
                  </a:cubicBezTo>
                  <a:cubicBezTo>
                    <a:pt x="977" y="995"/>
                    <a:pt x="1181" y="981"/>
                    <a:pt x="1391" y="959"/>
                  </a:cubicBezTo>
                  <a:cubicBezTo>
                    <a:pt x="1432" y="954"/>
                    <a:pt x="1474" y="950"/>
                    <a:pt x="1515" y="944"/>
                  </a:cubicBezTo>
                  <a:cubicBezTo>
                    <a:pt x="1554" y="939"/>
                    <a:pt x="1593" y="934"/>
                    <a:pt x="1631" y="929"/>
                  </a:cubicBezTo>
                  <a:cubicBezTo>
                    <a:pt x="2398" y="822"/>
                    <a:pt x="3194" y="602"/>
                    <a:pt x="3464" y="356"/>
                  </a:cubicBezTo>
                  <a:cubicBezTo>
                    <a:pt x="3483" y="339"/>
                    <a:pt x="3499" y="319"/>
                    <a:pt x="3514" y="297"/>
                  </a:cubicBezTo>
                  <a:cubicBezTo>
                    <a:pt x="3518" y="290"/>
                    <a:pt x="3522" y="282"/>
                    <a:pt x="3526" y="275"/>
                  </a:cubicBezTo>
                  <a:cubicBezTo>
                    <a:pt x="3535" y="258"/>
                    <a:pt x="3544" y="241"/>
                    <a:pt x="3552" y="222"/>
                  </a:cubicBezTo>
                  <a:cubicBezTo>
                    <a:pt x="3555" y="212"/>
                    <a:pt x="3558" y="204"/>
                    <a:pt x="3562" y="195"/>
                  </a:cubicBezTo>
                  <a:cubicBezTo>
                    <a:pt x="3569" y="173"/>
                    <a:pt x="3575" y="151"/>
                    <a:pt x="3580" y="128"/>
                  </a:cubicBezTo>
                  <a:cubicBezTo>
                    <a:pt x="3583" y="119"/>
                    <a:pt x="3585" y="112"/>
                    <a:pt x="3587" y="104"/>
                  </a:cubicBezTo>
                  <a:cubicBezTo>
                    <a:pt x="3593" y="71"/>
                    <a:pt x="3598" y="38"/>
                    <a:pt x="3601" y="2"/>
                  </a:cubicBezTo>
                  <a:cubicBezTo>
                    <a:pt x="3601" y="1"/>
                    <a:pt x="3601" y="1"/>
                    <a:pt x="3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4219750" y="1477225"/>
              <a:ext cx="91850" cy="22300"/>
            </a:xfrm>
            <a:custGeom>
              <a:avLst/>
              <a:gdLst/>
              <a:ahLst/>
              <a:cxnLst/>
              <a:rect l="l" t="t" r="r" b="b"/>
              <a:pathLst>
                <a:path w="3674" h="892" extrusionOk="0">
                  <a:moveTo>
                    <a:pt x="3674" y="1"/>
                  </a:moveTo>
                  <a:cubicBezTo>
                    <a:pt x="3673" y="3"/>
                    <a:pt x="3672" y="4"/>
                    <a:pt x="3671" y="5"/>
                  </a:cubicBezTo>
                  <a:cubicBezTo>
                    <a:pt x="3651" y="34"/>
                    <a:pt x="3630" y="59"/>
                    <a:pt x="3605" y="80"/>
                  </a:cubicBezTo>
                  <a:cubicBezTo>
                    <a:pt x="3214" y="404"/>
                    <a:pt x="1881" y="636"/>
                    <a:pt x="907" y="636"/>
                  </a:cubicBezTo>
                  <a:cubicBezTo>
                    <a:pt x="647" y="636"/>
                    <a:pt x="412" y="620"/>
                    <a:pt x="227" y="584"/>
                  </a:cubicBezTo>
                  <a:cubicBezTo>
                    <a:pt x="137" y="566"/>
                    <a:pt x="63" y="528"/>
                    <a:pt x="8" y="475"/>
                  </a:cubicBezTo>
                  <a:cubicBezTo>
                    <a:pt x="6" y="473"/>
                    <a:pt x="3" y="472"/>
                    <a:pt x="1" y="470"/>
                  </a:cubicBezTo>
                  <a:lnTo>
                    <a:pt x="1" y="470"/>
                  </a:lnTo>
                  <a:cubicBezTo>
                    <a:pt x="8" y="567"/>
                    <a:pt x="53" y="660"/>
                    <a:pt x="126" y="730"/>
                  </a:cubicBezTo>
                  <a:cubicBezTo>
                    <a:pt x="131" y="736"/>
                    <a:pt x="137" y="741"/>
                    <a:pt x="143" y="746"/>
                  </a:cubicBezTo>
                  <a:cubicBezTo>
                    <a:pt x="152" y="753"/>
                    <a:pt x="163" y="761"/>
                    <a:pt x="172" y="768"/>
                  </a:cubicBezTo>
                  <a:cubicBezTo>
                    <a:pt x="183" y="776"/>
                    <a:pt x="193" y="784"/>
                    <a:pt x="204" y="790"/>
                  </a:cubicBezTo>
                  <a:cubicBezTo>
                    <a:pt x="213" y="795"/>
                    <a:pt x="223" y="799"/>
                    <a:pt x="232" y="805"/>
                  </a:cubicBezTo>
                  <a:cubicBezTo>
                    <a:pt x="245" y="811"/>
                    <a:pt x="258" y="817"/>
                    <a:pt x="271" y="822"/>
                  </a:cubicBezTo>
                  <a:cubicBezTo>
                    <a:pt x="292" y="831"/>
                    <a:pt x="315" y="837"/>
                    <a:pt x="338" y="841"/>
                  </a:cubicBezTo>
                  <a:cubicBezTo>
                    <a:pt x="341" y="842"/>
                    <a:pt x="344" y="843"/>
                    <a:pt x="346" y="843"/>
                  </a:cubicBezTo>
                  <a:cubicBezTo>
                    <a:pt x="515" y="876"/>
                    <a:pt x="729" y="892"/>
                    <a:pt x="966" y="892"/>
                  </a:cubicBezTo>
                  <a:cubicBezTo>
                    <a:pt x="1403" y="892"/>
                    <a:pt x="1919" y="840"/>
                    <a:pt x="2379" y="751"/>
                  </a:cubicBezTo>
                  <a:cubicBezTo>
                    <a:pt x="2884" y="655"/>
                    <a:pt x="3324" y="516"/>
                    <a:pt x="3518" y="354"/>
                  </a:cubicBezTo>
                  <a:cubicBezTo>
                    <a:pt x="3531" y="344"/>
                    <a:pt x="3542" y="332"/>
                    <a:pt x="3554" y="319"/>
                  </a:cubicBezTo>
                  <a:cubicBezTo>
                    <a:pt x="3559" y="312"/>
                    <a:pt x="3565" y="305"/>
                    <a:pt x="3570" y="298"/>
                  </a:cubicBezTo>
                  <a:cubicBezTo>
                    <a:pt x="3572" y="294"/>
                    <a:pt x="3576" y="291"/>
                    <a:pt x="3578" y="288"/>
                  </a:cubicBezTo>
                  <a:cubicBezTo>
                    <a:pt x="3613" y="237"/>
                    <a:pt x="3638" y="171"/>
                    <a:pt x="3656" y="97"/>
                  </a:cubicBezTo>
                  <a:cubicBezTo>
                    <a:pt x="3663" y="65"/>
                    <a:pt x="3670" y="34"/>
                    <a:pt x="36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4251425" y="983275"/>
              <a:ext cx="188450" cy="488950"/>
            </a:xfrm>
            <a:custGeom>
              <a:avLst/>
              <a:gdLst/>
              <a:ahLst/>
              <a:cxnLst/>
              <a:rect l="l" t="t" r="r" b="b"/>
              <a:pathLst>
                <a:path w="7538" h="19558" extrusionOk="0">
                  <a:moveTo>
                    <a:pt x="592" y="1"/>
                  </a:moveTo>
                  <a:cubicBezTo>
                    <a:pt x="94" y="2895"/>
                    <a:pt x="558" y="6199"/>
                    <a:pt x="703" y="9089"/>
                  </a:cubicBezTo>
                  <a:cubicBezTo>
                    <a:pt x="696" y="9147"/>
                    <a:pt x="691" y="9205"/>
                    <a:pt x="689" y="9268"/>
                  </a:cubicBezTo>
                  <a:cubicBezTo>
                    <a:pt x="582" y="12455"/>
                    <a:pt x="114" y="16531"/>
                    <a:pt x="1" y="18491"/>
                  </a:cubicBezTo>
                  <a:cubicBezTo>
                    <a:pt x="484" y="18716"/>
                    <a:pt x="1147" y="18866"/>
                    <a:pt x="1742" y="18866"/>
                  </a:cubicBezTo>
                  <a:cubicBezTo>
                    <a:pt x="2093" y="18866"/>
                    <a:pt x="2420" y="18814"/>
                    <a:pt x="2671" y="18694"/>
                  </a:cubicBezTo>
                  <a:cubicBezTo>
                    <a:pt x="3133" y="14227"/>
                    <a:pt x="2988" y="12483"/>
                    <a:pt x="3014" y="9949"/>
                  </a:cubicBezTo>
                  <a:cubicBezTo>
                    <a:pt x="3112" y="8485"/>
                    <a:pt x="3266" y="6724"/>
                    <a:pt x="3402" y="5063"/>
                  </a:cubicBezTo>
                  <a:cubicBezTo>
                    <a:pt x="3276" y="4588"/>
                    <a:pt x="3163" y="2904"/>
                    <a:pt x="3175" y="2176"/>
                  </a:cubicBezTo>
                  <a:lnTo>
                    <a:pt x="3175" y="2176"/>
                  </a:lnTo>
                  <a:cubicBezTo>
                    <a:pt x="3175" y="2177"/>
                    <a:pt x="3399" y="3439"/>
                    <a:pt x="3472" y="4188"/>
                  </a:cubicBezTo>
                  <a:cubicBezTo>
                    <a:pt x="3475" y="4153"/>
                    <a:pt x="3479" y="4116"/>
                    <a:pt x="3482" y="4079"/>
                  </a:cubicBezTo>
                  <a:cubicBezTo>
                    <a:pt x="3621" y="6187"/>
                    <a:pt x="3691" y="8421"/>
                    <a:pt x="3851" y="10490"/>
                  </a:cubicBezTo>
                  <a:cubicBezTo>
                    <a:pt x="3855" y="10539"/>
                    <a:pt x="3863" y="10585"/>
                    <a:pt x="3875" y="10629"/>
                  </a:cubicBezTo>
                  <a:cubicBezTo>
                    <a:pt x="4015" y="13638"/>
                    <a:pt x="4121" y="17328"/>
                    <a:pt x="4231" y="19236"/>
                  </a:cubicBezTo>
                  <a:cubicBezTo>
                    <a:pt x="4695" y="19408"/>
                    <a:pt x="5162" y="19558"/>
                    <a:pt x="5683" y="19558"/>
                  </a:cubicBezTo>
                  <a:cubicBezTo>
                    <a:pt x="6009" y="19558"/>
                    <a:pt x="6356" y="19499"/>
                    <a:pt x="6737" y="19350"/>
                  </a:cubicBezTo>
                  <a:cubicBezTo>
                    <a:pt x="7011" y="15284"/>
                    <a:pt x="6485" y="12627"/>
                    <a:pt x="6276" y="10090"/>
                  </a:cubicBezTo>
                  <a:cubicBezTo>
                    <a:pt x="6212" y="6894"/>
                    <a:pt x="7538" y="3174"/>
                    <a:pt x="6744" y="171"/>
                  </a:cubicBezTo>
                  <a:lnTo>
                    <a:pt x="6744" y="171"/>
                  </a:lnTo>
                  <a:cubicBezTo>
                    <a:pt x="6048" y="503"/>
                    <a:pt x="5016" y="667"/>
                    <a:pt x="3953" y="667"/>
                  </a:cubicBezTo>
                  <a:cubicBezTo>
                    <a:pt x="3621" y="667"/>
                    <a:pt x="3287" y="651"/>
                    <a:pt x="2959" y="620"/>
                  </a:cubicBezTo>
                  <a:lnTo>
                    <a:pt x="2959" y="1764"/>
                  </a:lnTo>
                  <a:lnTo>
                    <a:pt x="3415" y="1764"/>
                  </a:lnTo>
                  <a:cubicBezTo>
                    <a:pt x="3463" y="1764"/>
                    <a:pt x="3502" y="1803"/>
                    <a:pt x="3502" y="1851"/>
                  </a:cubicBezTo>
                  <a:cubicBezTo>
                    <a:pt x="3502" y="1899"/>
                    <a:pt x="3463" y="1938"/>
                    <a:pt x="3415" y="1938"/>
                  </a:cubicBezTo>
                  <a:lnTo>
                    <a:pt x="2871" y="1938"/>
                  </a:lnTo>
                  <a:cubicBezTo>
                    <a:pt x="2823" y="1938"/>
                    <a:pt x="2784" y="1899"/>
                    <a:pt x="2784" y="1851"/>
                  </a:cubicBezTo>
                  <a:lnTo>
                    <a:pt x="2784" y="601"/>
                  </a:lnTo>
                  <a:cubicBezTo>
                    <a:pt x="1947" y="504"/>
                    <a:pt x="1164" y="304"/>
                    <a:pt x="592" y="1"/>
                  </a:cubicBezTo>
                  <a:close/>
                </a:path>
              </a:pathLst>
            </a:custGeom>
            <a:solidFill>
              <a:srgbClr val="AE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4321025" y="998275"/>
              <a:ext cx="17950" cy="33475"/>
            </a:xfrm>
            <a:custGeom>
              <a:avLst/>
              <a:gdLst/>
              <a:ahLst/>
              <a:cxnLst/>
              <a:rect l="l" t="t" r="r" b="b"/>
              <a:pathLst>
                <a:path w="718" h="1339" extrusionOk="0">
                  <a:moveTo>
                    <a:pt x="0" y="1"/>
                  </a:moveTo>
                  <a:lnTo>
                    <a:pt x="0" y="1251"/>
                  </a:lnTo>
                  <a:cubicBezTo>
                    <a:pt x="0" y="1299"/>
                    <a:pt x="39" y="1338"/>
                    <a:pt x="87" y="1338"/>
                  </a:cubicBezTo>
                  <a:lnTo>
                    <a:pt x="631" y="1338"/>
                  </a:lnTo>
                  <a:cubicBezTo>
                    <a:pt x="679" y="1338"/>
                    <a:pt x="718" y="1299"/>
                    <a:pt x="718" y="1251"/>
                  </a:cubicBezTo>
                  <a:cubicBezTo>
                    <a:pt x="718" y="1203"/>
                    <a:pt x="679" y="1164"/>
                    <a:pt x="631" y="1164"/>
                  </a:cubicBezTo>
                  <a:lnTo>
                    <a:pt x="175" y="1164"/>
                  </a:lnTo>
                  <a:lnTo>
                    <a:pt x="175" y="20"/>
                  </a:lnTo>
                  <a:cubicBezTo>
                    <a:pt x="116" y="14"/>
                    <a:pt x="58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4355425" y="593425"/>
              <a:ext cx="72825" cy="147725"/>
            </a:xfrm>
            <a:custGeom>
              <a:avLst/>
              <a:gdLst/>
              <a:ahLst/>
              <a:cxnLst/>
              <a:rect l="l" t="t" r="r" b="b"/>
              <a:pathLst>
                <a:path w="2913" h="5909" extrusionOk="0">
                  <a:moveTo>
                    <a:pt x="706" y="1"/>
                  </a:moveTo>
                  <a:cubicBezTo>
                    <a:pt x="500" y="1"/>
                    <a:pt x="292" y="26"/>
                    <a:pt x="90" y="76"/>
                  </a:cubicBezTo>
                  <a:cubicBezTo>
                    <a:pt x="60" y="84"/>
                    <a:pt x="30" y="95"/>
                    <a:pt x="0" y="106"/>
                  </a:cubicBezTo>
                  <a:cubicBezTo>
                    <a:pt x="581" y="249"/>
                    <a:pt x="1103" y="642"/>
                    <a:pt x="1388" y="1101"/>
                  </a:cubicBezTo>
                  <a:cubicBezTo>
                    <a:pt x="1708" y="1618"/>
                    <a:pt x="1773" y="2234"/>
                    <a:pt x="1685" y="2834"/>
                  </a:cubicBezTo>
                  <a:cubicBezTo>
                    <a:pt x="1806" y="2876"/>
                    <a:pt x="1852" y="3119"/>
                    <a:pt x="1786" y="3388"/>
                  </a:cubicBezTo>
                  <a:cubicBezTo>
                    <a:pt x="1723" y="3644"/>
                    <a:pt x="1581" y="3834"/>
                    <a:pt x="1458" y="3834"/>
                  </a:cubicBezTo>
                  <a:cubicBezTo>
                    <a:pt x="1448" y="3834"/>
                    <a:pt x="1439" y="3833"/>
                    <a:pt x="1430" y="3830"/>
                  </a:cubicBezTo>
                  <a:cubicBezTo>
                    <a:pt x="1421" y="3828"/>
                    <a:pt x="1413" y="3825"/>
                    <a:pt x="1405" y="3821"/>
                  </a:cubicBezTo>
                  <a:cubicBezTo>
                    <a:pt x="1243" y="4208"/>
                    <a:pt x="1032" y="4555"/>
                    <a:pt x="810" y="4821"/>
                  </a:cubicBezTo>
                  <a:cubicBezTo>
                    <a:pt x="824" y="4761"/>
                    <a:pt x="836" y="4702"/>
                    <a:pt x="848" y="4645"/>
                  </a:cubicBezTo>
                  <a:lnTo>
                    <a:pt x="848" y="4645"/>
                  </a:lnTo>
                  <a:cubicBezTo>
                    <a:pt x="710" y="4839"/>
                    <a:pt x="553" y="5014"/>
                    <a:pt x="380" y="5158"/>
                  </a:cubicBezTo>
                  <a:lnTo>
                    <a:pt x="378" y="5666"/>
                  </a:lnTo>
                  <a:cubicBezTo>
                    <a:pt x="740" y="5824"/>
                    <a:pt x="1124" y="5909"/>
                    <a:pt x="1496" y="5909"/>
                  </a:cubicBezTo>
                  <a:cubicBezTo>
                    <a:pt x="1901" y="5909"/>
                    <a:pt x="2291" y="5809"/>
                    <a:pt x="2626" y="5596"/>
                  </a:cubicBezTo>
                  <a:cubicBezTo>
                    <a:pt x="2717" y="5498"/>
                    <a:pt x="2813" y="5394"/>
                    <a:pt x="2912" y="5287"/>
                  </a:cubicBezTo>
                  <a:cubicBezTo>
                    <a:pt x="2391" y="5163"/>
                    <a:pt x="2117" y="4739"/>
                    <a:pt x="2300" y="4003"/>
                  </a:cubicBezTo>
                  <a:cubicBezTo>
                    <a:pt x="2505" y="3174"/>
                    <a:pt x="2889" y="2854"/>
                    <a:pt x="2762" y="1639"/>
                  </a:cubicBezTo>
                  <a:cubicBezTo>
                    <a:pt x="2650" y="566"/>
                    <a:pt x="1690" y="1"/>
                    <a:pt x="7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4283875" y="594600"/>
              <a:ext cx="131400" cy="124675"/>
            </a:xfrm>
            <a:custGeom>
              <a:avLst/>
              <a:gdLst/>
              <a:ahLst/>
              <a:cxnLst/>
              <a:rect l="l" t="t" r="r" b="b"/>
              <a:pathLst>
                <a:path w="5256" h="4987" extrusionOk="0">
                  <a:moveTo>
                    <a:pt x="1686" y="351"/>
                  </a:moveTo>
                  <a:lnTo>
                    <a:pt x="1686" y="351"/>
                  </a:lnTo>
                  <a:cubicBezTo>
                    <a:pt x="1135" y="566"/>
                    <a:pt x="570" y="1133"/>
                    <a:pt x="300" y="1866"/>
                  </a:cubicBezTo>
                  <a:cubicBezTo>
                    <a:pt x="194" y="1078"/>
                    <a:pt x="896" y="376"/>
                    <a:pt x="1686" y="351"/>
                  </a:cubicBezTo>
                  <a:close/>
                  <a:moveTo>
                    <a:pt x="1631" y="466"/>
                  </a:moveTo>
                  <a:cubicBezTo>
                    <a:pt x="2069" y="1276"/>
                    <a:pt x="5256" y="1886"/>
                    <a:pt x="3890" y="4217"/>
                  </a:cubicBezTo>
                  <a:cubicBezTo>
                    <a:pt x="4273" y="1930"/>
                    <a:pt x="1265" y="1555"/>
                    <a:pt x="1631" y="466"/>
                  </a:cubicBezTo>
                  <a:close/>
                  <a:moveTo>
                    <a:pt x="2400" y="0"/>
                  </a:moveTo>
                  <a:cubicBezTo>
                    <a:pt x="2148" y="0"/>
                    <a:pt x="1894" y="53"/>
                    <a:pt x="1652" y="173"/>
                  </a:cubicBezTo>
                  <a:cubicBezTo>
                    <a:pt x="616" y="294"/>
                    <a:pt x="192" y="1141"/>
                    <a:pt x="110" y="1914"/>
                  </a:cubicBezTo>
                  <a:cubicBezTo>
                    <a:pt x="1" y="2960"/>
                    <a:pt x="692" y="4164"/>
                    <a:pt x="183" y="4987"/>
                  </a:cubicBezTo>
                  <a:cubicBezTo>
                    <a:pt x="404" y="4891"/>
                    <a:pt x="605" y="4786"/>
                    <a:pt x="793" y="4675"/>
                  </a:cubicBezTo>
                  <a:cubicBezTo>
                    <a:pt x="307" y="3847"/>
                    <a:pt x="176" y="2596"/>
                    <a:pt x="531" y="1665"/>
                  </a:cubicBezTo>
                  <a:cubicBezTo>
                    <a:pt x="719" y="1302"/>
                    <a:pt x="1017" y="1088"/>
                    <a:pt x="1280" y="926"/>
                  </a:cubicBezTo>
                  <a:cubicBezTo>
                    <a:pt x="1671" y="1489"/>
                    <a:pt x="2317" y="1837"/>
                    <a:pt x="2854" y="2270"/>
                  </a:cubicBezTo>
                  <a:cubicBezTo>
                    <a:pt x="2720" y="2179"/>
                    <a:pt x="2483" y="2102"/>
                    <a:pt x="2318" y="2102"/>
                  </a:cubicBezTo>
                  <a:cubicBezTo>
                    <a:pt x="2300" y="2102"/>
                    <a:pt x="2283" y="2103"/>
                    <a:pt x="2266" y="2105"/>
                  </a:cubicBezTo>
                  <a:cubicBezTo>
                    <a:pt x="2129" y="2123"/>
                    <a:pt x="2172" y="2263"/>
                    <a:pt x="2279" y="2267"/>
                  </a:cubicBezTo>
                  <a:cubicBezTo>
                    <a:pt x="2354" y="2269"/>
                    <a:pt x="2696" y="2349"/>
                    <a:pt x="2849" y="2433"/>
                  </a:cubicBezTo>
                  <a:cubicBezTo>
                    <a:pt x="2870" y="2445"/>
                    <a:pt x="2890" y="2451"/>
                    <a:pt x="2907" y="2451"/>
                  </a:cubicBezTo>
                  <a:cubicBezTo>
                    <a:pt x="2958" y="2451"/>
                    <a:pt x="2979" y="2399"/>
                    <a:pt x="2931" y="2338"/>
                  </a:cubicBezTo>
                  <a:cubicBezTo>
                    <a:pt x="2927" y="2332"/>
                    <a:pt x="2921" y="2326"/>
                    <a:pt x="2915" y="2320"/>
                  </a:cubicBezTo>
                  <a:lnTo>
                    <a:pt x="2915" y="2320"/>
                  </a:lnTo>
                  <a:cubicBezTo>
                    <a:pt x="3509" y="2814"/>
                    <a:pt x="3946" y="3431"/>
                    <a:pt x="3710" y="4598"/>
                  </a:cubicBezTo>
                  <a:cubicBezTo>
                    <a:pt x="3699" y="4655"/>
                    <a:pt x="3686" y="4714"/>
                    <a:pt x="3672" y="4774"/>
                  </a:cubicBezTo>
                  <a:cubicBezTo>
                    <a:pt x="3894" y="4508"/>
                    <a:pt x="4105" y="4161"/>
                    <a:pt x="4267" y="3774"/>
                  </a:cubicBezTo>
                  <a:cubicBezTo>
                    <a:pt x="4397" y="3464"/>
                    <a:pt x="4497" y="3128"/>
                    <a:pt x="4547" y="2787"/>
                  </a:cubicBezTo>
                  <a:cubicBezTo>
                    <a:pt x="4635" y="2187"/>
                    <a:pt x="4570" y="1571"/>
                    <a:pt x="4250" y="1054"/>
                  </a:cubicBezTo>
                  <a:cubicBezTo>
                    <a:pt x="3965" y="595"/>
                    <a:pt x="3443" y="202"/>
                    <a:pt x="2862" y="58"/>
                  </a:cubicBezTo>
                  <a:cubicBezTo>
                    <a:pt x="2711" y="21"/>
                    <a:pt x="2556" y="0"/>
                    <a:pt x="24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4288250" y="617750"/>
              <a:ext cx="115100" cy="165700"/>
            </a:xfrm>
            <a:custGeom>
              <a:avLst/>
              <a:gdLst/>
              <a:ahLst/>
              <a:cxnLst/>
              <a:rect l="l" t="t" r="r" b="b"/>
              <a:pathLst>
                <a:path w="4604" h="6628" extrusionOk="0">
                  <a:moveTo>
                    <a:pt x="1046" y="1171"/>
                  </a:moveTo>
                  <a:cubicBezTo>
                    <a:pt x="1056" y="1171"/>
                    <a:pt x="1066" y="1171"/>
                    <a:pt x="1076" y="1172"/>
                  </a:cubicBezTo>
                  <a:cubicBezTo>
                    <a:pt x="1207" y="1181"/>
                    <a:pt x="1174" y="1318"/>
                    <a:pt x="1072" y="1326"/>
                  </a:cubicBezTo>
                  <a:cubicBezTo>
                    <a:pt x="973" y="1334"/>
                    <a:pt x="652" y="1435"/>
                    <a:pt x="540" y="1514"/>
                  </a:cubicBezTo>
                  <a:cubicBezTo>
                    <a:pt x="519" y="1528"/>
                    <a:pt x="499" y="1534"/>
                    <a:pt x="482" y="1534"/>
                  </a:cubicBezTo>
                  <a:cubicBezTo>
                    <a:pt x="434" y="1534"/>
                    <a:pt x="411" y="1485"/>
                    <a:pt x="457" y="1430"/>
                  </a:cubicBezTo>
                  <a:cubicBezTo>
                    <a:pt x="578" y="1288"/>
                    <a:pt x="856" y="1171"/>
                    <a:pt x="1046" y="1171"/>
                  </a:cubicBezTo>
                  <a:close/>
                  <a:moveTo>
                    <a:pt x="2291" y="1837"/>
                  </a:moveTo>
                  <a:cubicBezTo>
                    <a:pt x="2374" y="1837"/>
                    <a:pt x="2442" y="1906"/>
                    <a:pt x="2443" y="1991"/>
                  </a:cubicBezTo>
                  <a:cubicBezTo>
                    <a:pt x="2443" y="2077"/>
                    <a:pt x="2376" y="2148"/>
                    <a:pt x="2293" y="2148"/>
                  </a:cubicBezTo>
                  <a:cubicBezTo>
                    <a:pt x="2293" y="2148"/>
                    <a:pt x="2292" y="2148"/>
                    <a:pt x="2291" y="2148"/>
                  </a:cubicBezTo>
                  <a:cubicBezTo>
                    <a:pt x="2208" y="2148"/>
                    <a:pt x="2140" y="2080"/>
                    <a:pt x="2139" y="1995"/>
                  </a:cubicBezTo>
                  <a:cubicBezTo>
                    <a:pt x="2138" y="1909"/>
                    <a:pt x="2205" y="1838"/>
                    <a:pt x="2289" y="1837"/>
                  </a:cubicBezTo>
                  <a:cubicBezTo>
                    <a:pt x="2290" y="1837"/>
                    <a:pt x="2290" y="1837"/>
                    <a:pt x="2291" y="1837"/>
                  </a:cubicBezTo>
                  <a:close/>
                  <a:moveTo>
                    <a:pt x="821" y="1840"/>
                  </a:moveTo>
                  <a:cubicBezTo>
                    <a:pt x="904" y="1840"/>
                    <a:pt x="972" y="1908"/>
                    <a:pt x="972" y="1994"/>
                  </a:cubicBezTo>
                  <a:cubicBezTo>
                    <a:pt x="973" y="2079"/>
                    <a:pt x="906" y="2150"/>
                    <a:pt x="822" y="2151"/>
                  </a:cubicBezTo>
                  <a:cubicBezTo>
                    <a:pt x="739" y="2151"/>
                    <a:pt x="670" y="2082"/>
                    <a:pt x="669" y="1997"/>
                  </a:cubicBezTo>
                  <a:cubicBezTo>
                    <a:pt x="668" y="1911"/>
                    <a:pt x="735" y="1840"/>
                    <a:pt x="819" y="1840"/>
                  </a:cubicBezTo>
                  <a:cubicBezTo>
                    <a:pt x="819" y="1840"/>
                    <a:pt x="820" y="1840"/>
                    <a:pt x="821" y="1840"/>
                  </a:cubicBezTo>
                  <a:close/>
                  <a:moveTo>
                    <a:pt x="2396" y="2329"/>
                  </a:moveTo>
                  <a:cubicBezTo>
                    <a:pt x="2424" y="2329"/>
                    <a:pt x="2452" y="2330"/>
                    <a:pt x="2481" y="2333"/>
                  </a:cubicBezTo>
                  <a:cubicBezTo>
                    <a:pt x="2748" y="2362"/>
                    <a:pt x="2955" y="2509"/>
                    <a:pt x="2944" y="2664"/>
                  </a:cubicBezTo>
                  <a:cubicBezTo>
                    <a:pt x="2932" y="2801"/>
                    <a:pt x="2753" y="2898"/>
                    <a:pt x="2525" y="2898"/>
                  </a:cubicBezTo>
                  <a:cubicBezTo>
                    <a:pt x="2496" y="2898"/>
                    <a:pt x="2467" y="2897"/>
                    <a:pt x="2437" y="2894"/>
                  </a:cubicBezTo>
                  <a:cubicBezTo>
                    <a:pt x="2170" y="2867"/>
                    <a:pt x="1963" y="2718"/>
                    <a:pt x="1975" y="2563"/>
                  </a:cubicBezTo>
                  <a:cubicBezTo>
                    <a:pt x="1986" y="2425"/>
                    <a:pt x="2167" y="2329"/>
                    <a:pt x="2396" y="2329"/>
                  </a:cubicBezTo>
                  <a:close/>
                  <a:moveTo>
                    <a:pt x="803" y="2380"/>
                  </a:moveTo>
                  <a:cubicBezTo>
                    <a:pt x="997" y="2380"/>
                    <a:pt x="1151" y="2466"/>
                    <a:pt x="1166" y="2597"/>
                  </a:cubicBezTo>
                  <a:cubicBezTo>
                    <a:pt x="1184" y="2751"/>
                    <a:pt x="1000" y="2907"/>
                    <a:pt x="756" y="2947"/>
                  </a:cubicBezTo>
                  <a:cubicBezTo>
                    <a:pt x="719" y="2953"/>
                    <a:pt x="682" y="2956"/>
                    <a:pt x="647" y="2956"/>
                  </a:cubicBezTo>
                  <a:cubicBezTo>
                    <a:pt x="451" y="2956"/>
                    <a:pt x="297" y="2869"/>
                    <a:pt x="282" y="2739"/>
                  </a:cubicBezTo>
                  <a:cubicBezTo>
                    <a:pt x="265" y="2584"/>
                    <a:pt x="448" y="2427"/>
                    <a:pt x="691" y="2389"/>
                  </a:cubicBezTo>
                  <a:cubicBezTo>
                    <a:pt x="729" y="2383"/>
                    <a:pt x="767" y="2380"/>
                    <a:pt x="803" y="2380"/>
                  </a:cubicBezTo>
                  <a:close/>
                  <a:moveTo>
                    <a:pt x="1443" y="2324"/>
                  </a:moveTo>
                  <a:cubicBezTo>
                    <a:pt x="1337" y="2632"/>
                    <a:pt x="1245" y="2867"/>
                    <a:pt x="1600" y="2961"/>
                  </a:cubicBezTo>
                  <a:cubicBezTo>
                    <a:pt x="1074" y="2938"/>
                    <a:pt x="1204" y="2565"/>
                    <a:pt x="1443" y="2324"/>
                  </a:cubicBezTo>
                  <a:close/>
                  <a:moveTo>
                    <a:pt x="1650" y="3170"/>
                  </a:moveTo>
                  <a:cubicBezTo>
                    <a:pt x="1823" y="3170"/>
                    <a:pt x="2014" y="3209"/>
                    <a:pt x="2189" y="3308"/>
                  </a:cubicBezTo>
                  <a:cubicBezTo>
                    <a:pt x="2079" y="3282"/>
                    <a:pt x="1864" y="3264"/>
                    <a:pt x="1654" y="3264"/>
                  </a:cubicBezTo>
                  <a:cubicBezTo>
                    <a:pt x="1420" y="3264"/>
                    <a:pt x="1193" y="3286"/>
                    <a:pt x="1123" y="3344"/>
                  </a:cubicBezTo>
                  <a:cubicBezTo>
                    <a:pt x="1192" y="3250"/>
                    <a:pt x="1402" y="3170"/>
                    <a:pt x="1650" y="3170"/>
                  </a:cubicBezTo>
                  <a:close/>
                  <a:moveTo>
                    <a:pt x="2005" y="3417"/>
                  </a:moveTo>
                  <a:cubicBezTo>
                    <a:pt x="1964" y="3519"/>
                    <a:pt x="1842" y="3603"/>
                    <a:pt x="1696" y="3603"/>
                  </a:cubicBezTo>
                  <a:cubicBezTo>
                    <a:pt x="1583" y="3603"/>
                    <a:pt x="1455" y="3554"/>
                    <a:pt x="1339" y="3425"/>
                  </a:cubicBezTo>
                  <a:lnTo>
                    <a:pt x="1339" y="3425"/>
                  </a:lnTo>
                  <a:cubicBezTo>
                    <a:pt x="1410" y="3488"/>
                    <a:pt x="1553" y="3521"/>
                    <a:pt x="1689" y="3521"/>
                  </a:cubicBezTo>
                  <a:cubicBezTo>
                    <a:pt x="1828" y="3521"/>
                    <a:pt x="1961" y="3487"/>
                    <a:pt x="2005" y="3417"/>
                  </a:cubicBezTo>
                  <a:close/>
                  <a:moveTo>
                    <a:pt x="1105" y="1"/>
                  </a:moveTo>
                  <a:cubicBezTo>
                    <a:pt x="841" y="162"/>
                    <a:pt x="544" y="376"/>
                    <a:pt x="356" y="739"/>
                  </a:cubicBezTo>
                  <a:cubicBezTo>
                    <a:pt x="0" y="1670"/>
                    <a:pt x="132" y="2921"/>
                    <a:pt x="617" y="3750"/>
                  </a:cubicBezTo>
                  <a:cubicBezTo>
                    <a:pt x="849" y="4145"/>
                    <a:pt x="1162" y="4444"/>
                    <a:pt x="1540" y="4567"/>
                  </a:cubicBezTo>
                  <a:lnTo>
                    <a:pt x="1538" y="5082"/>
                  </a:lnTo>
                  <a:cubicBezTo>
                    <a:pt x="1074" y="5107"/>
                    <a:pt x="682" y="5161"/>
                    <a:pt x="380" y="5210"/>
                  </a:cubicBezTo>
                  <a:cubicBezTo>
                    <a:pt x="365" y="5213"/>
                    <a:pt x="350" y="5215"/>
                    <a:pt x="337" y="5217"/>
                  </a:cubicBezTo>
                  <a:cubicBezTo>
                    <a:pt x="28" y="6124"/>
                    <a:pt x="798" y="6628"/>
                    <a:pt x="1831" y="6628"/>
                  </a:cubicBezTo>
                  <a:cubicBezTo>
                    <a:pt x="2728" y="6628"/>
                    <a:pt x="3824" y="6248"/>
                    <a:pt x="4581" y="5421"/>
                  </a:cubicBezTo>
                  <a:cubicBezTo>
                    <a:pt x="4588" y="5412"/>
                    <a:pt x="4596" y="5403"/>
                    <a:pt x="4604" y="5393"/>
                  </a:cubicBezTo>
                  <a:cubicBezTo>
                    <a:pt x="4061" y="5246"/>
                    <a:pt x="3542" y="5160"/>
                    <a:pt x="3056" y="5112"/>
                  </a:cubicBezTo>
                  <a:lnTo>
                    <a:pt x="3056" y="5051"/>
                  </a:lnTo>
                  <a:cubicBezTo>
                    <a:pt x="2923" y="5132"/>
                    <a:pt x="2740" y="5180"/>
                    <a:pt x="2543" y="5180"/>
                  </a:cubicBezTo>
                  <a:cubicBezTo>
                    <a:pt x="2171" y="5180"/>
                    <a:pt x="1754" y="5008"/>
                    <a:pt x="1548" y="4569"/>
                  </a:cubicBezTo>
                  <a:lnTo>
                    <a:pt x="1548" y="4569"/>
                  </a:lnTo>
                  <a:cubicBezTo>
                    <a:pt x="1669" y="4607"/>
                    <a:pt x="1797" y="4628"/>
                    <a:pt x="1931" y="4628"/>
                  </a:cubicBezTo>
                  <a:cubicBezTo>
                    <a:pt x="1946" y="4628"/>
                    <a:pt x="1961" y="4628"/>
                    <a:pt x="1976" y="4627"/>
                  </a:cubicBezTo>
                  <a:cubicBezTo>
                    <a:pt x="2384" y="4612"/>
                    <a:pt x="2752" y="4448"/>
                    <a:pt x="3067" y="4185"/>
                  </a:cubicBezTo>
                  <a:cubicBezTo>
                    <a:pt x="3240" y="4041"/>
                    <a:pt x="3397" y="3867"/>
                    <a:pt x="3535" y="3672"/>
                  </a:cubicBezTo>
                  <a:cubicBezTo>
                    <a:pt x="3771" y="2505"/>
                    <a:pt x="3334" y="1888"/>
                    <a:pt x="2740" y="1394"/>
                  </a:cubicBezTo>
                  <a:lnTo>
                    <a:pt x="2740" y="1394"/>
                  </a:lnTo>
                  <a:cubicBezTo>
                    <a:pt x="2746" y="1401"/>
                    <a:pt x="2751" y="1407"/>
                    <a:pt x="2756" y="1412"/>
                  </a:cubicBezTo>
                  <a:cubicBezTo>
                    <a:pt x="2804" y="1474"/>
                    <a:pt x="2783" y="1525"/>
                    <a:pt x="2732" y="1525"/>
                  </a:cubicBezTo>
                  <a:cubicBezTo>
                    <a:pt x="2715" y="1525"/>
                    <a:pt x="2695" y="1519"/>
                    <a:pt x="2674" y="1507"/>
                  </a:cubicBezTo>
                  <a:cubicBezTo>
                    <a:pt x="2520" y="1424"/>
                    <a:pt x="2179" y="1343"/>
                    <a:pt x="2104" y="1341"/>
                  </a:cubicBezTo>
                  <a:cubicBezTo>
                    <a:pt x="1996" y="1337"/>
                    <a:pt x="1954" y="1197"/>
                    <a:pt x="2091" y="1179"/>
                  </a:cubicBezTo>
                  <a:cubicBezTo>
                    <a:pt x="2107" y="1177"/>
                    <a:pt x="2125" y="1176"/>
                    <a:pt x="2143" y="1176"/>
                  </a:cubicBezTo>
                  <a:cubicBezTo>
                    <a:pt x="2307" y="1176"/>
                    <a:pt x="2544" y="1254"/>
                    <a:pt x="2679" y="1344"/>
                  </a:cubicBezTo>
                  <a:cubicBezTo>
                    <a:pt x="2142" y="911"/>
                    <a:pt x="1495" y="563"/>
                    <a:pt x="1105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4326925" y="722375"/>
              <a:ext cx="38000" cy="24875"/>
            </a:xfrm>
            <a:custGeom>
              <a:avLst/>
              <a:gdLst/>
              <a:ahLst/>
              <a:cxnLst/>
              <a:rect l="l" t="t" r="r" b="b"/>
              <a:pathLst>
                <a:path w="1520" h="995" extrusionOk="0">
                  <a:moveTo>
                    <a:pt x="1520" y="0"/>
                  </a:moveTo>
                  <a:lnTo>
                    <a:pt x="1520" y="0"/>
                  </a:lnTo>
                  <a:cubicBezTo>
                    <a:pt x="1205" y="263"/>
                    <a:pt x="837" y="427"/>
                    <a:pt x="429" y="442"/>
                  </a:cubicBezTo>
                  <a:cubicBezTo>
                    <a:pt x="414" y="443"/>
                    <a:pt x="399" y="443"/>
                    <a:pt x="384" y="443"/>
                  </a:cubicBezTo>
                  <a:cubicBezTo>
                    <a:pt x="250" y="443"/>
                    <a:pt x="122" y="422"/>
                    <a:pt x="1" y="383"/>
                  </a:cubicBezTo>
                  <a:lnTo>
                    <a:pt x="1" y="383"/>
                  </a:lnTo>
                  <a:cubicBezTo>
                    <a:pt x="207" y="823"/>
                    <a:pt x="625" y="995"/>
                    <a:pt x="997" y="995"/>
                  </a:cubicBezTo>
                  <a:cubicBezTo>
                    <a:pt x="1193" y="995"/>
                    <a:pt x="1376" y="947"/>
                    <a:pt x="1509" y="866"/>
                  </a:cubicBezTo>
                  <a:cubicBezTo>
                    <a:pt x="1512" y="865"/>
                    <a:pt x="1515" y="864"/>
                    <a:pt x="1517" y="863"/>
                  </a:cubicBezTo>
                  <a:lnTo>
                    <a:pt x="1518" y="50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3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4304950" y="663700"/>
              <a:ext cx="7625" cy="7850"/>
            </a:xfrm>
            <a:custGeom>
              <a:avLst/>
              <a:gdLst/>
              <a:ahLst/>
              <a:cxnLst/>
              <a:rect l="l" t="t" r="r" b="b"/>
              <a:pathLst>
                <a:path w="305" h="314" extrusionOk="0">
                  <a:moveTo>
                    <a:pt x="151" y="1"/>
                  </a:move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3"/>
                    <a:pt x="154" y="313"/>
                  </a:cubicBezTo>
                  <a:cubicBezTo>
                    <a:pt x="238" y="312"/>
                    <a:pt x="305" y="241"/>
                    <a:pt x="304" y="156"/>
                  </a:cubicBezTo>
                  <a:cubicBezTo>
                    <a:pt x="302" y="70"/>
                    <a:pt x="234" y="1"/>
                    <a:pt x="1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4341700" y="663650"/>
              <a:ext cx="7625" cy="7825"/>
            </a:xfrm>
            <a:custGeom>
              <a:avLst/>
              <a:gdLst/>
              <a:ahLst/>
              <a:cxnLst/>
              <a:rect l="l" t="t" r="r" b="b"/>
              <a:pathLst>
                <a:path w="305" h="313" extrusionOk="0">
                  <a:moveTo>
                    <a:pt x="153" y="1"/>
                  </a:moveTo>
                  <a:cubicBezTo>
                    <a:pt x="152" y="1"/>
                    <a:pt x="152" y="1"/>
                    <a:pt x="151" y="1"/>
                  </a:cubicBez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2"/>
                    <a:pt x="153" y="312"/>
                  </a:cubicBezTo>
                  <a:cubicBezTo>
                    <a:pt x="154" y="312"/>
                    <a:pt x="155" y="312"/>
                    <a:pt x="155" y="312"/>
                  </a:cubicBezTo>
                  <a:cubicBezTo>
                    <a:pt x="238" y="312"/>
                    <a:pt x="305" y="241"/>
                    <a:pt x="305" y="155"/>
                  </a:cubicBezTo>
                  <a:cubicBezTo>
                    <a:pt x="304" y="69"/>
                    <a:pt x="236" y="1"/>
                    <a:pt x="1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4315075" y="675825"/>
              <a:ext cx="13175" cy="15950"/>
            </a:xfrm>
            <a:custGeom>
              <a:avLst/>
              <a:gdLst/>
              <a:ahLst/>
              <a:cxnLst/>
              <a:rect l="l" t="t" r="r" b="b"/>
              <a:pathLst>
                <a:path w="527" h="638" extrusionOk="0">
                  <a:moveTo>
                    <a:pt x="370" y="1"/>
                  </a:moveTo>
                  <a:cubicBezTo>
                    <a:pt x="131" y="242"/>
                    <a:pt x="1" y="615"/>
                    <a:pt x="527" y="638"/>
                  </a:cubicBezTo>
                  <a:cubicBezTo>
                    <a:pt x="172" y="544"/>
                    <a:pt x="264" y="309"/>
                    <a:pt x="370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316325" y="696975"/>
              <a:ext cx="26650" cy="4400"/>
            </a:xfrm>
            <a:custGeom>
              <a:avLst/>
              <a:gdLst/>
              <a:ahLst/>
              <a:cxnLst/>
              <a:rect l="l" t="t" r="r" b="b"/>
              <a:pathLst>
                <a:path w="1066" h="176" extrusionOk="0">
                  <a:moveTo>
                    <a:pt x="527" y="1"/>
                  </a:moveTo>
                  <a:cubicBezTo>
                    <a:pt x="279" y="1"/>
                    <a:pt x="69" y="81"/>
                    <a:pt x="0" y="175"/>
                  </a:cubicBezTo>
                  <a:cubicBezTo>
                    <a:pt x="70" y="117"/>
                    <a:pt x="297" y="95"/>
                    <a:pt x="531" y="95"/>
                  </a:cubicBezTo>
                  <a:cubicBezTo>
                    <a:pt x="741" y="95"/>
                    <a:pt x="956" y="113"/>
                    <a:pt x="1066" y="139"/>
                  </a:cubicBezTo>
                  <a:cubicBezTo>
                    <a:pt x="891" y="40"/>
                    <a:pt x="700" y="1"/>
                    <a:pt x="527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298500" y="647000"/>
              <a:ext cx="19925" cy="9125"/>
            </a:xfrm>
            <a:custGeom>
              <a:avLst/>
              <a:gdLst/>
              <a:ahLst/>
              <a:cxnLst/>
              <a:rect l="l" t="t" r="r" b="b"/>
              <a:pathLst>
                <a:path w="797" h="365" extrusionOk="0">
                  <a:moveTo>
                    <a:pt x="636" y="1"/>
                  </a:moveTo>
                  <a:cubicBezTo>
                    <a:pt x="446" y="1"/>
                    <a:pt x="168" y="118"/>
                    <a:pt x="47" y="260"/>
                  </a:cubicBezTo>
                  <a:cubicBezTo>
                    <a:pt x="1" y="315"/>
                    <a:pt x="24" y="364"/>
                    <a:pt x="72" y="364"/>
                  </a:cubicBezTo>
                  <a:cubicBezTo>
                    <a:pt x="89" y="364"/>
                    <a:pt x="109" y="358"/>
                    <a:pt x="130" y="344"/>
                  </a:cubicBezTo>
                  <a:cubicBezTo>
                    <a:pt x="242" y="265"/>
                    <a:pt x="563" y="164"/>
                    <a:pt x="662" y="156"/>
                  </a:cubicBezTo>
                  <a:cubicBezTo>
                    <a:pt x="764" y="148"/>
                    <a:pt x="797" y="11"/>
                    <a:pt x="666" y="2"/>
                  </a:cubicBezTo>
                  <a:cubicBezTo>
                    <a:pt x="656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337300" y="675950"/>
              <a:ext cx="24850" cy="14275"/>
            </a:xfrm>
            <a:custGeom>
              <a:avLst/>
              <a:gdLst/>
              <a:ahLst/>
              <a:cxnLst/>
              <a:rect l="l" t="t" r="r" b="b"/>
              <a:pathLst>
                <a:path w="994" h="571" extrusionOk="0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337300" y="675950"/>
              <a:ext cx="24850" cy="14275"/>
            </a:xfrm>
            <a:custGeom>
              <a:avLst/>
              <a:gdLst/>
              <a:ahLst/>
              <a:cxnLst/>
              <a:rect l="l" t="t" r="r" b="b"/>
              <a:pathLst>
                <a:path w="994" h="571" extrusionOk="0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F5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294825" y="677225"/>
              <a:ext cx="23025" cy="14425"/>
            </a:xfrm>
            <a:custGeom>
              <a:avLst/>
              <a:gdLst/>
              <a:ahLst/>
              <a:cxnLst/>
              <a:rect l="l" t="t" r="r" b="b"/>
              <a:pathLst>
                <a:path w="921" h="577" extrusionOk="0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294825" y="677225"/>
              <a:ext cx="23025" cy="14425"/>
            </a:xfrm>
            <a:custGeom>
              <a:avLst/>
              <a:gdLst/>
              <a:ahLst/>
              <a:cxnLst/>
              <a:rect l="l" t="t" r="r" b="b"/>
              <a:pathLst>
                <a:path w="921" h="577" extrusionOk="0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F5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330475" y="1037675"/>
              <a:ext cx="7925" cy="72825"/>
            </a:xfrm>
            <a:custGeom>
              <a:avLst/>
              <a:gdLst/>
              <a:ahLst/>
              <a:cxnLst/>
              <a:rect l="l" t="t" r="r" b="b"/>
              <a:pathLst>
                <a:path w="317" h="291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728"/>
                    <a:pt x="114" y="2412"/>
                    <a:pt x="240" y="2887"/>
                  </a:cubicBezTo>
                  <a:cubicBezTo>
                    <a:pt x="243" y="2896"/>
                    <a:pt x="246" y="2905"/>
                    <a:pt x="248" y="2913"/>
                  </a:cubicBezTo>
                  <a:cubicBezTo>
                    <a:pt x="283" y="2489"/>
                    <a:pt x="308" y="2317"/>
                    <a:pt x="317" y="2073"/>
                  </a:cubicBezTo>
                  <a:cubicBezTo>
                    <a:pt x="315" y="2053"/>
                    <a:pt x="312" y="2033"/>
                    <a:pt x="311" y="2013"/>
                  </a:cubicBezTo>
                  <a:cubicBezTo>
                    <a:pt x="237" y="1263"/>
                    <a:pt x="13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390525" y="664275"/>
              <a:ext cx="11225" cy="25025"/>
            </a:xfrm>
            <a:custGeom>
              <a:avLst/>
              <a:gdLst/>
              <a:ahLst/>
              <a:cxnLst/>
              <a:rect l="l" t="t" r="r" b="b"/>
              <a:pathLst>
                <a:path w="449" h="1001" extrusionOk="0">
                  <a:moveTo>
                    <a:pt x="281" y="1"/>
                  </a:moveTo>
                  <a:cubicBezTo>
                    <a:pt x="231" y="342"/>
                    <a:pt x="131" y="677"/>
                    <a:pt x="1" y="988"/>
                  </a:cubicBezTo>
                  <a:cubicBezTo>
                    <a:pt x="9" y="991"/>
                    <a:pt x="17" y="995"/>
                    <a:pt x="26" y="997"/>
                  </a:cubicBezTo>
                  <a:cubicBezTo>
                    <a:pt x="35" y="999"/>
                    <a:pt x="44" y="1001"/>
                    <a:pt x="53" y="1001"/>
                  </a:cubicBezTo>
                  <a:cubicBezTo>
                    <a:pt x="176" y="1001"/>
                    <a:pt x="319" y="811"/>
                    <a:pt x="382" y="554"/>
                  </a:cubicBezTo>
                  <a:cubicBezTo>
                    <a:pt x="448" y="285"/>
                    <a:pt x="402" y="42"/>
                    <a:pt x="281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321700" y="703150"/>
              <a:ext cx="16675" cy="4700"/>
            </a:xfrm>
            <a:custGeom>
              <a:avLst/>
              <a:gdLst/>
              <a:ahLst/>
              <a:cxnLst/>
              <a:rect l="l" t="t" r="r" b="b"/>
              <a:pathLst>
                <a:path w="667" h="188" extrusionOk="0">
                  <a:moveTo>
                    <a:pt x="667" y="1"/>
                  </a:moveTo>
                  <a:lnTo>
                    <a:pt x="667" y="1"/>
                  </a:lnTo>
                  <a:cubicBezTo>
                    <a:pt x="623" y="71"/>
                    <a:pt x="490" y="105"/>
                    <a:pt x="351" y="105"/>
                  </a:cubicBezTo>
                  <a:cubicBezTo>
                    <a:pt x="215" y="105"/>
                    <a:pt x="72" y="72"/>
                    <a:pt x="1" y="9"/>
                  </a:cubicBezTo>
                  <a:lnTo>
                    <a:pt x="1" y="9"/>
                  </a:lnTo>
                  <a:cubicBezTo>
                    <a:pt x="117" y="138"/>
                    <a:pt x="245" y="187"/>
                    <a:pt x="358" y="187"/>
                  </a:cubicBezTo>
                  <a:cubicBezTo>
                    <a:pt x="504" y="187"/>
                    <a:pt x="626" y="103"/>
                    <a:pt x="667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4239750" y="545525"/>
              <a:ext cx="41325" cy="26500"/>
            </a:xfrm>
            <a:custGeom>
              <a:avLst/>
              <a:gdLst/>
              <a:ahLst/>
              <a:cxnLst/>
              <a:rect l="l" t="t" r="r" b="b"/>
              <a:pathLst>
                <a:path w="1653" h="1060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91"/>
                    <a:pt x="57" y="382"/>
                    <a:pt x="98" y="558"/>
                  </a:cubicBezTo>
                  <a:cubicBezTo>
                    <a:pt x="128" y="694"/>
                    <a:pt x="177" y="805"/>
                    <a:pt x="236" y="892"/>
                  </a:cubicBezTo>
                  <a:cubicBezTo>
                    <a:pt x="453" y="923"/>
                    <a:pt x="636" y="971"/>
                    <a:pt x="833" y="1060"/>
                  </a:cubicBezTo>
                  <a:cubicBezTo>
                    <a:pt x="1302" y="852"/>
                    <a:pt x="1587" y="331"/>
                    <a:pt x="1653" y="4"/>
                  </a:cubicBezTo>
                  <a:lnTo>
                    <a:pt x="1397" y="4"/>
                  </a:lnTo>
                  <a:cubicBezTo>
                    <a:pt x="1357" y="93"/>
                    <a:pt x="1312" y="180"/>
                    <a:pt x="1251" y="232"/>
                  </a:cubicBezTo>
                  <a:cubicBezTo>
                    <a:pt x="1233" y="171"/>
                    <a:pt x="1220" y="93"/>
                    <a:pt x="1209" y="4"/>
                  </a:cubicBezTo>
                  <a:lnTo>
                    <a:pt x="53" y="4"/>
                  </a:lnTo>
                  <a:cubicBezTo>
                    <a:pt x="35" y="4"/>
                    <a:pt x="18" y="2"/>
                    <a:pt x="0" y="1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4204400" y="567350"/>
              <a:ext cx="296150" cy="432625"/>
            </a:xfrm>
            <a:custGeom>
              <a:avLst/>
              <a:gdLst/>
              <a:ahLst/>
              <a:cxnLst/>
              <a:rect l="l" t="t" r="r" b="b"/>
              <a:pathLst>
                <a:path w="11846" h="17305" extrusionOk="0">
                  <a:moveTo>
                    <a:pt x="1487" y="1"/>
                  </a:moveTo>
                  <a:cubicBezTo>
                    <a:pt x="709" y="1299"/>
                    <a:pt x="211" y="2933"/>
                    <a:pt x="10" y="4618"/>
                  </a:cubicBezTo>
                  <a:cubicBezTo>
                    <a:pt x="1" y="4697"/>
                    <a:pt x="1" y="4770"/>
                    <a:pt x="7" y="4839"/>
                  </a:cubicBezTo>
                  <a:cubicBezTo>
                    <a:pt x="8" y="4954"/>
                    <a:pt x="30" y="5074"/>
                    <a:pt x="77" y="5195"/>
                  </a:cubicBezTo>
                  <a:cubicBezTo>
                    <a:pt x="453" y="6165"/>
                    <a:pt x="1935" y="8460"/>
                    <a:pt x="2768" y="9623"/>
                  </a:cubicBezTo>
                  <a:cubicBezTo>
                    <a:pt x="2685" y="9816"/>
                    <a:pt x="2616" y="10002"/>
                    <a:pt x="2576" y="10184"/>
                  </a:cubicBezTo>
                  <a:cubicBezTo>
                    <a:pt x="2318" y="11364"/>
                    <a:pt x="2959" y="12255"/>
                    <a:pt x="2911" y="13140"/>
                  </a:cubicBezTo>
                  <a:cubicBezTo>
                    <a:pt x="2853" y="14217"/>
                    <a:pt x="2277" y="15868"/>
                    <a:pt x="2045" y="16359"/>
                  </a:cubicBezTo>
                  <a:cubicBezTo>
                    <a:pt x="2168" y="16460"/>
                    <a:pt x="2313" y="16553"/>
                    <a:pt x="2474" y="16638"/>
                  </a:cubicBezTo>
                  <a:cubicBezTo>
                    <a:pt x="3045" y="16941"/>
                    <a:pt x="3828" y="17141"/>
                    <a:pt x="4665" y="17238"/>
                  </a:cubicBezTo>
                  <a:cubicBezTo>
                    <a:pt x="4724" y="17244"/>
                    <a:pt x="4781" y="17251"/>
                    <a:pt x="4840" y="17257"/>
                  </a:cubicBezTo>
                  <a:cubicBezTo>
                    <a:pt x="5168" y="17288"/>
                    <a:pt x="5503" y="17304"/>
                    <a:pt x="5835" y="17304"/>
                  </a:cubicBezTo>
                  <a:cubicBezTo>
                    <a:pt x="6897" y="17304"/>
                    <a:pt x="7929" y="17140"/>
                    <a:pt x="8625" y="16808"/>
                  </a:cubicBezTo>
                  <a:cubicBezTo>
                    <a:pt x="8807" y="16721"/>
                    <a:pt x="8966" y="16624"/>
                    <a:pt x="9097" y="16514"/>
                  </a:cubicBezTo>
                  <a:cubicBezTo>
                    <a:pt x="8932" y="15976"/>
                    <a:pt x="7933" y="14912"/>
                    <a:pt x="7940" y="14038"/>
                  </a:cubicBezTo>
                  <a:cubicBezTo>
                    <a:pt x="7950" y="12840"/>
                    <a:pt x="8205" y="12056"/>
                    <a:pt x="8276" y="10873"/>
                  </a:cubicBezTo>
                  <a:cubicBezTo>
                    <a:pt x="8276" y="10872"/>
                    <a:pt x="8276" y="10872"/>
                    <a:pt x="8276" y="10871"/>
                  </a:cubicBezTo>
                  <a:cubicBezTo>
                    <a:pt x="8587" y="9324"/>
                    <a:pt x="11327" y="6312"/>
                    <a:pt x="11759" y="5195"/>
                  </a:cubicBezTo>
                  <a:cubicBezTo>
                    <a:pt x="11787" y="5123"/>
                    <a:pt x="11805" y="5049"/>
                    <a:pt x="11813" y="4977"/>
                  </a:cubicBezTo>
                  <a:cubicBezTo>
                    <a:pt x="11838" y="4861"/>
                    <a:pt x="11846" y="4730"/>
                    <a:pt x="11829" y="4587"/>
                  </a:cubicBezTo>
                  <a:cubicBezTo>
                    <a:pt x="11628" y="2900"/>
                    <a:pt x="11127" y="1299"/>
                    <a:pt x="10349" y="1"/>
                  </a:cubicBezTo>
                  <a:cubicBezTo>
                    <a:pt x="10293" y="7"/>
                    <a:pt x="10238" y="13"/>
                    <a:pt x="10186" y="20"/>
                  </a:cubicBezTo>
                  <a:cubicBezTo>
                    <a:pt x="9969" y="50"/>
                    <a:pt x="9786" y="98"/>
                    <a:pt x="9589" y="187"/>
                  </a:cubicBezTo>
                  <a:cubicBezTo>
                    <a:pt x="9474" y="239"/>
                    <a:pt x="9355" y="304"/>
                    <a:pt x="9220" y="390"/>
                  </a:cubicBezTo>
                  <a:cubicBezTo>
                    <a:pt x="9331" y="1690"/>
                    <a:pt x="9906" y="3336"/>
                    <a:pt x="10388" y="4669"/>
                  </a:cubicBezTo>
                  <a:cubicBezTo>
                    <a:pt x="9970" y="5211"/>
                    <a:pt x="9427" y="5816"/>
                    <a:pt x="8953" y="6331"/>
                  </a:cubicBezTo>
                  <a:cubicBezTo>
                    <a:pt x="8854" y="6439"/>
                    <a:pt x="8758" y="6542"/>
                    <a:pt x="8667" y="6640"/>
                  </a:cubicBezTo>
                  <a:cubicBezTo>
                    <a:pt x="8347" y="6983"/>
                    <a:pt x="8086" y="7260"/>
                    <a:pt x="7959" y="7409"/>
                  </a:cubicBezTo>
                  <a:cubicBezTo>
                    <a:pt x="7950" y="7419"/>
                    <a:pt x="7942" y="7429"/>
                    <a:pt x="7935" y="7437"/>
                  </a:cubicBezTo>
                  <a:cubicBezTo>
                    <a:pt x="7178" y="8264"/>
                    <a:pt x="6083" y="8644"/>
                    <a:pt x="5185" y="8644"/>
                  </a:cubicBezTo>
                  <a:cubicBezTo>
                    <a:pt x="4153" y="8644"/>
                    <a:pt x="3383" y="8140"/>
                    <a:pt x="3691" y="7233"/>
                  </a:cubicBezTo>
                  <a:cubicBezTo>
                    <a:pt x="3704" y="7231"/>
                    <a:pt x="3720" y="7229"/>
                    <a:pt x="3734" y="7227"/>
                  </a:cubicBezTo>
                  <a:cubicBezTo>
                    <a:pt x="3077" y="6425"/>
                    <a:pt x="2133" y="5445"/>
                    <a:pt x="1472" y="4739"/>
                  </a:cubicBezTo>
                  <a:cubicBezTo>
                    <a:pt x="1823" y="3269"/>
                    <a:pt x="2401" y="1581"/>
                    <a:pt x="2616" y="390"/>
                  </a:cubicBezTo>
                  <a:cubicBezTo>
                    <a:pt x="2481" y="304"/>
                    <a:pt x="2362" y="239"/>
                    <a:pt x="2247" y="187"/>
                  </a:cubicBezTo>
                  <a:cubicBezTo>
                    <a:pt x="2050" y="98"/>
                    <a:pt x="1867" y="50"/>
                    <a:pt x="1650" y="20"/>
                  </a:cubicBezTo>
                  <a:cubicBezTo>
                    <a:pt x="1597" y="13"/>
                    <a:pt x="1543" y="7"/>
                    <a:pt x="1487" y="1"/>
                  </a:cubicBezTo>
                  <a:close/>
                </a:path>
              </a:pathLst>
            </a:custGeom>
            <a:solidFill>
              <a:srgbClr val="F4D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4423600" y="541475"/>
              <a:ext cx="41825" cy="30550"/>
            </a:xfrm>
            <a:custGeom>
              <a:avLst/>
              <a:gdLst/>
              <a:ahLst/>
              <a:cxnLst/>
              <a:rect l="l" t="t" r="r" b="b"/>
              <a:pathLst>
                <a:path w="1673" h="1222" extrusionOk="0">
                  <a:moveTo>
                    <a:pt x="1672" y="0"/>
                  </a:moveTo>
                  <a:cubicBezTo>
                    <a:pt x="1548" y="106"/>
                    <a:pt x="1391" y="166"/>
                    <a:pt x="1217" y="166"/>
                  </a:cubicBezTo>
                  <a:lnTo>
                    <a:pt x="445" y="166"/>
                  </a:lnTo>
                  <a:cubicBezTo>
                    <a:pt x="434" y="255"/>
                    <a:pt x="421" y="333"/>
                    <a:pt x="402" y="394"/>
                  </a:cubicBezTo>
                  <a:cubicBezTo>
                    <a:pt x="342" y="342"/>
                    <a:pt x="296" y="255"/>
                    <a:pt x="255" y="166"/>
                  </a:cubicBezTo>
                  <a:lnTo>
                    <a:pt x="0" y="166"/>
                  </a:lnTo>
                  <a:cubicBezTo>
                    <a:pt x="66" y="493"/>
                    <a:pt x="352" y="1014"/>
                    <a:pt x="821" y="1222"/>
                  </a:cubicBezTo>
                  <a:cubicBezTo>
                    <a:pt x="1018" y="1133"/>
                    <a:pt x="1201" y="1085"/>
                    <a:pt x="1418" y="1054"/>
                  </a:cubicBezTo>
                  <a:cubicBezTo>
                    <a:pt x="1477" y="967"/>
                    <a:pt x="1526" y="856"/>
                    <a:pt x="1556" y="720"/>
                  </a:cubicBezTo>
                  <a:cubicBezTo>
                    <a:pt x="1607" y="494"/>
                    <a:pt x="1647" y="243"/>
                    <a:pt x="1672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4222600" y="326000"/>
              <a:ext cx="249900" cy="219625"/>
            </a:xfrm>
            <a:custGeom>
              <a:avLst/>
              <a:gdLst/>
              <a:ahLst/>
              <a:cxnLst/>
              <a:rect l="l" t="t" r="r" b="b"/>
              <a:pathLst>
                <a:path w="9996" h="8785" extrusionOk="0">
                  <a:moveTo>
                    <a:pt x="4326" y="3231"/>
                  </a:moveTo>
                  <a:cubicBezTo>
                    <a:pt x="4509" y="3434"/>
                    <a:pt x="4678" y="3650"/>
                    <a:pt x="4801" y="3890"/>
                  </a:cubicBezTo>
                  <a:lnTo>
                    <a:pt x="4356" y="4690"/>
                  </a:lnTo>
                  <a:lnTo>
                    <a:pt x="3440" y="4171"/>
                  </a:lnTo>
                  <a:lnTo>
                    <a:pt x="3797" y="3541"/>
                  </a:lnTo>
                  <a:cubicBezTo>
                    <a:pt x="3925" y="3315"/>
                    <a:pt x="4100" y="3243"/>
                    <a:pt x="4326" y="3231"/>
                  </a:cubicBezTo>
                  <a:close/>
                  <a:moveTo>
                    <a:pt x="5628" y="3222"/>
                  </a:moveTo>
                  <a:cubicBezTo>
                    <a:pt x="5796" y="3222"/>
                    <a:pt x="5943" y="3298"/>
                    <a:pt x="6034" y="3440"/>
                  </a:cubicBezTo>
                  <a:lnTo>
                    <a:pt x="6352" y="3930"/>
                  </a:lnTo>
                  <a:lnTo>
                    <a:pt x="6690" y="3710"/>
                  </a:lnTo>
                  <a:lnTo>
                    <a:pt x="6453" y="5054"/>
                  </a:lnTo>
                  <a:lnTo>
                    <a:pt x="5129" y="4722"/>
                  </a:lnTo>
                  <a:lnTo>
                    <a:pt x="5468" y="4502"/>
                  </a:lnTo>
                  <a:cubicBezTo>
                    <a:pt x="5193" y="4079"/>
                    <a:pt x="4938" y="3617"/>
                    <a:pt x="4497" y="3222"/>
                  </a:cubicBezTo>
                  <a:close/>
                  <a:moveTo>
                    <a:pt x="6987" y="4910"/>
                  </a:moveTo>
                  <a:lnTo>
                    <a:pt x="7381" y="5517"/>
                  </a:lnTo>
                  <a:cubicBezTo>
                    <a:pt x="7523" y="5735"/>
                    <a:pt x="7506" y="5925"/>
                    <a:pt x="7412" y="6130"/>
                  </a:cubicBezTo>
                  <a:cubicBezTo>
                    <a:pt x="7153" y="6197"/>
                    <a:pt x="6889" y="6247"/>
                    <a:pt x="6624" y="6247"/>
                  </a:cubicBezTo>
                  <a:cubicBezTo>
                    <a:pt x="6619" y="6247"/>
                    <a:pt x="6613" y="6247"/>
                    <a:pt x="6608" y="6247"/>
                  </a:cubicBezTo>
                  <a:lnTo>
                    <a:pt x="6104" y="5483"/>
                  </a:lnTo>
                  <a:lnTo>
                    <a:pt x="6987" y="4910"/>
                  </a:lnTo>
                  <a:close/>
                  <a:moveTo>
                    <a:pt x="3814" y="4578"/>
                  </a:moveTo>
                  <a:lnTo>
                    <a:pt x="4130" y="5906"/>
                  </a:lnTo>
                  <a:lnTo>
                    <a:pt x="3779" y="5706"/>
                  </a:lnTo>
                  <a:cubicBezTo>
                    <a:pt x="3531" y="6146"/>
                    <a:pt x="3238" y="6586"/>
                    <a:pt x="3091" y="7159"/>
                  </a:cubicBezTo>
                  <a:lnTo>
                    <a:pt x="2570" y="6156"/>
                  </a:lnTo>
                  <a:cubicBezTo>
                    <a:pt x="2492" y="6006"/>
                    <a:pt x="2492" y="5841"/>
                    <a:pt x="2576" y="5695"/>
                  </a:cubicBezTo>
                  <a:lnTo>
                    <a:pt x="2863" y="5188"/>
                  </a:lnTo>
                  <a:lnTo>
                    <a:pt x="2512" y="4988"/>
                  </a:lnTo>
                  <a:lnTo>
                    <a:pt x="3814" y="4578"/>
                  </a:lnTo>
                  <a:close/>
                  <a:moveTo>
                    <a:pt x="4505" y="6491"/>
                  </a:moveTo>
                  <a:lnTo>
                    <a:pt x="4505" y="7544"/>
                  </a:lnTo>
                  <a:lnTo>
                    <a:pt x="3782" y="7544"/>
                  </a:lnTo>
                  <a:cubicBezTo>
                    <a:pt x="3522" y="7544"/>
                    <a:pt x="3372" y="7427"/>
                    <a:pt x="3250" y="7236"/>
                  </a:cubicBezTo>
                  <a:cubicBezTo>
                    <a:pt x="3337" y="6977"/>
                    <a:pt x="3441" y="6725"/>
                    <a:pt x="3590" y="6498"/>
                  </a:cubicBezTo>
                  <a:lnTo>
                    <a:pt x="4505" y="6491"/>
                  </a:lnTo>
                  <a:close/>
                  <a:moveTo>
                    <a:pt x="5674" y="6087"/>
                  </a:moveTo>
                  <a:lnTo>
                    <a:pt x="5674" y="6491"/>
                  </a:lnTo>
                  <a:cubicBezTo>
                    <a:pt x="5836" y="6491"/>
                    <a:pt x="6000" y="6494"/>
                    <a:pt x="6167" y="6494"/>
                  </a:cubicBezTo>
                  <a:cubicBezTo>
                    <a:pt x="6521" y="6494"/>
                    <a:pt x="6888" y="6477"/>
                    <a:pt x="7276" y="6372"/>
                  </a:cubicBezTo>
                  <a:lnTo>
                    <a:pt x="7276" y="6372"/>
                  </a:lnTo>
                  <a:lnTo>
                    <a:pt x="6661" y="7321"/>
                  </a:lnTo>
                  <a:cubicBezTo>
                    <a:pt x="6569" y="7463"/>
                    <a:pt x="6426" y="7544"/>
                    <a:pt x="6257" y="7544"/>
                  </a:cubicBezTo>
                  <a:lnTo>
                    <a:pt x="5674" y="7544"/>
                  </a:lnTo>
                  <a:lnTo>
                    <a:pt x="5674" y="7947"/>
                  </a:lnTo>
                  <a:lnTo>
                    <a:pt x="4676" y="7018"/>
                  </a:lnTo>
                  <a:lnTo>
                    <a:pt x="5674" y="6087"/>
                  </a:lnTo>
                  <a:close/>
                  <a:moveTo>
                    <a:pt x="4999" y="0"/>
                  </a:moveTo>
                  <a:cubicBezTo>
                    <a:pt x="4740" y="0"/>
                    <a:pt x="4518" y="129"/>
                    <a:pt x="4389" y="352"/>
                  </a:cubicBezTo>
                  <a:lnTo>
                    <a:pt x="130" y="7730"/>
                  </a:lnTo>
                  <a:cubicBezTo>
                    <a:pt x="1" y="7953"/>
                    <a:pt x="1" y="8210"/>
                    <a:pt x="130" y="8433"/>
                  </a:cubicBezTo>
                  <a:cubicBezTo>
                    <a:pt x="250" y="8641"/>
                    <a:pt x="451" y="8765"/>
                    <a:pt x="686" y="8782"/>
                  </a:cubicBezTo>
                  <a:cubicBezTo>
                    <a:pt x="704" y="8783"/>
                    <a:pt x="721" y="8785"/>
                    <a:pt x="740" y="8785"/>
                  </a:cubicBezTo>
                  <a:lnTo>
                    <a:pt x="2084" y="8785"/>
                  </a:lnTo>
                  <a:cubicBezTo>
                    <a:pt x="2148" y="8645"/>
                    <a:pt x="2199" y="8503"/>
                    <a:pt x="2271" y="8503"/>
                  </a:cubicBezTo>
                  <a:cubicBezTo>
                    <a:pt x="2277" y="8503"/>
                    <a:pt x="2283" y="8504"/>
                    <a:pt x="2289" y="8507"/>
                  </a:cubicBezTo>
                  <a:cubicBezTo>
                    <a:pt x="2353" y="8527"/>
                    <a:pt x="2369" y="8636"/>
                    <a:pt x="2339" y="8785"/>
                  </a:cubicBezTo>
                  <a:lnTo>
                    <a:pt x="8040" y="8785"/>
                  </a:lnTo>
                  <a:cubicBezTo>
                    <a:pt x="8011" y="8636"/>
                    <a:pt x="8026" y="8527"/>
                    <a:pt x="8089" y="8507"/>
                  </a:cubicBezTo>
                  <a:cubicBezTo>
                    <a:pt x="8096" y="8504"/>
                    <a:pt x="8102" y="8503"/>
                    <a:pt x="8108" y="8503"/>
                  </a:cubicBezTo>
                  <a:cubicBezTo>
                    <a:pt x="8181" y="8503"/>
                    <a:pt x="8232" y="8645"/>
                    <a:pt x="8295" y="8785"/>
                  </a:cubicBezTo>
                  <a:lnTo>
                    <a:pt x="9257" y="8785"/>
                  </a:lnTo>
                  <a:cubicBezTo>
                    <a:pt x="9432" y="8785"/>
                    <a:pt x="9588" y="8725"/>
                    <a:pt x="9712" y="8619"/>
                  </a:cubicBezTo>
                  <a:cubicBezTo>
                    <a:pt x="9772" y="8567"/>
                    <a:pt x="9825" y="8505"/>
                    <a:pt x="9867" y="8433"/>
                  </a:cubicBezTo>
                  <a:cubicBezTo>
                    <a:pt x="9996" y="8210"/>
                    <a:pt x="9996" y="7953"/>
                    <a:pt x="9867" y="7730"/>
                  </a:cubicBezTo>
                  <a:lnTo>
                    <a:pt x="5608" y="352"/>
                  </a:lnTo>
                  <a:cubicBezTo>
                    <a:pt x="5479" y="128"/>
                    <a:pt x="5257" y="0"/>
                    <a:pt x="4999" y="0"/>
                  </a:cubicBezTo>
                  <a:close/>
                </a:path>
              </a:pathLst>
            </a:custGeom>
            <a:solidFill>
              <a:srgbClr val="FF8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4422875" y="538575"/>
              <a:ext cx="7125" cy="7050"/>
            </a:xfrm>
            <a:custGeom>
              <a:avLst/>
              <a:gdLst/>
              <a:ahLst/>
              <a:cxnLst/>
              <a:rect l="l" t="t" r="r" b="b"/>
              <a:pathLst>
                <a:path w="285" h="282" extrusionOk="0">
                  <a:moveTo>
                    <a:pt x="97" y="0"/>
                  </a:moveTo>
                  <a:cubicBezTo>
                    <a:pt x="91" y="0"/>
                    <a:pt x="85" y="1"/>
                    <a:pt x="78" y="4"/>
                  </a:cubicBezTo>
                  <a:cubicBezTo>
                    <a:pt x="15" y="24"/>
                    <a:pt x="0" y="133"/>
                    <a:pt x="29" y="282"/>
                  </a:cubicBezTo>
                  <a:lnTo>
                    <a:pt x="284" y="282"/>
                  </a:lnTo>
                  <a:cubicBezTo>
                    <a:pt x="221" y="142"/>
                    <a:pt x="170" y="0"/>
                    <a:pt x="97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4303850" y="488250"/>
              <a:ext cx="31400" cy="26350"/>
            </a:xfrm>
            <a:custGeom>
              <a:avLst/>
              <a:gdLst/>
              <a:ahLst/>
              <a:cxnLst/>
              <a:rect l="l" t="t" r="r" b="b"/>
              <a:pathLst>
                <a:path w="1256" h="1054" extrusionOk="0">
                  <a:moveTo>
                    <a:pt x="1255" y="1"/>
                  </a:moveTo>
                  <a:lnTo>
                    <a:pt x="340" y="8"/>
                  </a:lnTo>
                  <a:cubicBezTo>
                    <a:pt x="191" y="234"/>
                    <a:pt x="87" y="487"/>
                    <a:pt x="0" y="746"/>
                  </a:cubicBezTo>
                  <a:cubicBezTo>
                    <a:pt x="122" y="937"/>
                    <a:pt x="272" y="1054"/>
                    <a:pt x="532" y="1054"/>
                  </a:cubicBezTo>
                  <a:lnTo>
                    <a:pt x="1255" y="10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4339475" y="478150"/>
              <a:ext cx="65025" cy="46550"/>
            </a:xfrm>
            <a:custGeom>
              <a:avLst/>
              <a:gdLst/>
              <a:ahLst/>
              <a:cxnLst/>
              <a:rect l="l" t="t" r="r" b="b"/>
              <a:pathLst>
                <a:path w="2601" h="1862" extrusionOk="0">
                  <a:moveTo>
                    <a:pt x="999" y="1"/>
                  </a:moveTo>
                  <a:lnTo>
                    <a:pt x="1" y="932"/>
                  </a:lnTo>
                  <a:lnTo>
                    <a:pt x="999" y="1861"/>
                  </a:lnTo>
                  <a:lnTo>
                    <a:pt x="999" y="1458"/>
                  </a:lnTo>
                  <a:lnTo>
                    <a:pt x="1582" y="1458"/>
                  </a:lnTo>
                  <a:cubicBezTo>
                    <a:pt x="1751" y="1458"/>
                    <a:pt x="1894" y="1377"/>
                    <a:pt x="1986" y="1235"/>
                  </a:cubicBezTo>
                  <a:lnTo>
                    <a:pt x="2601" y="286"/>
                  </a:lnTo>
                  <a:lnTo>
                    <a:pt x="2601" y="286"/>
                  </a:lnTo>
                  <a:cubicBezTo>
                    <a:pt x="2213" y="391"/>
                    <a:pt x="1846" y="408"/>
                    <a:pt x="1492" y="408"/>
                  </a:cubicBezTo>
                  <a:cubicBezTo>
                    <a:pt x="1325" y="408"/>
                    <a:pt x="1161" y="405"/>
                    <a:pt x="999" y="405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4308575" y="406775"/>
              <a:ext cx="34050" cy="36475"/>
            </a:xfrm>
            <a:custGeom>
              <a:avLst/>
              <a:gdLst/>
              <a:ahLst/>
              <a:cxnLst/>
              <a:rect l="l" t="t" r="r" b="b"/>
              <a:pathLst>
                <a:path w="1362" h="1459" extrusionOk="0">
                  <a:moveTo>
                    <a:pt x="887" y="0"/>
                  </a:moveTo>
                  <a:cubicBezTo>
                    <a:pt x="661" y="12"/>
                    <a:pt x="486" y="84"/>
                    <a:pt x="358" y="310"/>
                  </a:cubicBezTo>
                  <a:lnTo>
                    <a:pt x="1" y="940"/>
                  </a:lnTo>
                  <a:lnTo>
                    <a:pt x="917" y="1459"/>
                  </a:lnTo>
                  <a:lnTo>
                    <a:pt x="1362" y="659"/>
                  </a:lnTo>
                  <a:cubicBezTo>
                    <a:pt x="1239" y="419"/>
                    <a:pt x="1070" y="203"/>
                    <a:pt x="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4284875" y="440450"/>
              <a:ext cx="40975" cy="64525"/>
            </a:xfrm>
            <a:custGeom>
              <a:avLst/>
              <a:gdLst/>
              <a:ahLst/>
              <a:cxnLst/>
              <a:rect l="l" t="t" r="r" b="b"/>
              <a:pathLst>
                <a:path w="1639" h="2581" extrusionOk="0">
                  <a:moveTo>
                    <a:pt x="1323" y="0"/>
                  </a:moveTo>
                  <a:lnTo>
                    <a:pt x="21" y="410"/>
                  </a:lnTo>
                  <a:lnTo>
                    <a:pt x="372" y="610"/>
                  </a:lnTo>
                  <a:lnTo>
                    <a:pt x="85" y="1116"/>
                  </a:lnTo>
                  <a:cubicBezTo>
                    <a:pt x="1" y="1263"/>
                    <a:pt x="0" y="1428"/>
                    <a:pt x="79" y="1578"/>
                  </a:cubicBezTo>
                  <a:lnTo>
                    <a:pt x="600" y="2581"/>
                  </a:lnTo>
                  <a:cubicBezTo>
                    <a:pt x="747" y="2008"/>
                    <a:pt x="1039" y="1568"/>
                    <a:pt x="1288" y="1128"/>
                  </a:cubicBezTo>
                  <a:lnTo>
                    <a:pt x="1639" y="1328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4375175" y="448725"/>
              <a:ext cx="35475" cy="33450"/>
            </a:xfrm>
            <a:custGeom>
              <a:avLst/>
              <a:gdLst/>
              <a:ahLst/>
              <a:cxnLst/>
              <a:rect l="l" t="t" r="r" b="b"/>
              <a:pathLst>
                <a:path w="1419" h="1338" extrusionOk="0">
                  <a:moveTo>
                    <a:pt x="884" y="1"/>
                  </a:moveTo>
                  <a:lnTo>
                    <a:pt x="1" y="574"/>
                  </a:lnTo>
                  <a:lnTo>
                    <a:pt x="505" y="1338"/>
                  </a:lnTo>
                  <a:cubicBezTo>
                    <a:pt x="510" y="1338"/>
                    <a:pt x="516" y="1338"/>
                    <a:pt x="521" y="1338"/>
                  </a:cubicBezTo>
                  <a:cubicBezTo>
                    <a:pt x="786" y="1338"/>
                    <a:pt x="1050" y="1288"/>
                    <a:pt x="1309" y="1221"/>
                  </a:cubicBezTo>
                  <a:cubicBezTo>
                    <a:pt x="1403" y="1016"/>
                    <a:pt x="1419" y="827"/>
                    <a:pt x="1278" y="608"/>
                  </a:cubicBezTo>
                  <a:lnTo>
                    <a:pt x="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4335000" y="406525"/>
              <a:ext cx="54875" cy="45825"/>
            </a:xfrm>
            <a:custGeom>
              <a:avLst/>
              <a:gdLst/>
              <a:ahLst/>
              <a:cxnLst/>
              <a:rect l="l" t="t" r="r" b="b"/>
              <a:pathLst>
                <a:path w="2195" h="1833" extrusionOk="0">
                  <a:moveTo>
                    <a:pt x="1" y="1"/>
                  </a:moveTo>
                  <a:cubicBezTo>
                    <a:pt x="442" y="396"/>
                    <a:pt x="697" y="858"/>
                    <a:pt x="972" y="1282"/>
                  </a:cubicBezTo>
                  <a:lnTo>
                    <a:pt x="633" y="1501"/>
                  </a:lnTo>
                  <a:lnTo>
                    <a:pt x="1957" y="1833"/>
                  </a:lnTo>
                  <a:lnTo>
                    <a:pt x="2194" y="489"/>
                  </a:lnTo>
                  <a:lnTo>
                    <a:pt x="1856" y="709"/>
                  </a:lnTo>
                  <a:lnTo>
                    <a:pt x="1538" y="219"/>
                  </a:lnTo>
                  <a:cubicBezTo>
                    <a:pt x="1447" y="77"/>
                    <a:pt x="1300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4274700" y="538575"/>
              <a:ext cx="7125" cy="7050"/>
            </a:xfrm>
            <a:custGeom>
              <a:avLst/>
              <a:gdLst/>
              <a:ahLst/>
              <a:cxnLst/>
              <a:rect l="l" t="t" r="r" b="b"/>
              <a:pathLst>
                <a:path w="285" h="282" extrusionOk="0">
                  <a:moveTo>
                    <a:pt x="187" y="0"/>
                  </a:moveTo>
                  <a:cubicBezTo>
                    <a:pt x="115" y="0"/>
                    <a:pt x="64" y="142"/>
                    <a:pt x="0" y="282"/>
                  </a:cubicBezTo>
                  <a:lnTo>
                    <a:pt x="255" y="282"/>
                  </a:lnTo>
                  <a:cubicBezTo>
                    <a:pt x="285" y="133"/>
                    <a:pt x="269" y="24"/>
                    <a:pt x="205" y="4"/>
                  </a:cubicBezTo>
                  <a:cubicBezTo>
                    <a:pt x="199" y="1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4315475" y="606250"/>
              <a:ext cx="99800" cy="93800"/>
            </a:xfrm>
            <a:custGeom>
              <a:avLst/>
              <a:gdLst/>
              <a:ahLst/>
              <a:cxnLst/>
              <a:rect l="l" t="t" r="r" b="b"/>
              <a:pathLst>
                <a:path w="3992" h="3752" extrusionOk="0">
                  <a:moveTo>
                    <a:pt x="367" y="0"/>
                  </a:moveTo>
                  <a:lnTo>
                    <a:pt x="367" y="0"/>
                  </a:lnTo>
                  <a:cubicBezTo>
                    <a:pt x="1" y="1089"/>
                    <a:pt x="3009" y="1464"/>
                    <a:pt x="2626" y="3751"/>
                  </a:cubicBezTo>
                  <a:cubicBezTo>
                    <a:pt x="3992" y="1420"/>
                    <a:pt x="805" y="81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4288700" y="603375"/>
              <a:ext cx="37350" cy="37875"/>
            </a:xfrm>
            <a:custGeom>
              <a:avLst/>
              <a:gdLst/>
              <a:ahLst/>
              <a:cxnLst/>
              <a:rect l="l" t="t" r="r" b="b"/>
              <a:pathLst>
                <a:path w="1494" h="1515" extrusionOk="0">
                  <a:moveTo>
                    <a:pt x="1493" y="0"/>
                  </a:moveTo>
                  <a:lnTo>
                    <a:pt x="1493" y="0"/>
                  </a:lnTo>
                  <a:cubicBezTo>
                    <a:pt x="703" y="25"/>
                    <a:pt x="1" y="726"/>
                    <a:pt x="107" y="1515"/>
                  </a:cubicBezTo>
                  <a:cubicBezTo>
                    <a:pt x="377" y="782"/>
                    <a:pt x="942" y="215"/>
                    <a:pt x="1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4249575" y="1445025"/>
              <a:ext cx="69800" cy="34525"/>
            </a:xfrm>
            <a:custGeom>
              <a:avLst/>
              <a:gdLst/>
              <a:ahLst/>
              <a:cxnLst/>
              <a:rect l="l" t="t" r="r" b="b"/>
              <a:pathLst>
                <a:path w="2792" h="1381" extrusionOk="0">
                  <a:moveTo>
                    <a:pt x="30" y="0"/>
                  </a:moveTo>
                  <a:cubicBezTo>
                    <a:pt x="10" y="346"/>
                    <a:pt x="1" y="629"/>
                    <a:pt x="6" y="832"/>
                  </a:cubicBezTo>
                  <a:cubicBezTo>
                    <a:pt x="7" y="833"/>
                    <a:pt x="8" y="833"/>
                    <a:pt x="8" y="834"/>
                  </a:cubicBezTo>
                  <a:cubicBezTo>
                    <a:pt x="418" y="1151"/>
                    <a:pt x="1146" y="1380"/>
                    <a:pt x="1782" y="1380"/>
                  </a:cubicBezTo>
                  <a:cubicBezTo>
                    <a:pt x="2039" y="1380"/>
                    <a:pt x="2281" y="1343"/>
                    <a:pt x="2481" y="1259"/>
                  </a:cubicBezTo>
                  <a:cubicBezTo>
                    <a:pt x="2556" y="1228"/>
                    <a:pt x="2627" y="1191"/>
                    <a:pt x="2690" y="1146"/>
                  </a:cubicBezTo>
                  <a:cubicBezTo>
                    <a:pt x="2727" y="819"/>
                    <a:pt x="2760" y="504"/>
                    <a:pt x="2791" y="203"/>
                  </a:cubicBezTo>
                  <a:lnTo>
                    <a:pt x="2791" y="203"/>
                  </a:lnTo>
                  <a:cubicBezTo>
                    <a:pt x="2777" y="211"/>
                    <a:pt x="2760" y="217"/>
                    <a:pt x="2745" y="223"/>
                  </a:cubicBezTo>
                  <a:cubicBezTo>
                    <a:pt x="2493" y="343"/>
                    <a:pt x="2166" y="396"/>
                    <a:pt x="1814" y="396"/>
                  </a:cubicBezTo>
                  <a:cubicBezTo>
                    <a:pt x="1220" y="396"/>
                    <a:pt x="558" y="246"/>
                    <a:pt x="75" y="21"/>
                  </a:cubicBezTo>
                  <a:cubicBezTo>
                    <a:pt x="60" y="14"/>
                    <a:pt x="45" y="8"/>
                    <a:pt x="30" y="0"/>
                  </a:cubicBezTo>
                  <a:close/>
                </a:path>
              </a:pathLst>
            </a:custGeom>
            <a:solidFill>
              <a:srgbClr val="BD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4355325" y="1463475"/>
              <a:ext cx="66425" cy="34050"/>
            </a:xfrm>
            <a:custGeom>
              <a:avLst/>
              <a:gdLst/>
              <a:ahLst/>
              <a:cxnLst/>
              <a:rect l="l" t="t" r="r" b="b"/>
              <a:pathLst>
                <a:path w="2657" h="1362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427"/>
                    <a:pt x="49" y="770"/>
                    <a:pt x="75" y="1002"/>
                  </a:cubicBezTo>
                  <a:cubicBezTo>
                    <a:pt x="111" y="1017"/>
                    <a:pt x="146" y="1032"/>
                    <a:pt x="181" y="1045"/>
                  </a:cubicBezTo>
                  <a:cubicBezTo>
                    <a:pt x="600" y="1215"/>
                    <a:pt x="1024" y="1361"/>
                    <a:pt x="1495" y="1361"/>
                  </a:cubicBezTo>
                  <a:cubicBezTo>
                    <a:pt x="1753" y="1361"/>
                    <a:pt x="2026" y="1317"/>
                    <a:pt x="2319" y="1209"/>
                  </a:cubicBezTo>
                  <a:cubicBezTo>
                    <a:pt x="2404" y="1179"/>
                    <a:pt x="2489" y="1144"/>
                    <a:pt x="2577" y="1103"/>
                  </a:cubicBezTo>
                  <a:cubicBezTo>
                    <a:pt x="2608" y="764"/>
                    <a:pt x="2635" y="435"/>
                    <a:pt x="2656" y="112"/>
                  </a:cubicBezTo>
                  <a:lnTo>
                    <a:pt x="2656" y="112"/>
                  </a:lnTo>
                  <a:cubicBezTo>
                    <a:pt x="2631" y="124"/>
                    <a:pt x="2606" y="132"/>
                    <a:pt x="2581" y="142"/>
                  </a:cubicBezTo>
                  <a:cubicBezTo>
                    <a:pt x="2200" y="291"/>
                    <a:pt x="1853" y="350"/>
                    <a:pt x="1527" y="350"/>
                  </a:cubicBezTo>
                  <a:cubicBezTo>
                    <a:pt x="1006" y="350"/>
                    <a:pt x="539" y="200"/>
                    <a:pt x="75" y="28"/>
                  </a:cubicBezTo>
                  <a:cubicBezTo>
                    <a:pt x="50" y="18"/>
                    <a:pt x="25" y="10"/>
                    <a:pt x="0" y="1"/>
                  </a:cubicBezTo>
                  <a:close/>
                </a:path>
              </a:pathLst>
            </a:custGeom>
            <a:solidFill>
              <a:srgbClr val="BD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30"/>
          <p:cNvSpPr txBox="1"/>
          <p:nvPr/>
        </p:nvSpPr>
        <p:spPr>
          <a:xfrm>
            <a:off x="3724846" y="1212244"/>
            <a:ext cx="1676160" cy="62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🎞️</a:t>
            </a:r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0"/>
          <p:cNvSpPr txBox="1"/>
          <p:nvPr/>
        </p:nvSpPr>
        <p:spPr>
          <a:xfrm>
            <a:off x="5838261" y="2334300"/>
            <a:ext cx="57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30"/>
          <p:cNvSpPr txBox="1"/>
          <p:nvPr/>
        </p:nvSpPr>
        <p:spPr>
          <a:xfrm>
            <a:off x="7582511" y="2334300"/>
            <a:ext cx="57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house Effect Infographics by Slidesgo">
  <a:themeElements>
    <a:clrScheme name="Simple Light">
      <a:dk1>
        <a:srgbClr val="000000"/>
      </a:dk1>
      <a:lt1>
        <a:srgbClr val="FFFFFF"/>
      </a:lt1>
      <a:dk2>
        <a:srgbClr val="495059"/>
      </a:dk2>
      <a:lt2>
        <a:srgbClr val="3B5C65"/>
      </a:lt2>
      <a:accent1>
        <a:srgbClr val="69A795"/>
      </a:accent1>
      <a:accent2>
        <a:srgbClr val="AED9E2"/>
      </a:accent2>
      <a:accent3>
        <a:srgbClr val="BDEDFF"/>
      </a:accent3>
      <a:accent4>
        <a:srgbClr val="F4D97B"/>
      </a:accent4>
      <a:accent5>
        <a:srgbClr val="FF8C40"/>
      </a:accent5>
      <a:accent6>
        <a:srgbClr val="B42E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286</Words>
  <Application>Microsoft Office PowerPoint</Application>
  <PresentationFormat>Apresentação na tela (16:9)</PresentationFormat>
  <Paragraphs>84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Greenhouse Effect Infographics by Slidesgo</vt:lpstr>
      <vt:lpstr>Slidesgo Final Pages</vt:lpstr>
      <vt:lpstr>Apresentação do PowerPoint</vt:lpstr>
      <vt:lpstr>Integrantes</vt:lpstr>
      <vt:lpstr>Problema do cliente</vt:lpstr>
      <vt:lpstr>Objetivo do produto</vt:lpstr>
      <vt:lpstr>Backlog do produto</vt:lpstr>
      <vt:lpstr>Sprint 3</vt:lpstr>
      <vt:lpstr>Tecnologias utilizadas</vt:lpstr>
      <vt:lpstr>Gráfico burn down da Sprint 3</vt:lpstr>
      <vt:lpstr>MVP da sprint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 ALT DEL</dc:title>
  <dc:creator>luciano garcia</dc:creator>
  <cp:lastModifiedBy>luciano garcia</cp:lastModifiedBy>
  <cp:revision>245</cp:revision>
  <dcterms:modified xsi:type="dcterms:W3CDTF">2024-05-26T15:38:49Z</dcterms:modified>
</cp:coreProperties>
</file>