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68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63A78D-4C26-2C44-E0F5-26E4CA7BFDE7}" v="39" dt="2023-07-29T09:29:42.965"/>
  </p1510:revLst>
</p1510:revInfo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2"/>
    <p:restoredTop sz="78972"/>
  </p:normalViewPr>
  <p:slideViewPr>
    <p:cSldViewPr snapToGrid="0" snapToObjects="1">
      <p:cViewPr>
        <p:scale>
          <a:sx n="100" d="100"/>
          <a:sy n="100" d="100"/>
        </p:scale>
        <p:origin x="72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6F990348-5120-7140-980E-D1A49D03543A}">
      <dgm:prSet phldrT="[Text]" custT="1"/>
      <dgm:spPr/>
      <dgm:t>
        <a:bodyPr/>
        <a:lstStyle/>
        <a:p>
          <a:pPr algn="l"/>
          <a:r>
            <a:rPr lang="en-US" sz="700" dirty="0"/>
            <a:t>Define objectives &amp; scope</a:t>
          </a:r>
          <a:endParaRPr lang="en-GB" sz="700" dirty="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pPr algn="l"/>
          <a:r>
            <a:rPr lang="en-US" sz="700" dirty="0"/>
            <a:t>Import data into Google </a:t>
          </a:r>
          <a:r>
            <a:rPr lang="en-US" sz="700" dirty="0" err="1"/>
            <a:t>Colab</a:t>
          </a:r>
          <a:endParaRPr lang="en-GB" sz="700" dirty="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pPr algn="l"/>
          <a:r>
            <a:rPr lang="en-GB" sz="800" b="1" dirty="0"/>
            <a:t>ANALYSIS AND VISUALIZATION</a:t>
          </a:r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8A7E9A38-0069-E54C-9C7F-E9C55CA7C411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pPr algn="l"/>
          <a:r>
            <a:rPr lang="en-US" sz="700" dirty="0"/>
            <a:t>Perform correlation analysis (e.g., CGPA vs income, leadership vs salary)</a:t>
          </a:r>
          <a:endParaRPr lang="en-GB" sz="700" dirty="0"/>
        </a:p>
      </dgm:t>
    </dgm:pt>
    <dgm:pt modelId="{6AA96301-8764-0345-8DBD-97A6A149FAC5}" type="sibTrans" cxnId="{313F0C67-CF03-C042-A6DB-182AEB0BF87B}">
      <dgm:prSet/>
      <dgm:spPr/>
      <dgm:t>
        <a:bodyPr/>
        <a:lstStyle/>
        <a:p>
          <a:endParaRPr lang="en-GB" sz="2000"/>
        </a:p>
      </dgm:t>
    </dgm:pt>
    <dgm:pt modelId="{0A42203B-26C8-F140-A21C-18A332E5B981}" type="parTrans" cxnId="{313F0C67-CF03-C042-A6DB-182AEB0BF87B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364C3A0C-E45B-3E48-9CE5-9EB4D5E291A3}">
      <dgm:prSet phldrT="[Text]" custT="1"/>
      <dgm:spPr/>
      <dgm:t>
        <a:bodyPr/>
        <a:lstStyle/>
        <a:p>
          <a:pPr algn="l"/>
          <a:r>
            <a:rPr lang="en-US" sz="800" b="1" dirty="0"/>
            <a:t>INSIGHTS &amp; REPORTING</a:t>
          </a:r>
          <a:endParaRPr lang="en-GB" sz="800" b="1" dirty="0"/>
        </a:p>
      </dgm:t>
    </dgm:pt>
    <dgm:pt modelId="{D22C77A0-634A-E847-ACBE-C8CABEE39F57}" type="sibTrans" cxnId="{0D5AA30D-CA71-9A44-B08F-E9CA720D8700}">
      <dgm:prSet/>
      <dgm:spPr/>
      <dgm:t>
        <a:bodyPr/>
        <a:lstStyle/>
        <a:p>
          <a:endParaRPr lang="en-GB" sz="2000"/>
        </a:p>
      </dgm:t>
    </dgm:pt>
    <dgm:pt modelId="{11A7F51E-264B-AE48-B5DB-DBB3BAC5164B}" type="parTrans" cxnId="{0D5AA30D-CA71-9A44-B08F-E9CA720D8700}">
      <dgm:prSet/>
      <dgm:spPr/>
      <dgm:t>
        <a:bodyPr/>
        <a:lstStyle/>
        <a:p>
          <a:endParaRPr lang="en-GB" sz="2000"/>
        </a:p>
      </dgm:t>
    </dgm:pt>
    <dgm:pt modelId="{C05D9F9E-9AC2-49B9-A112-D22BFB5EF9B3}">
      <dgm:prSet custT="1"/>
      <dgm:spPr/>
      <dgm:t>
        <a:bodyPr/>
        <a:lstStyle/>
        <a:p>
          <a:pPr algn="l">
            <a:buNone/>
          </a:pPr>
          <a:r>
            <a:rPr lang="en-US" sz="700" dirty="0"/>
            <a:t>Identify stakeholders and dataset owner</a:t>
          </a:r>
        </a:p>
      </dgm:t>
    </dgm:pt>
    <dgm:pt modelId="{08ECB4F2-D36C-4BA8-B23F-6B4175D7B8C9}" type="parTrans" cxnId="{1695D473-C6F4-446D-914F-A3A29F6EF036}">
      <dgm:prSet/>
      <dgm:spPr/>
      <dgm:t>
        <a:bodyPr/>
        <a:lstStyle/>
        <a:p>
          <a:endParaRPr lang="en-US"/>
        </a:p>
      </dgm:t>
    </dgm:pt>
    <dgm:pt modelId="{55BC17AB-A17E-400C-BA5D-6EB0D103C2B4}" type="sibTrans" cxnId="{1695D473-C6F4-446D-914F-A3A29F6EF036}">
      <dgm:prSet/>
      <dgm:spPr/>
      <dgm:t>
        <a:bodyPr/>
        <a:lstStyle/>
        <a:p>
          <a:endParaRPr lang="en-US"/>
        </a:p>
      </dgm:t>
    </dgm:pt>
    <dgm:pt modelId="{1F022891-4B8D-471B-9465-E02EA54F8B3F}">
      <dgm:prSet custT="1"/>
      <dgm:spPr/>
      <dgm:t>
        <a:bodyPr/>
        <a:lstStyle/>
        <a:p>
          <a:pPr algn="l"/>
          <a:r>
            <a:rPr lang="en-US" sz="700" dirty="0"/>
            <a:t>Collect and review initial dataset</a:t>
          </a:r>
        </a:p>
      </dgm:t>
    </dgm:pt>
    <dgm:pt modelId="{D091C9E5-5871-424B-B0CC-D00BDC94E87C}" type="parTrans" cxnId="{1BBDFD3E-A041-46A5-BD2B-E8F82C26028A}">
      <dgm:prSet/>
      <dgm:spPr/>
      <dgm:t>
        <a:bodyPr/>
        <a:lstStyle/>
        <a:p>
          <a:endParaRPr lang="en-US"/>
        </a:p>
      </dgm:t>
    </dgm:pt>
    <dgm:pt modelId="{83DDF98F-F16D-4DB2-BB36-29407193DC0B}" type="sibTrans" cxnId="{1BBDFD3E-A041-46A5-BD2B-E8F82C26028A}">
      <dgm:prSet/>
      <dgm:spPr/>
      <dgm:t>
        <a:bodyPr/>
        <a:lstStyle/>
        <a:p>
          <a:endParaRPr lang="en-US"/>
        </a:p>
      </dgm:t>
    </dgm:pt>
    <dgm:pt modelId="{03B89768-B859-2E49-8534-20D1EFA29B3B}">
      <dgm:prSet phldrT="[Text]" custT="1"/>
      <dgm:spPr/>
      <dgm:t>
        <a:bodyPr/>
        <a:lstStyle/>
        <a:p>
          <a:pPr algn="l"/>
          <a:r>
            <a:rPr lang="en-GB" sz="800" b="1" dirty="0"/>
            <a:t>DATA PREPARATION &amp; EXPLORATION</a:t>
          </a:r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8731AD94-6889-4F69-AE0D-C4C5D3BD03E7}">
      <dgm:prSet custT="1"/>
      <dgm:spPr/>
      <dgm:t>
        <a:bodyPr/>
        <a:lstStyle/>
        <a:p>
          <a:pPr algn="l">
            <a:buNone/>
          </a:pPr>
          <a:r>
            <a:rPr lang="en-US" sz="700" dirty="0"/>
            <a:t>Clean data &amp; handle missing values</a:t>
          </a:r>
        </a:p>
      </dgm:t>
    </dgm:pt>
    <dgm:pt modelId="{C11E4C55-1983-4631-9644-8AECD1F83EA8}" type="parTrans" cxnId="{F44E253C-6702-4AE0-B496-3F59EAF9F6CA}">
      <dgm:prSet/>
      <dgm:spPr/>
      <dgm:t>
        <a:bodyPr/>
        <a:lstStyle/>
        <a:p>
          <a:endParaRPr lang="en-US"/>
        </a:p>
      </dgm:t>
    </dgm:pt>
    <dgm:pt modelId="{8689B1F2-A599-4528-BA66-9F67B39AC2AD}" type="sibTrans" cxnId="{F44E253C-6702-4AE0-B496-3F59EAF9F6CA}">
      <dgm:prSet/>
      <dgm:spPr/>
      <dgm:t>
        <a:bodyPr/>
        <a:lstStyle/>
        <a:p>
          <a:endParaRPr lang="en-US"/>
        </a:p>
      </dgm:t>
    </dgm:pt>
    <dgm:pt modelId="{522369FE-A808-470F-B9BE-979498D404D5}">
      <dgm:prSet custT="1"/>
      <dgm:spPr/>
      <dgm:t>
        <a:bodyPr/>
        <a:lstStyle/>
        <a:p>
          <a:pPr algn="l">
            <a:buNone/>
          </a:pPr>
          <a:r>
            <a:rPr lang="en-US" sz="700" dirty="0"/>
            <a:t>Convert categorical income data to numeric</a:t>
          </a:r>
        </a:p>
      </dgm:t>
    </dgm:pt>
    <dgm:pt modelId="{F3C4ED61-D73C-48CC-BAC7-3EC75D3CDC37}" type="parTrans" cxnId="{6317BC71-4A3B-4464-82B3-58E242A8B0B5}">
      <dgm:prSet/>
      <dgm:spPr/>
      <dgm:t>
        <a:bodyPr/>
        <a:lstStyle/>
        <a:p>
          <a:endParaRPr lang="en-US"/>
        </a:p>
      </dgm:t>
    </dgm:pt>
    <dgm:pt modelId="{58A90122-6593-4EE6-9AFD-68DE3D36BC95}" type="sibTrans" cxnId="{6317BC71-4A3B-4464-82B3-58E242A8B0B5}">
      <dgm:prSet/>
      <dgm:spPr/>
      <dgm:t>
        <a:bodyPr/>
        <a:lstStyle/>
        <a:p>
          <a:endParaRPr lang="en-US"/>
        </a:p>
      </dgm:t>
    </dgm:pt>
    <dgm:pt modelId="{C3C15CEF-4E55-4CD0-A050-609E37E776A2}">
      <dgm:prSet custT="1"/>
      <dgm:spPr/>
      <dgm:t>
        <a:bodyPr/>
        <a:lstStyle/>
        <a:p>
          <a:pPr algn="l">
            <a:buNone/>
          </a:pPr>
          <a:r>
            <a:rPr lang="en-US" sz="700" dirty="0"/>
            <a:t>Create computed columns, rename fields</a:t>
          </a:r>
        </a:p>
      </dgm:t>
    </dgm:pt>
    <dgm:pt modelId="{9246E412-0C91-4A2C-A41B-3F14DF946DB7}" type="parTrans" cxnId="{DE7B1E2D-3BB0-4F79-9008-5B44B194A4FE}">
      <dgm:prSet/>
      <dgm:spPr/>
      <dgm:t>
        <a:bodyPr/>
        <a:lstStyle/>
        <a:p>
          <a:endParaRPr lang="en-US"/>
        </a:p>
      </dgm:t>
    </dgm:pt>
    <dgm:pt modelId="{87B7B39A-0920-4741-BBDE-DBAA2C06C0EC}" type="sibTrans" cxnId="{DE7B1E2D-3BB0-4F79-9008-5B44B194A4FE}">
      <dgm:prSet/>
      <dgm:spPr/>
      <dgm:t>
        <a:bodyPr/>
        <a:lstStyle/>
        <a:p>
          <a:endParaRPr lang="en-US"/>
        </a:p>
      </dgm:t>
    </dgm:pt>
    <dgm:pt modelId="{D78E421D-8096-474B-B4FF-037FB45FA99C}">
      <dgm:prSet custT="1"/>
      <dgm:spPr/>
      <dgm:t>
        <a:bodyPr/>
        <a:lstStyle/>
        <a:p>
          <a:pPr algn="l"/>
          <a:r>
            <a:rPr lang="en-US" sz="700" dirty="0"/>
            <a:t>Compute descriptive statistics &amp; unique student counts</a:t>
          </a:r>
        </a:p>
      </dgm:t>
    </dgm:pt>
    <dgm:pt modelId="{2245F12E-05FE-4EBF-8EAF-5254551800E9}" type="parTrans" cxnId="{E7E2E72B-29D6-4227-888B-C15AED674D12}">
      <dgm:prSet/>
      <dgm:spPr/>
      <dgm:t>
        <a:bodyPr/>
        <a:lstStyle/>
        <a:p>
          <a:endParaRPr lang="en-US"/>
        </a:p>
      </dgm:t>
    </dgm:pt>
    <dgm:pt modelId="{BD7064BD-7E85-43C8-87F9-4B7F3D4E9D16}" type="sibTrans" cxnId="{E7E2E72B-29D6-4227-888B-C15AED674D12}">
      <dgm:prSet/>
      <dgm:spPr/>
      <dgm:t>
        <a:bodyPr/>
        <a:lstStyle/>
        <a:p>
          <a:endParaRPr lang="en-US"/>
        </a:p>
      </dgm:t>
    </dgm:pt>
    <dgm:pt modelId="{9D379FC7-4A1C-44E0-AA1C-57E4857FB0BC}">
      <dgm:prSet custT="1"/>
      <dgm:spPr/>
      <dgm:t>
        <a:bodyPr/>
        <a:lstStyle/>
        <a:p>
          <a:pPr algn="l">
            <a:buNone/>
          </a:pPr>
          <a:r>
            <a:rPr lang="en-US" sz="700" dirty="0"/>
            <a:t>Generate bar plots, histograms, scatter plots, and pair plots</a:t>
          </a:r>
        </a:p>
      </dgm:t>
    </dgm:pt>
    <dgm:pt modelId="{D32DC24F-B3BC-4ED2-933D-3E749F2CDFF3}" type="parTrans" cxnId="{7B990222-5486-4B2F-AB16-CFA8509954AC}">
      <dgm:prSet/>
      <dgm:spPr/>
      <dgm:t>
        <a:bodyPr/>
        <a:lstStyle/>
        <a:p>
          <a:endParaRPr lang="en-US"/>
        </a:p>
      </dgm:t>
    </dgm:pt>
    <dgm:pt modelId="{9363FDCA-69C4-48E7-95F8-FC252828CF2F}" type="sibTrans" cxnId="{7B990222-5486-4B2F-AB16-CFA8509954AC}">
      <dgm:prSet/>
      <dgm:spPr/>
      <dgm:t>
        <a:bodyPr/>
        <a:lstStyle/>
        <a:p>
          <a:endParaRPr lang="en-US"/>
        </a:p>
      </dgm:t>
    </dgm:pt>
    <dgm:pt modelId="{E491D549-527A-49B9-B3E0-739607737922}">
      <dgm:prSet custT="1"/>
      <dgm:spPr/>
      <dgm:t>
        <a:bodyPr/>
        <a:lstStyle/>
        <a:p>
          <a:pPr algn="l">
            <a:buNone/>
          </a:pPr>
          <a:r>
            <a:rPr lang="en-US" sz="700" dirty="0"/>
            <a:t>Identify top colleges &amp; cities by CGPA</a:t>
          </a:r>
        </a:p>
      </dgm:t>
    </dgm:pt>
    <dgm:pt modelId="{6B322F3A-BC4C-4B2D-9A32-FC91B56A2524}" type="parTrans" cxnId="{5023A8B0-5152-4C70-84D7-3C46386A4CEC}">
      <dgm:prSet/>
      <dgm:spPr/>
      <dgm:t>
        <a:bodyPr/>
        <a:lstStyle/>
        <a:p>
          <a:endParaRPr lang="en-US"/>
        </a:p>
      </dgm:t>
    </dgm:pt>
    <dgm:pt modelId="{287CC866-6ECC-46F8-8B5E-A655572B3F7B}" type="sibTrans" cxnId="{5023A8B0-5152-4C70-84D7-3C46386A4CEC}">
      <dgm:prSet/>
      <dgm:spPr/>
      <dgm:t>
        <a:bodyPr/>
        <a:lstStyle/>
        <a:p>
          <a:endParaRPr lang="en-US"/>
        </a:p>
      </dgm:t>
    </dgm:pt>
    <dgm:pt modelId="{C04F6302-3940-4644-A7CC-8CAA47C1E08C}">
      <dgm:prSet custT="1"/>
      <dgm:spPr/>
      <dgm:t>
        <a:bodyPr/>
        <a:lstStyle/>
        <a:p>
          <a:pPr algn="l"/>
          <a:r>
            <a:rPr lang="en-US" sz="700" dirty="0"/>
            <a:t>Analyze event participation trends and skill relevance</a:t>
          </a:r>
        </a:p>
      </dgm:t>
    </dgm:pt>
    <dgm:pt modelId="{3E6CB1D6-8BF5-414E-AB92-793CC0A13140}" type="parTrans" cxnId="{4091CA49-0857-4EA8-88D1-48760704BB10}">
      <dgm:prSet/>
      <dgm:spPr/>
      <dgm:t>
        <a:bodyPr/>
        <a:lstStyle/>
        <a:p>
          <a:endParaRPr lang="en-US"/>
        </a:p>
      </dgm:t>
    </dgm:pt>
    <dgm:pt modelId="{C8C7D72A-1249-45DB-B6DE-77F44F0CA80D}" type="sibTrans" cxnId="{4091CA49-0857-4EA8-88D1-48760704BB10}">
      <dgm:prSet/>
      <dgm:spPr/>
      <dgm:t>
        <a:bodyPr/>
        <a:lstStyle/>
        <a:p>
          <a:endParaRPr lang="en-US"/>
        </a:p>
      </dgm:t>
    </dgm:pt>
    <dgm:pt modelId="{559BB160-E5A3-4EDB-80B4-A850FC5DDBA6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700" dirty="0"/>
            <a:t>Document key findings and average metrics</a:t>
          </a:r>
        </a:p>
      </dgm:t>
    </dgm:pt>
    <dgm:pt modelId="{417671EB-5D0B-4DCF-A56B-F4097B5C7188}" type="parTrans" cxnId="{5921DED0-EE2A-4F6E-B178-531E5A8FBF06}">
      <dgm:prSet/>
      <dgm:spPr/>
      <dgm:t>
        <a:bodyPr/>
        <a:lstStyle/>
        <a:p>
          <a:endParaRPr lang="en-US"/>
        </a:p>
      </dgm:t>
    </dgm:pt>
    <dgm:pt modelId="{E1C00060-9ACD-463B-97B6-DC848EAA08E0}" type="sibTrans" cxnId="{5921DED0-EE2A-4F6E-B178-531E5A8FBF06}">
      <dgm:prSet/>
      <dgm:spPr/>
      <dgm:t>
        <a:bodyPr/>
        <a:lstStyle/>
        <a:p>
          <a:endParaRPr lang="en-US"/>
        </a:p>
      </dgm:t>
    </dgm:pt>
    <dgm:pt modelId="{7905CCE8-186C-4E74-A5D8-883B03318D1A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700" dirty="0"/>
            <a:t>Highlight focused insights (high CGPA + Python experience)</a:t>
          </a:r>
        </a:p>
      </dgm:t>
    </dgm:pt>
    <dgm:pt modelId="{44A8B0EA-8756-438B-8A03-FB36DD9BDF3E}" type="parTrans" cxnId="{852E92E3-E54C-46D0-8451-F1D5F7F9E4A6}">
      <dgm:prSet/>
      <dgm:spPr/>
      <dgm:t>
        <a:bodyPr/>
        <a:lstStyle/>
        <a:p>
          <a:endParaRPr lang="en-US"/>
        </a:p>
      </dgm:t>
    </dgm:pt>
    <dgm:pt modelId="{D17711EC-1FC4-4CC4-BE06-9311D0FDB2F9}" type="sibTrans" cxnId="{852E92E3-E54C-46D0-8451-F1D5F7F9E4A6}">
      <dgm:prSet/>
      <dgm:spPr/>
      <dgm:t>
        <a:bodyPr/>
        <a:lstStyle/>
        <a:p>
          <a:endParaRPr lang="en-US"/>
        </a:p>
      </dgm:t>
    </dgm:pt>
    <dgm:pt modelId="{C27B4AE6-56A1-42F5-8BE7-D810D9380432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700" dirty="0"/>
            <a:t>Write project summary &amp; actionable recommendations</a:t>
          </a:r>
        </a:p>
      </dgm:t>
    </dgm:pt>
    <dgm:pt modelId="{7F3ABF13-CE8E-4A80-9DA6-61C8CAEF102E}" type="parTrans" cxnId="{64E84A5C-5A9F-46BC-A960-972427F46CCF}">
      <dgm:prSet/>
      <dgm:spPr/>
      <dgm:t>
        <a:bodyPr/>
        <a:lstStyle/>
        <a:p>
          <a:endParaRPr lang="en-US"/>
        </a:p>
      </dgm:t>
    </dgm:pt>
    <dgm:pt modelId="{FB2446B8-B4EB-4A38-B3D1-F1C0F46AD1FA}" type="sibTrans" cxnId="{64E84A5C-5A9F-46BC-A960-972427F46CCF}">
      <dgm:prSet/>
      <dgm:spPr/>
      <dgm:t>
        <a:bodyPr/>
        <a:lstStyle/>
        <a:p>
          <a:endParaRPr lang="en-US"/>
        </a:p>
      </dgm:t>
    </dgm:pt>
    <dgm:pt modelId="{88FE10CD-42E0-4215-ACF9-476245D72477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700" dirty="0"/>
            <a:t>Finalize clean, documented code notebook</a:t>
          </a:r>
        </a:p>
      </dgm:t>
    </dgm:pt>
    <dgm:pt modelId="{28D75BEE-CBD9-4525-930E-EB3F14A83C1F}" type="parTrans" cxnId="{B49054B1-03CE-48EC-B428-0EF798F1F58C}">
      <dgm:prSet/>
      <dgm:spPr/>
      <dgm:t>
        <a:bodyPr/>
        <a:lstStyle/>
        <a:p>
          <a:endParaRPr lang="en-US"/>
        </a:p>
      </dgm:t>
    </dgm:pt>
    <dgm:pt modelId="{F7A960E4-20BF-44B2-9B9E-C7323E0323C1}" type="sibTrans" cxnId="{B49054B1-03CE-48EC-B428-0EF798F1F58C}">
      <dgm:prSet/>
      <dgm:spPr/>
      <dgm:t>
        <a:bodyPr/>
        <a:lstStyle/>
        <a:p>
          <a:endParaRPr lang="en-US"/>
        </a:p>
      </dgm:t>
    </dgm:pt>
    <dgm:pt modelId="{1D33CF95-0123-409A-83CC-558A114DA49D}">
      <dgm:prSet custT="1"/>
      <dgm:spPr/>
      <dgm:t>
        <a:bodyPr/>
        <a:lstStyle/>
        <a:p>
          <a:pPr algn="l">
            <a:buNone/>
          </a:pPr>
          <a:r>
            <a:rPr lang="en-US" sz="800" b="1" dirty="0"/>
            <a:t>DOCUMENTATION &amp; FUTURE ENHANCEMENTS</a:t>
          </a:r>
          <a:endParaRPr lang="en-US" sz="800" dirty="0"/>
        </a:p>
      </dgm:t>
    </dgm:pt>
    <dgm:pt modelId="{9EF265E4-1060-4D58-9028-FE9A857D6D35}" type="parTrans" cxnId="{F9449306-F43D-4DD7-B805-5C2DF9284D8B}">
      <dgm:prSet/>
      <dgm:spPr/>
      <dgm:t>
        <a:bodyPr/>
        <a:lstStyle/>
        <a:p>
          <a:endParaRPr lang="en-US"/>
        </a:p>
      </dgm:t>
    </dgm:pt>
    <dgm:pt modelId="{C3EEFF74-85DD-4923-A4A9-05B49BD63941}" type="sibTrans" cxnId="{F9449306-F43D-4DD7-B805-5C2DF9284D8B}">
      <dgm:prSet/>
      <dgm:spPr/>
      <dgm:t>
        <a:bodyPr/>
        <a:lstStyle/>
        <a:p>
          <a:endParaRPr lang="en-US"/>
        </a:p>
      </dgm:t>
    </dgm:pt>
    <dgm:pt modelId="{144A97B2-2ACB-4A14-85E0-6A0D034FB770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700" dirty="0"/>
            <a:t>Prepare RAID log &amp; Lessons Learnt log</a:t>
          </a:r>
        </a:p>
      </dgm:t>
    </dgm:pt>
    <dgm:pt modelId="{F5A5E79C-3152-42E2-8030-1C67DC5BF5AF}" type="parTrans" cxnId="{E40313E7-9962-46DB-AA17-8B6D6406C617}">
      <dgm:prSet/>
      <dgm:spPr/>
      <dgm:t>
        <a:bodyPr/>
        <a:lstStyle/>
        <a:p>
          <a:endParaRPr lang="en-US"/>
        </a:p>
      </dgm:t>
    </dgm:pt>
    <dgm:pt modelId="{7C3E2E8A-E6FF-4DD0-BC74-6568A003C351}" type="sibTrans" cxnId="{E40313E7-9962-46DB-AA17-8B6D6406C617}">
      <dgm:prSet/>
      <dgm:spPr/>
      <dgm:t>
        <a:bodyPr/>
        <a:lstStyle/>
        <a:p>
          <a:endParaRPr lang="en-US"/>
        </a:p>
      </dgm:t>
    </dgm:pt>
    <dgm:pt modelId="{D4EB59A6-2CC4-4808-A332-42A3671AA70A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700" dirty="0"/>
            <a:t>Create Work Breakdown Structure (WBS)</a:t>
          </a:r>
        </a:p>
      </dgm:t>
    </dgm:pt>
    <dgm:pt modelId="{FD4A8800-8599-4BCB-B936-AC7E9E76737C}" type="parTrans" cxnId="{E2B58133-9B76-4143-88F2-BC63DED310DD}">
      <dgm:prSet/>
      <dgm:spPr/>
      <dgm:t>
        <a:bodyPr/>
        <a:lstStyle/>
        <a:p>
          <a:endParaRPr lang="en-US"/>
        </a:p>
      </dgm:t>
    </dgm:pt>
    <dgm:pt modelId="{794DBF94-7E0E-4E4A-B09B-F6FB0F274D03}" type="sibTrans" cxnId="{E2B58133-9B76-4143-88F2-BC63DED310DD}">
      <dgm:prSet/>
      <dgm:spPr/>
      <dgm:t>
        <a:bodyPr/>
        <a:lstStyle/>
        <a:p>
          <a:endParaRPr lang="en-US"/>
        </a:p>
      </dgm:t>
    </dgm:pt>
    <dgm:pt modelId="{B6ACC67E-9663-4209-89C0-0F621FDD0FDF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700" dirty="0"/>
            <a:t>Plan for predictive analytics and dashboards</a:t>
          </a:r>
        </a:p>
      </dgm:t>
    </dgm:pt>
    <dgm:pt modelId="{2CBC17FE-EAAB-4B7A-93B0-B3902FE63CC9}" type="parTrans" cxnId="{FFBD0B04-AD4F-405D-9D8B-E9D289DC62D9}">
      <dgm:prSet/>
      <dgm:spPr/>
      <dgm:t>
        <a:bodyPr/>
        <a:lstStyle/>
        <a:p>
          <a:endParaRPr lang="en-US"/>
        </a:p>
      </dgm:t>
    </dgm:pt>
    <dgm:pt modelId="{B1154820-2484-40DA-9600-0D256DE685BA}" type="sibTrans" cxnId="{FFBD0B04-AD4F-405D-9D8B-E9D289DC62D9}">
      <dgm:prSet/>
      <dgm:spPr/>
      <dgm:t>
        <a:bodyPr/>
        <a:lstStyle/>
        <a:p>
          <a:endParaRPr lang="en-US"/>
        </a:p>
      </dgm:t>
    </dgm:pt>
    <dgm:pt modelId="{17A3ABC2-CD6F-4701-A2EE-EC6A7038EB55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700" dirty="0"/>
            <a:t>Propose dataset extension and web dashboard integration</a:t>
          </a:r>
        </a:p>
      </dgm:t>
    </dgm:pt>
    <dgm:pt modelId="{0214FA4E-C0B8-4DD6-B6FF-5C7B34B10B45}" type="parTrans" cxnId="{C6E99D74-3F34-432F-92CC-6FD7FEEFAE1C}">
      <dgm:prSet/>
      <dgm:spPr/>
      <dgm:t>
        <a:bodyPr/>
        <a:lstStyle/>
        <a:p>
          <a:endParaRPr lang="en-US"/>
        </a:p>
      </dgm:t>
    </dgm:pt>
    <dgm:pt modelId="{8713B7CC-CD83-42A4-A960-D0BEB3E87A8C}" type="sibTrans" cxnId="{C6E99D74-3F34-432F-92CC-6FD7FEEFAE1C}">
      <dgm:prSet/>
      <dgm:spPr/>
      <dgm:t>
        <a:bodyPr/>
        <a:lstStyle/>
        <a:p>
          <a:endParaRPr lang="en-US"/>
        </a:p>
      </dgm:t>
    </dgm:pt>
    <dgm:pt modelId="{7835FD59-B514-0B47-B7B8-0983910456A6}">
      <dgm:prSet phldrT="[Text]" custT="1"/>
      <dgm:spPr/>
      <dgm:t>
        <a:bodyPr/>
        <a:lstStyle/>
        <a:p>
          <a:pPr algn="l"/>
          <a:r>
            <a:rPr lang="en-GB" sz="1400" b="1" dirty="0"/>
            <a:t>WORK BREAK DOWN STRUCTURE FOR PYTHON PROJECT</a:t>
          </a:r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BB68F06F-4AFF-4079-9D45-2A29139D9EB3}">
      <dgm:prSet phldrT="[Text]" custT="1"/>
      <dgm:spPr/>
      <dgm:t>
        <a:bodyPr/>
        <a:lstStyle/>
        <a:p>
          <a:pPr algn="l"/>
          <a:r>
            <a:rPr lang="en-GB" sz="800" b="1" dirty="0"/>
            <a:t>PROJECT INITIATION</a:t>
          </a:r>
        </a:p>
      </dgm:t>
    </dgm:pt>
    <dgm:pt modelId="{B561AD8D-C943-4A00-9E5C-5A311C27934B}" type="parTrans" cxnId="{AE603824-515B-4F57-AD31-1FDE655986BD}">
      <dgm:prSet/>
      <dgm:spPr/>
      <dgm:t>
        <a:bodyPr/>
        <a:lstStyle/>
        <a:p>
          <a:endParaRPr lang="en-US"/>
        </a:p>
      </dgm:t>
    </dgm:pt>
    <dgm:pt modelId="{C34BB5E1-3185-40B4-8DF6-22EDA6F00D62}" type="sibTrans" cxnId="{AE603824-515B-4F57-AD31-1FDE655986BD}">
      <dgm:prSet/>
      <dgm:spPr/>
      <dgm:t>
        <a:bodyPr/>
        <a:lstStyle/>
        <a:p>
          <a:endParaRPr lang="en-US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2000000" custScaleY="2000000" custLinFactX="-267785" custLinFactY="-379061" custLinFactNeighborX="-300000" custLinFactNeighborY="-400000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74013CD9-29C1-43FB-8DE9-4035C94721E0}" type="pres">
      <dgm:prSet presAssocID="{B561AD8D-C943-4A00-9E5C-5A311C27934B}" presName="Name10" presStyleLbl="parChTrans1D2" presStyleIdx="0" presStyleCnt="5"/>
      <dgm:spPr/>
    </dgm:pt>
    <dgm:pt modelId="{8F11F912-12FE-43B4-A469-F643A83D521F}" type="pres">
      <dgm:prSet presAssocID="{BB68F06F-4AFF-4079-9D45-2A29139D9EB3}" presName="hierRoot2" presStyleCnt="0"/>
      <dgm:spPr/>
    </dgm:pt>
    <dgm:pt modelId="{56F44793-D5DB-4504-9B22-034C9DE42BE3}" type="pres">
      <dgm:prSet presAssocID="{BB68F06F-4AFF-4079-9D45-2A29139D9EB3}" presName="composite2" presStyleCnt="0"/>
      <dgm:spPr/>
    </dgm:pt>
    <dgm:pt modelId="{90A0FAE8-2A26-4443-85AF-359BC8DD0C29}" type="pres">
      <dgm:prSet presAssocID="{BB68F06F-4AFF-4079-9D45-2A29139D9EB3}" presName="background2" presStyleLbl="node2" presStyleIdx="0" presStyleCnt="5"/>
      <dgm:spPr/>
    </dgm:pt>
    <dgm:pt modelId="{FDB7C7EC-20A1-4317-9BDF-ABCB981F4B90}" type="pres">
      <dgm:prSet presAssocID="{BB68F06F-4AFF-4079-9D45-2A29139D9EB3}" presName="text2" presStyleLbl="fgAcc2" presStyleIdx="0" presStyleCnt="5" custScaleX="1123388" custScaleY="840361" custLinFactX="-143453" custLinFactY="-1291411" custLinFactNeighborX="-200000" custLinFactNeighborY="-1300000">
        <dgm:presLayoutVars>
          <dgm:chPref val="3"/>
        </dgm:presLayoutVars>
      </dgm:prSet>
      <dgm:spPr/>
    </dgm:pt>
    <dgm:pt modelId="{D0CBB566-F1FC-4994-AC46-739B7DBE906D}" type="pres">
      <dgm:prSet presAssocID="{BB68F06F-4AFF-4079-9D45-2A29139D9EB3}" presName="hierChild3" presStyleCnt="0"/>
      <dgm:spPr/>
    </dgm:pt>
    <dgm:pt modelId="{1265D4ED-8429-455C-A77D-5019C3B5FA2C}" type="pres">
      <dgm:prSet presAssocID="{D11E7EEC-A2DD-6148-AD59-6CD83C19C84D}" presName="Name17" presStyleLbl="parChTrans1D3" presStyleIdx="0" presStyleCnt="20"/>
      <dgm:spPr/>
    </dgm:pt>
    <dgm:pt modelId="{C687830B-1EDD-42C3-98FD-C09DD3BA40EA}" type="pres">
      <dgm:prSet presAssocID="{6F990348-5120-7140-980E-D1A49D03543A}" presName="hierRoot3" presStyleCnt="0"/>
      <dgm:spPr/>
    </dgm:pt>
    <dgm:pt modelId="{FC1FD20A-1DA0-43DC-B052-C515BC23CFFC}" type="pres">
      <dgm:prSet presAssocID="{6F990348-5120-7140-980E-D1A49D03543A}" presName="composite3" presStyleCnt="0"/>
      <dgm:spPr/>
    </dgm:pt>
    <dgm:pt modelId="{EE93938C-5AE2-4C87-8ADD-1410BC6BD9E5}" type="pres">
      <dgm:prSet presAssocID="{6F990348-5120-7140-980E-D1A49D03543A}" presName="background3" presStyleLbl="node3" presStyleIdx="0" presStyleCnt="20"/>
      <dgm:spPr/>
    </dgm:pt>
    <dgm:pt modelId="{3C51296F-13DE-418F-984D-796BAFD58F25}" type="pres">
      <dgm:prSet presAssocID="{6F990348-5120-7140-980E-D1A49D03543A}" presName="text3" presStyleLbl="fgAcc3" presStyleIdx="0" presStyleCnt="20" custScaleX="522256" custScaleY="361087" custLinFactY="-700000" custLinFactNeighborX="57320" custLinFactNeighborY="-720907">
        <dgm:presLayoutVars>
          <dgm:chPref val="3"/>
        </dgm:presLayoutVars>
      </dgm:prSet>
      <dgm:spPr/>
    </dgm:pt>
    <dgm:pt modelId="{20DDDFD8-78C8-4D36-9518-11DCC6CAA9CB}" type="pres">
      <dgm:prSet presAssocID="{6F990348-5120-7140-980E-D1A49D03543A}" presName="hierChild4" presStyleCnt="0"/>
      <dgm:spPr/>
    </dgm:pt>
    <dgm:pt modelId="{48428309-C4ED-46DB-8CED-C91B359196F2}" type="pres">
      <dgm:prSet presAssocID="{08ECB4F2-D36C-4BA8-B23F-6B4175D7B8C9}" presName="Name17" presStyleLbl="parChTrans1D3" presStyleIdx="1" presStyleCnt="20"/>
      <dgm:spPr/>
    </dgm:pt>
    <dgm:pt modelId="{A22B24D2-2B1D-403D-96B0-DD6759123D8E}" type="pres">
      <dgm:prSet presAssocID="{C05D9F9E-9AC2-49B9-A112-D22BFB5EF9B3}" presName="hierRoot3" presStyleCnt="0"/>
      <dgm:spPr/>
    </dgm:pt>
    <dgm:pt modelId="{44D8112A-8904-484F-8F84-6FAB00D02EAE}" type="pres">
      <dgm:prSet presAssocID="{C05D9F9E-9AC2-49B9-A112-D22BFB5EF9B3}" presName="composite3" presStyleCnt="0"/>
      <dgm:spPr/>
    </dgm:pt>
    <dgm:pt modelId="{A54837B5-3FBE-49A8-85D8-01B72C65B268}" type="pres">
      <dgm:prSet presAssocID="{C05D9F9E-9AC2-49B9-A112-D22BFB5EF9B3}" presName="background3" presStyleLbl="node3" presStyleIdx="1" presStyleCnt="20"/>
      <dgm:spPr/>
    </dgm:pt>
    <dgm:pt modelId="{064AC17E-0663-4D09-8AE4-2A259A0785D4}" type="pres">
      <dgm:prSet presAssocID="{C05D9F9E-9AC2-49B9-A112-D22BFB5EF9B3}" presName="text3" presStyleLbl="fgAcc3" presStyleIdx="1" presStyleCnt="20" custScaleX="521582" custScaleY="532532" custLinFactX="640899" custLinFactY="-700000" custLinFactNeighborX="700000" custLinFactNeighborY="-780123">
        <dgm:presLayoutVars>
          <dgm:chPref val="3"/>
        </dgm:presLayoutVars>
      </dgm:prSet>
      <dgm:spPr/>
    </dgm:pt>
    <dgm:pt modelId="{3182997A-5CC9-4CA0-BAB7-F882ACA15F50}" type="pres">
      <dgm:prSet presAssocID="{C05D9F9E-9AC2-49B9-A112-D22BFB5EF9B3}" presName="hierChild4" presStyleCnt="0"/>
      <dgm:spPr/>
    </dgm:pt>
    <dgm:pt modelId="{217B24AA-F525-4F56-B028-E3B1B3D6490D}" type="pres">
      <dgm:prSet presAssocID="{D091C9E5-5871-424B-B0CC-D00BDC94E87C}" presName="Name17" presStyleLbl="parChTrans1D3" presStyleIdx="2" presStyleCnt="20"/>
      <dgm:spPr/>
    </dgm:pt>
    <dgm:pt modelId="{739B5C28-EBD2-4D6B-B393-39B5494C6B2C}" type="pres">
      <dgm:prSet presAssocID="{1F022891-4B8D-471B-9465-E02EA54F8B3F}" presName="hierRoot3" presStyleCnt="0"/>
      <dgm:spPr/>
    </dgm:pt>
    <dgm:pt modelId="{42FEF5DC-B136-4BEE-9822-9F764B99AFFD}" type="pres">
      <dgm:prSet presAssocID="{1F022891-4B8D-471B-9465-E02EA54F8B3F}" presName="composite3" presStyleCnt="0"/>
      <dgm:spPr/>
    </dgm:pt>
    <dgm:pt modelId="{1B3714A4-0114-4430-85B2-E2B6D51A7CAA}" type="pres">
      <dgm:prSet presAssocID="{1F022891-4B8D-471B-9465-E02EA54F8B3F}" presName="background3" presStyleLbl="node3" presStyleIdx="2" presStyleCnt="20"/>
      <dgm:spPr/>
    </dgm:pt>
    <dgm:pt modelId="{F69ED1C5-0080-4CB8-9C47-A8DC5579CFAB}" type="pres">
      <dgm:prSet presAssocID="{1F022891-4B8D-471B-9465-E02EA54F8B3F}" presName="text3" presStyleLbl="fgAcc3" presStyleIdx="2" presStyleCnt="20" custScaleX="688761" custScaleY="337271" custLinFactX="151639" custLinFactY="-1415285" custLinFactNeighborX="200000" custLinFactNeighborY="-1500000">
        <dgm:presLayoutVars>
          <dgm:chPref val="3"/>
        </dgm:presLayoutVars>
      </dgm:prSet>
      <dgm:spPr/>
    </dgm:pt>
    <dgm:pt modelId="{BF44E927-603B-485B-9E1C-97264EB3032E}" type="pres">
      <dgm:prSet presAssocID="{1F022891-4B8D-471B-9465-E02EA54F8B3F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5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5"/>
      <dgm:spPr/>
    </dgm:pt>
    <dgm:pt modelId="{CE004470-AE31-6542-BE4E-74C32357678F}" type="pres">
      <dgm:prSet presAssocID="{03B89768-B859-2E49-8534-20D1EFA29B3B}" presName="text2" presStyleLbl="fgAcc2" presStyleIdx="1" presStyleCnt="5" custScaleX="1601478" custScaleY="482366" custLinFactX="-700000" custLinFactY="684117" custLinFactNeighborX="-742025" custLinFactNeighborY="700000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3" presStyleCnt="20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3" presStyleCnt="20"/>
      <dgm:spPr/>
    </dgm:pt>
    <dgm:pt modelId="{1335637A-7683-4A41-B519-CE080C5D3C7D}" type="pres">
      <dgm:prSet presAssocID="{50A67927-BA02-734A-A0AE-86F97EFE870C}" presName="text3" presStyleLbl="fgAcc3" presStyleIdx="3" presStyleCnt="20" custScaleX="380640" custScaleY="796547" custLinFactX="-500000" custLinFactY="-200000" custLinFactNeighborX="-577909" custLinFactNeighborY="-283032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AF8B09C-5D4C-46F1-9539-130FD4849C5D}" type="pres">
      <dgm:prSet presAssocID="{C11E4C55-1983-4631-9644-8AECD1F83EA8}" presName="Name17" presStyleLbl="parChTrans1D3" presStyleIdx="4" presStyleCnt="20"/>
      <dgm:spPr/>
    </dgm:pt>
    <dgm:pt modelId="{CADF9C56-1BF2-41BC-9195-9382DF87267C}" type="pres">
      <dgm:prSet presAssocID="{8731AD94-6889-4F69-AE0D-C4C5D3BD03E7}" presName="hierRoot3" presStyleCnt="0"/>
      <dgm:spPr/>
    </dgm:pt>
    <dgm:pt modelId="{4368F5F0-7E4C-4BEE-96B9-F73C04C16D3C}" type="pres">
      <dgm:prSet presAssocID="{8731AD94-6889-4F69-AE0D-C4C5D3BD03E7}" presName="composite3" presStyleCnt="0"/>
      <dgm:spPr/>
    </dgm:pt>
    <dgm:pt modelId="{A7F36F2D-988B-4844-86F9-A3DFC3C4AA55}" type="pres">
      <dgm:prSet presAssocID="{8731AD94-6889-4F69-AE0D-C4C5D3BD03E7}" presName="background3" presStyleLbl="node3" presStyleIdx="4" presStyleCnt="20"/>
      <dgm:spPr/>
    </dgm:pt>
    <dgm:pt modelId="{F2D0866F-FEE1-4103-B4FE-5EB3B31CC48D}" type="pres">
      <dgm:prSet presAssocID="{8731AD94-6889-4F69-AE0D-C4C5D3BD03E7}" presName="text3" presStyleLbl="fgAcc3" presStyleIdx="4" presStyleCnt="20" custScaleX="454164" custScaleY="505291" custLinFactX="400000" custLinFactNeighborX="465850" custLinFactNeighborY="-81382">
        <dgm:presLayoutVars>
          <dgm:chPref val="3"/>
        </dgm:presLayoutVars>
      </dgm:prSet>
      <dgm:spPr/>
    </dgm:pt>
    <dgm:pt modelId="{FE59038F-258C-4C89-9DCC-F2B4A45FA73E}" type="pres">
      <dgm:prSet presAssocID="{8731AD94-6889-4F69-AE0D-C4C5D3BD03E7}" presName="hierChild4" presStyleCnt="0"/>
      <dgm:spPr/>
    </dgm:pt>
    <dgm:pt modelId="{B2C3FFF2-BB30-497E-9B84-97ED49B13C78}" type="pres">
      <dgm:prSet presAssocID="{F3C4ED61-D73C-48CC-BAC7-3EC75D3CDC37}" presName="Name17" presStyleLbl="parChTrans1D3" presStyleIdx="5" presStyleCnt="20"/>
      <dgm:spPr/>
    </dgm:pt>
    <dgm:pt modelId="{EDE08E0D-17F8-473E-B719-CB3030433C56}" type="pres">
      <dgm:prSet presAssocID="{522369FE-A808-470F-B9BE-979498D404D5}" presName="hierRoot3" presStyleCnt="0"/>
      <dgm:spPr/>
    </dgm:pt>
    <dgm:pt modelId="{DBB02E4B-59F6-4481-BA78-64EE9CB008A3}" type="pres">
      <dgm:prSet presAssocID="{522369FE-A808-470F-B9BE-979498D404D5}" presName="composite3" presStyleCnt="0"/>
      <dgm:spPr/>
    </dgm:pt>
    <dgm:pt modelId="{46FA4B0F-9F68-489A-A737-D0DEABEE2E92}" type="pres">
      <dgm:prSet presAssocID="{522369FE-A808-470F-B9BE-979498D404D5}" presName="background3" presStyleLbl="node3" presStyleIdx="5" presStyleCnt="20"/>
      <dgm:spPr/>
    </dgm:pt>
    <dgm:pt modelId="{5EFEFA87-96AD-441A-9C15-1BAA0AD6913D}" type="pres">
      <dgm:prSet presAssocID="{522369FE-A808-470F-B9BE-979498D404D5}" presName="text3" presStyleLbl="fgAcc3" presStyleIdx="5" presStyleCnt="20" custScaleX="770191" custScaleY="630155" custLinFactX="-1275496" custLinFactY="480627" custLinFactNeighborX="-1300000" custLinFactNeighborY="500000">
        <dgm:presLayoutVars>
          <dgm:chPref val="3"/>
        </dgm:presLayoutVars>
      </dgm:prSet>
      <dgm:spPr/>
    </dgm:pt>
    <dgm:pt modelId="{0CEF0381-F915-44A7-A243-13CA7AD5A94E}" type="pres">
      <dgm:prSet presAssocID="{522369FE-A808-470F-B9BE-979498D404D5}" presName="hierChild4" presStyleCnt="0"/>
      <dgm:spPr/>
    </dgm:pt>
    <dgm:pt modelId="{0ABA52B4-5194-4B6A-ADB1-95358169FBCC}" type="pres">
      <dgm:prSet presAssocID="{9246E412-0C91-4A2C-A41B-3F14DF946DB7}" presName="Name17" presStyleLbl="parChTrans1D3" presStyleIdx="6" presStyleCnt="20"/>
      <dgm:spPr/>
    </dgm:pt>
    <dgm:pt modelId="{FC473607-9459-496E-B210-546E9A9A7F71}" type="pres">
      <dgm:prSet presAssocID="{C3C15CEF-4E55-4CD0-A050-609E37E776A2}" presName="hierRoot3" presStyleCnt="0"/>
      <dgm:spPr/>
    </dgm:pt>
    <dgm:pt modelId="{0B6E7CCE-8A82-402B-8665-4ACC21C835C6}" type="pres">
      <dgm:prSet presAssocID="{C3C15CEF-4E55-4CD0-A050-609E37E776A2}" presName="composite3" presStyleCnt="0"/>
      <dgm:spPr/>
    </dgm:pt>
    <dgm:pt modelId="{B388971F-67D6-40A2-86DF-93830141C788}" type="pres">
      <dgm:prSet presAssocID="{C3C15CEF-4E55-4CD0-A050-609E37E776A2}" presName="background3" presStyleLbl="node3" presStyleIdx="6" presStyleCnt="20"/>
      <dgm:spPr/>
    </dgm:pt>
    <dgm:pt modelId="{FD70D449-EF61-4EE8-B6AC-1A01F4D7618D}" type="pres">
      <dgm:prSet presAssocID="{C3C15CEF-4E55-4CD0-A050-609E37E776A2}" presName="text3" presStyleLbl="fgAcc3" presStyleIdx="6" presStyleCnt="20" custScaleX="626778" custScaleY="1130822" custLinFactX="-1325978" custLinFactY="1088956" custLinFactNeighborX="-1400000" custLinFactNeighborY="1100000">
        <dgm:presLayoutVars>
          <dgm:chPref val="3"/>
        </dgm:presLayoutVars>
      </dgm:prSet>
      <dgm:spPr/>
    </dgm:pt>
    <dgm:pt modelId="{C8606DCC-82F1-4F2F-B8A9-A99E28053BD4}" type="pres">
      <dgm:prSet presAssocID="{C3C15CEF-4E55-4CD0-A050-609E37E776A2}" presName="hierChild4" presStyleCnt="0"/>
      <dgm:spPr/>
    </dgm:pt>
    <dgm:pt modelId="{824D4E23-23F3-4F4F-B332-BF85C0F56F16}" type="pres">
      <dgm:prSet presAssocID="{2245F12E-05FE-4EBF-8EAF-5254551800E9}" presName="Name17" presStyleLbl="parChTrans1D3" presStyleIdx="7" presStyleCnt="20"/>
      <dgm:spPr/>
    </dgm:pt>
    <dgm:pt modelId="{A6C909A8-D6B1-48CD-B0A8-153335D8F122}" type="pres">
      <dgm:prSet presAssocID="{D78E421D-8096-474B-B4FF-037FB45FA99C}" presName="hierRoot3" presStyleCnt="0"/>
      <dgm:spPr/>
    </dgm:pt>
    <dgm:pt modelId="{8E1451DF-D256-41D7-A0FC-772B004A68F6}" type="pres">
      <dgm:prSet presAssocID="{D78E421D-8096-474B-B4FF-037FB45FA99C}" presName="composite3" presStyleCnt="0"/>
      <dgm:spPr/>
    </dgm:pt>
    <dgm:pt modelId="{92170D4C-868B-45BD-A418-FB4A2817EFD6}" type="pres">
      <dgm:prSet presAssocID="{D78E421D-8096-474B-B4FF-037FB45FA99C}" presName="background3" presStyleLbl="node3" presStyleIdx="7" presStyleCnt="20"/>
      <dgm:spPr/>
    </dgm:pt>
    <dgm:pt modelId="{59C7B467-112C-4A2B-AA21-9D8775093A29}" type="pres">
      <dgm:prSet presAssocID="{D78E421D-8096-474B-B4FF-037FB45FA99C}" presName="text3" presStyleLbl="fgAcc3" presStyleIdx="7" presStyleCnt="20" custScaleX="579461" custScaleY="1632909" custLinFactX="-929637" custLinFactY="1100000" custLinFactNeighborX="-1000000" custLinFactNeighborY="1178126">
        <dgm:presLayoutVars>
          <dgm:chPref val="3"/>
        </dgm:presLayoutVars>
      </dgm:prSet>
      <dgm:spPr/>
    </dgm:pt>
    <dgm:pt modelId="{A3BD3856-A3B5-48DC-A280-0639A9A42D10}" type="pres">
      <dgm:prSet presAssocID="{D78E421D-8096-474B-B4FF-037FB45FA99C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5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5"/>
      <dgm:spPr/>
    </dgm:pt>
    <dgm:pt modelId="{C9D855B1-F204-3449-A0AB-C83C199BFD6B}" type="pres">
      <dgm:prSet presAssocID="{1BC165AB-B879-6E45-BE42-9DB85E468E5E}" presName="text2" presStyleLbl="fgAcc2" presStyleIdx="2" presStyleCnt="5" custScaleX="900771" custScaleY="933548" custLinFactX="236096" custLinFactY="500000" custLinFactNeighborX="300000" custLinFactNeighborY="561011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4C4AF905-DDF4-E241-A58B-D9F5E626544B}" type="pres">
      <dgm:prSet presAssocID="{0A42203B-26C8-F140-A21C-18A332E5B981}" presName="Name17" presStyleLbl="parChTrans1D3" presStyleIdx="8" presStyleCnt="20"/>
      <dgm:spPr/>
    </dgm:pt>
    <dgm:pt modelId="{96F9D759-329B-8447-ACE3-1D1908AF39CA}" type="pres">
      <dgm:prSet presAssocID="{8A7E9A38-0069-E54C-9C7F-E9C55CA7C411}" presName="hierRoot3" presStyleCnt="0"/>
      <dgm:spPr/>
    </dgm:pt>
    <dgm:pt modelId="{5B31A2F8-731F-3142-9250-68B25B08921B}" type="pres">
      <dgm:prSet presAssocID="{8A7E9A38-0069-E54C-9C7F-E9C55CA7C411}" presName="composite3" presStyleCnt="0"/>
      <dgm:spPr/>
    </dgm:pt>
    <dgm:pt modelId="{D69C27FE-178C-0B44-8F16-561617AC1399}" type="pres">
      <dgm:prSet presAssocID="{8A7E9A38-0069-E54C-9C7F-E9C55CA7C411}" presName="background3" presStyleLbl="node3" presStyleIdx="8" presStyleCnt="20"/>
      <dgm:spPr>
        <a:solidFill>
          <a:schemeClr val="accent6"/>
        </a:solidFill>
      </dgm:spPr>
    </dgm:pt>
    <dgm:pt modelId="{D868DAD2-E310-8F43-A407-6333AC65E4ED}" type="pres">
      <dgm:prSet presAssocID="{8A7E9A38-0069-E54C-9C7F-E9C55CA7C411}" presName="text3" presStyleLbl="fgAcc3" presStyleIdx="8" presStyleCnt="20" custScaleX="1093289" custScaleY="714640" custLinFactX="1000000" custLinFactY="1100000" custLinFactNeighborX="1051711" custLinFactNeighborY="1153996">
        <dgm:presLayoutVars>
          <dgm:chPref val="3"/>
        </dgm:presLayoutVars>
      </dgm:prSet>
      <dgm:spPr/>
    </dgm:pt>
    <dgm:pt modelId="{E43D8B10-5787-D14E-B9FA-E7D8EE6FDE4F}" type="pres">
      <dgm:prSet presAssocID="{8A7E9A38-0069-E54C-9C7F-E9C55CA7C411}" presName="hierChild4" presStyleCnt="0"/>
      <dgm:spPr/>
    </dgm:pt>
    <dgm:pt modelId="{D3E8C8B8-0F56-41E3-A313-6F12C252E2F3}" type="pres">
      <dgm:prSet presAssocID="{D32DC24F-B3BC-4ED2-933D-3E749F2CDFF3}" presName="Name17" presStyleLbl="parChTrans1D3" presStyleIdx="9" presStyleCnt="20"/>
      <dgm:spPr/>
    </dgm:pt>
    <dgm:pt modelId="{DC8D220C-70DF-428F-BB63-10A60AA91BDA}" type="pres">
      <dgm:prSet presAssocID="{9D379FC7-4A1C-44E0-AA1C-57E4857FB0BC}" presName="hierRoot3" presStyleCnt="0"/>
      <dgm:spPr/>
    </dgm:pt>
    <dgm:pt modelId="{18943E5A-AF0D-4032-B0F7-4BC21CA231EA}" type="pres">
      <dgm:prSet presAssocID="{9D379FC7-4A1C-44E0-AA1C-57E4857FB0BC}" presName="composite3" presStyleCnt="0"/>
      <dgm:spPr/>
    </dgm:pt>
    <dgm:pt modelId="{D5D6A753-EC32-4A68-A060-518548705F32}" type="pres">
      <dgm:prSet presAssocID="{9D379FC7-4A1C-44E0-AA1C-57E4857FB0BC}" presName="background3" presStyleLbl="node3" presStyleIdx="9" presStyleCnt="20"/>
      <dgm:spPr/>
    </dgm:pt>
    <dgm:pt modelId="{E229F62A-5584-4081-A9DD-FBF13CF14874}" type="pres">
      <dgm:prSet presAssocID="{9D379FC7-4A1C-44E0-AA1C-57E4857FB0BC}" presName="text3" presStyleLbl="fgAcc3" presStyleIdx="9" presStyleCnt="20" custScaleX="835150" custScaleY="1047531" custLinFactX="1021727" custLinFactY="600000" custLinFactNeighborX="1100000" custLinFactNeighborY="614567">
        <dgm:presLayoutVars>
          <dgm:chPref val="3"/>
        </dgm:presLayoutVars>
      </dgm:prSet>
      <dgm:spPr/>
    </dgm:pt>
    <dgm:pt modelId="{9A4F9850-3C64-4EC9-B74F-6345F5B7555C}" type="pres">
      <dgm:prSet presAssocID="{9D379FC7-4A1C-44E0-AA1C-57E4857FB0BC}" presName="hierChild4" presStyleCnt="0"/>
      <dgm:spPr/>
    </dgm:pt>
    <dgm:pt modelId="{EE72825E-05AE-44C1-8274-D7E6ED17B8D6}" type="pres">
      <dgm:prSet presAssocID="{6B322F3A-BC4C-4B2D-9A32-FC91B56A2524}" presName="Name17" presStyleLbl="parChTrans1D3" presStyleIdx="10" presStyleCnt="20"/>
      <dgm:spPr/>
    </dgm:pt>
    <dgm:pt modelId="{15332EA3-F2F9-47C5-9AE3-09F2648DFDBD}" type="pres">
      <dgm:prSet presAssocID="{E491D549-527A-49B9-B3E0-739607737922}" presName="hierRoot3" presStyleCnt="0"/>
      <dgm:spPr/>
    </dgm:pt>
    <dgm:pt modelId="{5133A51C-3434-43FC-8480-CE3B90865941}" type="pres">
      <dgm:prSet presAssocID="{E491D549-527A-49B9-B3E0-739607737922}" presName="composite3" presStyleCnt="0"/>
      <dgm:spPr/>
    </dgm:pt>
    <dgm:pt modelId="{B0CDA03B-DF7E-4D69-820B-A40E810F9D9C}" type="pres">
      <dgm:prSet presAssocID="{E491D549-527A-49B9-B3E0-739607737922}" presName="background3" presStyleLbl="node3" presStyleIdx="10" presStyleCnt="20"/>
      <dgm:spPr/>
    </dgm:pt>
    <dgm:pt modelId="{8851EF9B-CF9A-433C-9D92-393BBB5F56B1}" type="pres">
      <dgm:prSet presAssocID="{E491D549-527A-49B9-B3E0-739607737922}" presName="text3" presStyleLbl="fgAcc3" presStyleIdx="10" presStyleCnt="20" custScaleX="596545" custScaleY="994482" custLinFactX="-600000" custLinFactY="488275" custLinFactNeighborX="-666967" custLinFactNeighborY="500000">
        <dgm:presLayoutVars>
          <dgm:chPref val="3"/>
        </dgm:presLayoutVars>
      </dgm:prSet>
      <dgm:spPr/>
    </dgm:pt>
    <dgm:pt modelId="{A2296448-2DAD-4952-A5BB-B7DD1462F174}" type="pres">
      <dgm:prSet presAssocID="{E491D549-527A-49B9-B3E0-739607737922}" presName="hierChild4" presStyleCnt="0"/>
      <dgm:spPr/>
    </dgm:pt>
    <dgm:pt modelId="{30AD6B9E-35C0-4715-9D79-27F2748BEA5E}" type="pres">
      <dgm:prSet presAssocID="{3E6CB1D6-8BF5-414E-AB92-793CC0A13140}" presName="Name17" presStyleLbl="parChTrans1D3" presStyleIdx="11" presStyleCnt="20"/>
      <dgm:spPr/>
    </dgm:pt>
    <dgm:pt modelId="{E97E9389-42F7-410E-9416-9B1C622B9AC1}" type="pres">
      <dgm:prSet presAssocID="{C04F6302-3940-4644-A7CC-8CAA47C1E08C}" presName="hierRoot3" presStyleCnt="0"/>
      <dgm:spPr/>
    </dgm:pt>
    <dgm:pt modelId="{AEB3B621-A886-403E-B2DD-D6F33CE94BB3}" type="pres">
      <dgm:prSet presAssocID="{C04F6302-3940-4644-A7CC-8CAA47C1E08C}" presName="composite3" presStyleCnt="0"/>
      <dgm:spPr/>
    </dgm:pt>
    <dgm:pt modelId="{D52A8591-1F9E-40EF-B7F0-76C5C12E8224}" type="pres">
      <dgm:prSet presAssocID="{C04F6302-3940-4644-A7CC-8CAA47C1E08C}" presName="background3" presStyleLbl="node3" presStyleIdx="11" presStyleCnt="20"/>
      <dgm:spPr/>
    </dgm:pt>
    <dgm:pt modelId="{7859E039-5901-4841-BB9B-54BB8BFFD874}" type="pres">
      <dgm:prSet presAssocID="{C04F6302-3940-4644-A7CC-8CAA47C1E08C}" presName="text3" presStyleLbl="fgAcc3" presStyleIdx="11" presStyleCnt="20" custScaleX="940513" custScaleY="589608" custLinFactX="-1125053" custLinFactY="1300000" custLinFactNeighborX="-1200000" custLinFactNeighborY="1354159">
        <dgm:presLayoutVars>
          <dgm:chPref val="3"/>
        </dgm:presLayoutVars>
      </dgm:prSet>
      <dgm:spPr/>
    </dgm:pt>
    <dgm:pt modelId="{276F5812-DEE8-4E3B-BF8F-5B8097B96AE5}" type="pres">
      <dgm:prSet presAssocID="{C04F6302-3940-4644-A7CC-8CAA47C1E08C}" presName="hierChild4" presStyleCnt="0"/>
      <dgm:spPr/>
    </dgm:pt>
    <dgm:pt modelId="{7E10B0DA-187E-374C-A6AE-91CED635F384}" type="pres">
      <dgm:prSet presAssocID="{11A7F51E-264B-AE48-B5DB-DBB3BAC5164B}" presName="Name10" presStyleLbl="parChTrans1D2" presStyleIdx="3" presStyleCnt="5"/>
      <dgm:spPr/>
    </dgm:pt>
    <dgm:pt modelId="{475CDCC4-99E6-AE40-993A-80ACB08444B9}" type="pres">
      <dgm:prSet presAssocID="{364C3A0C-E45B-3E48-9CE5-9EB4D5E291A3}" presName="hierRoot2" presStyleCnt="0"/>
      <dgm:spPr/>
    </dgm:pt>
    <dgm:pt modelId="{80632959-F26E-0F42-B83D-0CD745A56344}" type="pres">
      <dgm:prSet presAssocID="{364C3A0C-E45B-3E48-9CE5-9EB4D5E291A3}" presName="composite2" presStyleCnt="0"/>
      <dgm:spPr/>
    </dgm:pt>
    <dgm:pt modelId="{C6889B4A-A1C3-AE4F-B359-EDC34D071562}" type="pres">
      <dgm:prSet presAssocID="{364C3A0C-E45B-3E48-9CE5-9EB4D5E291A3}" presName="background2" presStyleLbl="node2" presStyleIdx="3" presStyleCnt="5"/>
      <dgm:spPr/>
    </dgm:pt>
    <dgm:pt modelId="{C7BFB9AC-490D-684C-AD05-725FCA559179}" type="pres">
      <dgm:prSet presAssocID="{364C3A0C-E45B-3E48-9CE5-9EB4D5E291A3}" presName="text2" presStyleLbl="fgAcc2" presStyleIdx="3" presStyleCnt="5" custScaleX="1197772" custScaleY="432286" custLinFactX="-212387" custLinFactY="-1548090" custLinFactNeighborX="-300000" custLinFactNeighborY="-1600000">
        <dgm:presLayoutVars>
          <dgm:chPref val="3"/>
        </dgm:presLayoutVars>
      </dgm:prSet>
      <dgm:spPr/>
    </dgm:pt>
    <dgm:pt modelId="{2F49A084-5E89-8544-B0F0-F8BF8ECA93ED}" type="pres">
      <dgm:prSet presAssocID="{364C3A0C-E45B-3E48-9CE5-9EB4D5E291A3}" presName="hierChild3" presStyleCnt="0"/>
      <dgm:spPr/>
    </dgm:pt>
    <dgm:pt modelId="{90114DF2-3EC2-4C34-82A7-4451C1F263DB}" type="pres">
      <dgm:prSet presAssocID="{417671EB-5D0B-4DCF-A56B-F4097B5C7188}" presName="Name17" presStyleLbl="parChTrans1D3" presStyleIdx="12" presStyleCnt="20"/>
      <dgm:spPr/>
    </dgm:pt>
    <dgm:pt modelId="{94FEBF52-BBEC-41E4-A545-10825133608B}" type="pres">
      <dgm:prSet presAssocID="{559BB160-E5A3-4EDB-80B4-A850FC5DDBA6}" presName="hierRoot3" presStyleCnt="0"/>
      <dgm:spPr/>
    </dgm:pt>
    <dgm:pt modelId="{06DD160B-F963-4DE1-A3B3-5913BA885792}" type="pres">
      <dgm:prSet presAssocID="{559BB160-E5A3-4EDB-80B4-A850FC5DDBA6}" presName="composite3" presStyleCnt="0"/>
      <dgm:spPr/>
    </dgm:pt>
    <dgm:pt modelId="{2434D734-C4A7-427A-9857-42A7C61C0DA4}" type="pres">
      <dgm:prSet presAssocID="{559BB160-E5A3-4EDB-80B4-A850FC5DDBA6}" presName="background3" presStyleLbl="node3" presStyleIdx="12" presStyleCnt="20"/>
      <dgm:spPr/>
    </dgm:pt>
    <dgm:pt modelId="{38C83A19-ED5D-4050-A3D9-FD7A4A8BB084}" type="pres">
      <dgm:prSet presAssocID="{559BB160-E5A3-4EDB-80B4-A850FC5DDBA6}" presName="text3" presStyleLbl="fgAcc3" presStyleIdx="12" presStyleCnt="20" custScaleX="949140" custScaleY="496015" custLinFactX="1400000" custLinFactY="-1000000" custLinFactNeighborX="1400697" custLinFactNeighborY="-1008618">
        <dgm:presLayoutVars>
          <dgm:chPref val="3"/>
        </dgm:presLayoutVars>
      </dgm:prSet>
      <dgm:spPr/>
    </dgm:pt>
    <dgm:pt modelId="{21EF1154-7F61-4109-AD25-79768CBE479B}" type="pres">
      <dgm:prSet presAssocID="{559BB160-E5A3-4EDB-80B4-A850FC5DDBA6}" presName="hierChild4" presStyleCnt="0"/>
      <dgm:spPr/>
    </dgm:pt>
    <dgm:pt modelId="{6BC6A08D-C5E7-433D-95C1-3F797AE57C6E}" type="pres">
      <dgm:prSet presAssocID="{44A8B0EA-8756-438B-8A03-FB36DD9BDF3E}" presName="Name17" presStyleLbl="parChTrans1D3" presStyleIdx="13" presStyleCnt="20"/>
      <dgm:spPr/>
    </dgm:pt>
    <dgm:pt modelId="{D9528229-7701-4B2E-8F21-6A4A020B0C77}" type="pres">
      <dgm:prSet presAssocID="{7905CCE8-186C-4E74-A5D8-883B03318D1A}" presName="hierRoot3" presStyleCnt="0"/>
      <dgm:spPr/>
    </dgm:pt>
    <dgm:pt modelId="{D09052EE-7DEA-4F59-B97A-BC3842B09F96}" type="pres">
      <dgm:prSet presAssocID="{7905CCE8-186C-4E74-A5D8-883B03318D1A}" presName="composite3" presStyleCnt="0"/>
      <dgm:spPr/>
    </dgm:pt>
    <dgm:pt modelId="{06C1F377-374C-4613-92BD-A3A4B4702ED3}" type="pres">
      <dgm:prSet presAssocID="{7905CCE8-186C-4E74-A5D8-883B03318D1A}" presName="background3" presStyleLbl="node3" presStyleIdx="13" presStyleCnt="20"/>
      <dgm:spPr/>
    </dgm:pt>
    <dgm:pt modelId="{91EEE377-B072-443D-A621-586A75CF5F2F}" type="pres">
      <dgm:prSet presAssocID="{7905CCE8-186C-4E74-A5D8-883B03318D1A}" presName="text3" presStyleLbl="fgAcc3" presStyleIdx="13" presStyleCnt="20" custScaleX="1229469" custScaleY="763474" custLinFactX="678537" custLinFactY="-1600000" custLinFactNeighborX="700000" custLinFactNeighborY="-1635627">
        <dgm:presLayoutVars>
          <dgm:chPref val="3"/>
        </dgm:presLayoutVars>
      </dgm:prSet>
      <dgm:spPr/>
    </dgm:pt>
    <dgm:pt modelId="{A990E7A8-A764-4E58-92A7-BFBADB2C001C}" type="pres">
      <dgm:prSet presAssocID="{7905CCE8-186C-4E74-A5D8-883B03318D1A}" presName="hierChild4" presStyleCnt="0"/>
      <dgm:spPr/>
    </dgm:pt>
    <dgm:pt modelId="{45A71079-0134-444C-9064-0B5904688942}" type="pres">
      <dgm:prSet presAssocID="{7F3ABF13-CE8E-4A80-9DA6-61C8CAEF102E}" presName="Name17" presStyleLbl="parChTrans1D3" presStyleIdx="14" presStyleCnt="20"/>
      <dgm:spPr/>
    </dgm:pt>
    <dgm:pt modelId="{B0EF2A4E-B2BF-42B2-B132-E7B74036FAB4}" type="pres">
      <dgm:prSet presAssocID="{C27B4AE6-56A1-42F5-8BE7-D810D9380432}" presName="hierRoot3" presStyleCnt="0"/>
      <dgm:spPr/>
    </dgm:pt>
    <dgm:pt modelId="{CB8911CE-BCD2-47EF-8368-50C2B94017A9}" type="pres">
      <dgm:prSet presAssocID="{C27B4AE6-56A1-42F5-8BE7-D810D9380432}" presName="composite3" presStyleCnt="0"/>
      <dgm:spPr/>
    </dgm:pt>
    <dgm:pt modelId="{F6D2B909-74F4-4646-A28A-5EBD87DF7399}" type="pres">
      <dgm:prSet presAssocID="{C27B4AE6-56A1-42F5-8BE7-D810D9380432}" presName="background3" presStyleLbl="node3" presStyleIdx="14" presStyleCnt="20"/>
      <dgm:spPr/>
    </dgm:pt>
    <dgm:pt modelId="{C49DCCE2-A783-4B22-80F3-AB2241720B2A}" type="pres">
      <dgm:prSet presAssocID="{C27B4AE6-56A1-42F5-8BE7-D810D9380432}" presName="text3" presStyleLbl="fgAcc3" presStyleIdx="14" presStyleCnt="20" custScaleX="933408" custScaleY="853170" custLinFactX="-777644" custLinFactY="-800000" custLinFactNeighborX="-800000" custLinFactNeighborY="-821815">
        <dgm:presLayoutVars>
          <dgm:chPref val="3"/>
        </dgm:presLayoutVars>
      </dgm:prSet>
      <dgm:spPr/>
    </dgm:pt>
    <dgm:pt modelId="{923319E1-96C9-4B4B-9A86-FA5F87E315EE}" type="pres">
      <dgm:prSet presAssocID="{C27B4AE6-56A1-42F5-8BE7-D810D9380432}" presName="hierChild4" presStyleCnt="0"/>
      <dgm:spPr/>
    </dgm:pt>
    <dgm:pt modelId="{BB6B792E-38FA-4E06-BDFB-10F58AB5E6F1}" type="pres">
      <dgm:prSet presAssocID="{28D75BEE-CBD9-4525-930E-EB3F14A83C1F}" presName="Name17" presStyleLbl="parChTrans1D3" presStyleIdx="15" presStyleCnt="20"/>
      <dgm:spPr/>
    </dgm:pt>
    <dgm:pt modelId="{6BB94338-BDC7-4362-B1B0-463D44457A22}" type="pres">
      <dgm:prSet presAssocID="{88FE10CD-42E0-4215-ACF9-476245D72477}" presName="hierRoot3" presStyleCnt="0"/>
      <dgm:spPr/>
    </dgm:pt>
    <dgm:pt modelId="{560CE446-6840-4FA1-A3B2-9E285CCDD672}" type="pres">
      <dgm:prSet presAssocID="{88FE10CD-42E0-4215-ACF9-476245D72477}" presName="composite3" presStyleCnt="0"/>
      <dgm:spPr/>
    </dgm:pt>
    <dgm:pt modelId="{E0A6E22A-2401-49C4-B41A-F5F1D1341B4E}" type="pres">
      <dgm:prSet presAssocID="{88FE10CD-42E0-4215-ACF9-476245D72477}" presName="background3" presStyleLbl="node3" presStyleIdx="15" presStyleCnt="20"/>
      <dgm:spPr/>
    </dgm:pt>
    <dgm:pt modelId="{E54381B8-0718-4A96-82A9-C8C5E7617EB3}" type="pres">
      <dgm:prSet presAssocID="{88FE10CD-42E0-4215-ACF9-476245D72477}" presName="text3" presStyleLbl="fgAcc3" presStyleIdx="15" presStyleCnt="20" custScaleX="929112" custScaleY="610237" custLinFactX="-1001255" custLinFactY="-1300000" custLinFactNeighborX="-1100000" custLinFactNeighborY="-1335360">
        <dgm:presLayoutVars>
          <dgm:chPref val="3"/>
        </dgm:presLayoutVars>
      </dgm:prSet>
      <dgm:spPr/>
    </dgm:pt>
    <dgm:pt modelId="{2BF48A3F-DD30-4634-9F34-D50E850BEA19}" type="pres">
      <dgm:prSet presAssocID="{88FE10CD-42E0-4215-ACF9-476245D72477}" presName="hierChild4" presStyleCnt="0"/>
      <dgm:spPr/>
    </dgm:pt>
    <dgm:pt modelId="{8C027304-63FF-4C23-B41F-F9DC5DBC8903}" type="pres">
      <dgm:prSet presAssocID="{9EF265E4-1060-4D58-9028-FE9A857D6D35}" presName="Name10" presStyleLbl="parChTrans1D2" presStyleIdx="4" presStyleCnt="5"/>
      <dgm:spPr/>
    </dgm:pt>
    <dgm:pt modelId="{0DEDC387-1700-4758-A563-998ACE807DE8}" type="pres">
      <dgm:prSet presAssocID="{1D33CF95-0123-409A-83CC-558A114DA49D}" presName="hierRoot2" presStyleCnt="0"/>
      <dgm:spPr/>
    </dgm:pt>
    <dgm:pt modelId="{E2319BB8-8EEA-4963-BB42-A1BEBCD88B89}" type="pres">
      <dgm:prSet presAssocID="{1D33CF95-0123-409A-83CC-558A114DA49D}" presName="composite2" presStyleCnt="0"/>
      <dgm:spPr/>
    </dgm:pt>
    <dgm:pt modelId="{4011CBEF-6FA1-4B35-BC9C-74B7C863B6B2}" type="pres">
      <dgm:prSet presAssocID="{1D33CF95-0123-409A-83CC-558A114DA49D}" presName="background2" presStyleLbl="node2" presStyleIdx="4" presStyleCnt="5"/>
      <dgm:spPr/>
    </dgm:pt>
    <dgm:pt modelId="{D28B40C4-6DCF-4C9F-8074-E6B713A6F296}" type="pres">
      <dgm:prSet presAssocID="{1D33CF95-0123-409A-83CC-558A114DA49D}" presName="text2" presStyleLbl="fgAcc2" presStyleIdx="4" presStyleCnt="5" custScaleX="1396199" custScaleY="522154" custLinFactX="-800000" custLinFactY="-51363" custLinFactNeighborX="-846684" custLinFactNeighborY="-100000">
        <dgm:presLayoutVars>
          <dgm:chPref val="3"/>
        </dgm:presLayoutVars>
      </dgm:prSet>
      <dgm:spPr/>
    </dgm:pt>
    <dgm:pt modelId="{47B66C9B-E9B5-4918-A452-775FEA1F5246}" type="pres">
      <dgm:prSet presAssocID="{1D33CF95-0123-409A-83CC-558A114DA49D}" presName="hierChild3" presStyleCnt="0"/>
      <dgm:spPr/>
    </dgm:pt>
    <dgm:pt modelId="{59CEE717-FFC4-46E5-AE21-5DA6273FABB5}" type="pres">
      <dgm:prSet presAssocID="{F5A5E79C-3152-42E2-8030-1C67DC5BF5AF}" presName="Name17" presStyleLbl="parChTrans1D3" presStyleIdx="16" presStyleCnt="20"/>
      <dgm:spPr/>
    </dgm:pt>
    <dgm:pt modelId="{25F71B40-B73D-4E44-BE8D-E5F6FA3A349B}" type="pres">
      <dgm:prSet presAssocID="{144A97B2-2ACB-4A14-85E0-6A0D034FB770}" presName="hierRoot3" presStyleCnt="0"/>
      <dgm:spPr/>
    </dgm:pt>
    <dgm:pt modelId="{700A2CCE-5435-4E1D-8C25-524B0E83D86D}" type="pres">
      <dgm:prSet presAssocID="{144A97B2-2ACB-4A14-85E0-6A0D034FB770}" presName="composite3" presStyleCnt="0"/>
      <dgm:spPr/>
    </dgm:pt>
    <dgm:pt modelId="{C6059877-8810-44EC-8D60-867A7F0AE8F1}" type="pres">
      <dgm:prSet presAssocID="{144A97B2-2ACB-4A14-85E0-6A0D034FB770}" presName="background3" presStyleLbl="node3" presStyleIdx="16" presStyleCnt="20"/>
      <dgm:spPr/>
    </dgm:pt>
    <dgm:pt modelId="{E86A93E2-8EF3-4934-B4F7-615D7CF9D669}" type="pres">
      <dgm:prSet presAssocID="{144A97B2-2ACB-4A14-85E0-6A0D034FB770}" presName="text3" presStyleLbl="fgAcc3" presStyleIdx="16" presStyleCnt="20" custScaleX="772182" custScaleY="596665" custLinFactX="-700000" custLinFactY="400000" custLinFactNeighborX="-714209" custLinFactNeighborY="491698">
        <dgm:presLayoutVars>
          <dgm:chPref val="3"/>
        </dgm:presLayoutVars>
      </dgm:prSet>
      <dgm:spPr/>
    </dgm:pt>
    <dgm:pt modelId="{B16ADBF8-6EC8-4547-8D55-E0C2C3536C4B}" type="pres">
      <dgm:prSet presAssocID="{144A97B2-2ACB-4A14-85E0-6A0D034FB770}" presName="hierChild4" presStyleCnt="0"/>
      <dgm:spPr/>
    </dgm:pt>
    <dgm:pt modelId="{1E15E221-8F4E-400C-AD18-55D86CECAE47}" type="pres">
      <dgm:prSet presAssocID="{FD4A8800-8599-4BCB-B936-AC7E9E76737C}" presName="Name17" presStyleLbl="parChTrans1D3" presStyleIdx="17" presStyleCnt="20"/>
      <dgm:spPr/>
    </dgm:pt>
    <dgm:pt modelId="{C4D04359-FE59-41CA-B347-1FF48F3C89E3}" type="pres">
      <dgm:prSet presAssocID="{D4EB59A6-2CC4-4808-A332-42A3671AA70A}" presName="hierRoot3" presStyleCnt="0"/>
      <dgm:spPr/>
    </dgm:pt>
    <dgm:pt modelId="{42286437-8258-45D5-99F5-72BE05E46490}" type="pres">
      <dgm:prSet presAssocID="{D4EB59A6-2CC4-4808-A332-42A3671AA70A}" presName="composite3" presStyleCnt="0"/>
      <dgm:spPr/>
    </dgm:pt>
    <dgm:pt modelId="{0647EDC6-35EA-4EC9-91B7-6D2A3CD31019}" type="pres">
      <dgm:prSet presAssocID="{D4EB59A6-2CC4-4808-A332-42A3671AA70A}" presName="background3" presStyleLbl="node3" presStyleIdx="17" presStyleCnt="20"/>
      <dgm:spPr/>
    </dgm:pt>
    <dgm:pt modelId="{97BD4B54-A428-446E-8F19-9040647B2ADD}" type="pres">
      <dgm:prSet presAssocID="{D4EB59A6-2CC4-4808-A332-42A3671AA70A}" presName="text3" presStyleLbl="fgAcc3" presStyleIdx="17" presStyleCnt="20" custScaleX="579501" custScaleY="835524" custLinFactX="-1179472" custLinFactY="-100000" custLinFactNeighborX="-1200000" custLinFactNeighborY="-116047">
        <dgm:presLayoutVars>
          <dgm:chPref val="3"/>
        </dgm:presLayoutVars>
      </dgm:prSet>
      <dgm:spPr/>
    </dgm:pt>
    <dgm:pt modelId="{6FE8C044-51B1-45D1-A7CE-7A01E8B80B3C}" type="pres">
      <dgm:prSet presAssocID="{D4EB59A6-2CC4-4808-A332-42A3671AA70A}" presName="hierChild4" presStyleCnt="0"/>
      <dgm:spPr/>
    </dgm:pt>
    <dgm:pt modelId="{1A4DE62A-C18E-46DF-BF56-9936F18C7F7E}" type="pres">
      <dgm:prSet presAssocID="{2CBC17FE-EAAB-4B7A-93B0-B3902FE63CC9}" presName="Name17" presStyleLbl="parChTrans1D3" presStyleIdx="18" presStyleCnt="20"/>
      <dgm:spPr/>
    </dgm:pt>
    <dgm:pt modelId="{A27A66A6-BF37-4436-9604-E9F047D947E9}" type="pres">
      <dgm:prSet presAssocID="{B6ACC67E-9663-4209-89C0-0F621FDD0FDF}" presName="hierRoot3" presStyleCnt="0"/>
      <dgm:spPr/>
    </dgm:pt>
    <dgm:pt modelId="{E9C4511A-721C-4F5D-828A-E1F22AB5B7B6}" type="pres">
      <dgm:prSet presAssocID="{B6ACC67E-9663-4209-89C0-0F621FDD0FDF}" presName="composite3" presStyleCnt="0"/>
      <dgm:spPr/>
    </dgm:pt>
    <dgm:pt modelId="{D1FE8571-0A78-4D22-B232-1DBB1F245595}" type="pres">
      <dgm:prSet presAssocID="{B6ACC67E-9663-4209-89C0-0F621FDD0FDF}" presName="background3" presStyleLbl="node3" presStyleIdx="18" presStyleCnt="20"/>
      <dgm:spPr/>
    </dgm:pt>
    <dgm:pt modelId="{73EB68EC-E16B-422A-865C-940FC74EEEBE}" type="pres">
      <dgm:prSet presAssocID="{B6ACC67E-9663-4209-89C0-0F621FDD0FDF}" presName="text3" presStyleLbl="fgAcc3" presStyleIdx="18" presStyleCnt="20" custScaleX="594206" custScaleY="948944" custLinFactX="-800000" custLinFactY="300000" custLinFactNeighborX="-800302" custLinFactNeighborY="325625">
        <dgm:presLayoutVars>
          <dgm:chPref val="3"/>
        </dgm:presLayoutVars>
      </dgm:prSet>
      <dgm:spPr/>
    </dgm:pt>
    <dgm:pt modelId="{ADFA393F-C8CE-4F0C-86E4-B9B59149BE75}" type="pres">
      <dgm:prSet presAssocID="{B6ACC67E-9663-4209-89C0-0F621FDD0FDF}" presName="hierChild4" presStyleCnt="0"/>
      <dgm:spPr/>
    </dgm:pt>
    <dgm:pt modelId="{922CCE00-D30E-4AC5-966B-A8349EAB2A8C}" type="pres">
      <dgm:prSet presAssocID="{0214FA4E-C0B8-4DD6-B6FF-5C7B34B10B45}" presName="Name17" presStyleLbl="parChTrans1D3" presStyleIdx="19" presStyleCnt="20"/>
      <dgm:spPr/>
    </dgm:pt>
    <dgm:pt modelId="{AED9CB47-C94C-41A9-A18C-C565AF51F10D}" type="pres">
      <dgm:prSet presAssocID="{17A3ABC2-CD6F-4701-A2EE-EC6A7038EB55}" presName="hierRoot3" presStyleCnt="0"/>
      <dgm:spPr/>
    </dgm:pt>
    <dgm:pt modelId="{96C3867A-7CC0-445B-857E-3411450B44C1}" type="pres">
      <dgm:prSet presAssocID="{17A3ABC2-CD6F-4701-A2EE-EC6A7038EB55}" presName="composite3" presStyleCnt="0"/>
      <dgm:spPr/>
    </dgm:pt>
    <dgm:pt modelId="{FC329308-06C3-4802-921D-66203ADD6CEB}" type="pres">
      <dgm:prSet presAssocID="{17A3ABC2-CD6F-4701-A2EE-EC6A7038EB55}" presName="background3" presStyleLbl="node3" presStyleIdx="19" presStyleCnt="20"/>
      <dgm:spPr/>
    </dgm:pt>
    <dgm:pt modelId="{5517C8D4-E96A-4B10-9309-AFB21903BC58}" type="pres">
      <dgm:prSet presAssocID="{17A3ABC2-CD6F-4701-A2EE-EC6A7038EB55}" presName="text3" presStyleLbl="fgAcc3" presStyleIdx="19" presStyleCnt="20" custScaleX="673162" custScaleY="1332251" custLinFactX="-605538" custLinFactY="-32420" custLinFactNeighborX="-700000" custLinFactNeighborY="-100000">
        <dgm:presLayoutVars>
          <dgm:chPref val="3"/>
        </dgm:presLayoutVars>
      </dgm:prSet>
      <dgm:spPr/>
    </dgm:pt>
    <dgm:pt modelId="{F8C286D5-2338-4DE7-A492-19C6B1360305}" type="pres">
      <dgm:prSet presAssocID="{17A3ABC2-CD6F-4701-A2EE-EC6A7038EB55}" presName="hierChild4" presStyleCnt="0"/>
      <dgm:spPr/>
    </dgm:pt>
  </dgm:ptLst>
  <dgm:cxnLst>
    <dgm:cxn modelId="{FFBD0B04-AD4F-405D-9D8B-E9D289DC62D9}" srcId="{1D33CF95-0123-409A-83CC-558A114DA49D}" destId="{B6ACC67E-9663-4209-89C0-0F621FDD0FDF}" srcOrd="2" destOrd="0" parTransId="{2CBC17FE-EAAB-4B7A-93B0-B3902FE63CC9}" sibTransId="{B1154820-2484-40DA-9600-0D256DE685BA}"/>
    <dgm:cxn modelId="{F9449306-F43D-4DD7-B805-5C2DF9284D8B}" srcId="{7835FD59-B514-0B47-B7B8-0983910456A6}" destId="{1D33CF95-0123-409A-83CC-558A114DA49D}" srcOrd="4" destOrd="0" parTransId="{9EF265E4-1060-4D58-9028-FE9A857D6D35}" sibTransId="{C3EEFF74-85DD-4923-A4A9-05B49BD63941}"/>
    <dgm:cxn modelId="{0D5AA30D-CA71-9A44-B08F-E9CA720D8700}" srcId="{7835FD59-B514-0B47-B7B8-0983910456A6}" destId="{364C3A0C-E45B-3E48-9CE5-9EB4D5E291A3}" srcOrd="3" destOrd="0" parTransId="{11A7F51E-264B-AE48-B5DB-DBB3BAC5164B}" sibTransId="{D22C77A0-634A-E847-ACBE-C8CABEE39F57}"/>
    <dgm:cxn modelId="{41A58314-C9A1-4C73-9259-2A6DEE9365EB}" type="presOf" srcId="{D11E7EEC-A2DD-6148-AD59-6CD83C19C84D}" destId="{1265D4ED-8429-455C-A77D-5019C3B5FA2C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7B990222-5486-4B2F-AB16-CFA8509954AC}" srcId="{1BC165AB-B879-6E45-BE42-9DB85E468E5E}" destId="{9D379FC7-4A1C-44E0-AA1C-57E4857FB0BC}" srcOrd="1" destOrd="0" parTransId="{D32DC24F-B3BC-4ED2-933D-3E749F2CDFF3}" sibTransId="{9363FDCA-69C4-48E7-95F8-FC252828CF2F}"/>
    <dgm:cxn modelId="{AE603824-515B-4F57-AD31-1FDE655986BD}" srcId="{7835FD59-B514-0B47-B7B8-0983910456A6}" destId="{BB68F06F-4AFF-4079-9D45-2A29139D9EB3}" srcOrd="0" destOrd="0" parTransId="{B561AD8D-C943-4A00-9E5C-5A311C27934B}" sibTransId="{C34BB5E1-3185-40B4-8DF6-22EDA6F00D62}"/>
    <dgm:cxn modelId="{D80C4F28-73EB-42DB-A03B-0B14CF1B2481}" type="presOf" srcId="{D78E421D-8096-474B-B4FF-037FB45FA99C}" destId="{59C7B467-112C-4A2B-AA21-9D8775093A29}" srcOrd="0" destOrd="0" presId="urn:microsoft.com/office/officeart/2005/8/layout/hierarchy1"/>
    <dgm:cxn modelId="{8A6DCB2B-C8C6-461C-AC4B-314B514920D1}" type="presOf" srcId="{E491D549-527A-49B9-B3E0-739607737922}" destId="{8851EF9B-CF9A-433C-9D92-393BBB5F56B1}" srcOrd="0" destOrd="0" presId="urn:microsoft.com/office/officeart/2005/8/layout/hierarchy1"/>
    <dgm:cxn modelId="{E7E2E72B-29D6-4227-888B-C15AED674D12}" srcId="{03B89768-B859-2E49-8534-20D1EFA29B3B}" destId="{D78E421D-8096-474B-B4FF-037FB45FA99C}" srcOrd="4" destOrd="0" parTransId="{2245F12E-05FE-4EBF-8EAF-5254551800E9}" sibTransId="{BD7064BD-7E85-43C8-87F9-4B7F3D4E9D16}"/>
    <dgm:cxn modelId="{65A3122D-7D22-4163-ABE8-D081E486FB18}" type="presOf" srcId="{7F3ABF13-CE8E-4A80-9DA6-61C8CAEF102E}" destId="{45A71079-0134-444C-9064-0B5904688942}" srcOrd="0" destOrd="0" presId="urn:microsoft.com/office/officeart/2005/8/layout/hierarchy1"/>
    <dgm:cxn modelId="{DE7B1E2D-3BB0-4F79-9008-5B44B194A4FE}" srcId="{03B89768-B859-2E49-8534-20D1EFA29B3B}" destId="{C3C15CEF-4E55-4CD0-A050-609E37E776A2}" srcOrd="3" destOrd="0" parTransId="{9246E412-0C91-4A2C-A41B-3F14DF946DB7}" sibTransId="{87B7B39A-0920-4741-BBDE-DBAA2C06C0EC}"/>
    <dgm:cxn modelId="{5F68C92E-73E1-40BF-B84D-224F0206D1FB}" type="presOf" srcId="{28D75BEE-CBD9-4525-930E-EB3F14A83C1F}" destId="{BB6B792E-38FA-4E06-BDFB-10F58AB5E6F1}" srcOrd="0" destOrd="0" presId="urn:microsoft.com/office/officeart/2005/8/layout/hierarchy1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E2B58133-9B76-4143-88F2-BC63DED310DD}" srcId="{1D33CF95-0123-409A-83CC-558A114DA49D}" destId="{D4EB59A6-2CC4-4808-A332-42A3671AA70A}" srcOrd="1" destOrd="0" parTransId="{FD4A8800-8599-4BCB-B936-AC7E9E76737C}" sibTransId="{794DBF94-7E0E-4E4A-B09B-F6FB0F274D03}"/>
    <dgm:cxn modelId="{3D281937-6456-4B40-A5BF-176CF4D09590}" type="presOf" srcId="{3E6CB1D6-8BF5-414E-AB92-793CC0A13140}" destId="{30AD6B9E-35C0-4715-9D79-27F2748BEA5E}" srcOrd="0" destOrd="0" presId="urn:microsoft.com/office/officeart/2005/8/layout/hierarchy1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F44E253C-6702-4AE0-B496-3F59EAF9F6CA}" srcId="{03B89768-B859-2E49-8534-20D1EFA29B3B}" destId="{8731AD94-6889-4F69-AE0D-C4C5D3BD03E7}" srcOrd="1" destOrd="0" parTransId="{C11E4C55-1983-4631-9644-8AECD1F83EA8}" sibTransId="{8689B1F2-A599-4528-BA66-9F67B39AC2AD}"/>
    <dgm:cxn modelId="{1BBDFD3E-A041-46A5-BD2B-E8F82C26028A}" srcId="{BB68F06F-4AFF-4079-9D45-2A29139D9EB3}" destId="{1F022891-4B8D-471B-9465-E02EA54F8B3F}" srcOrd="2" destOrd="0" parTransId="{D091C9E5-5871-424B-B0CC-D00BDC94E87C}" sibTransId="{83DDF98F-F16D-4DB2-BB36-29407193DC0B}"/>
    <dgm:cxn modelId="{64E84A5C-5A9F-46BC-A960-972427F46CCF}" srcId="{364C3A0C-E45B-3E48-9CE5-9EB4D5E291A3}" destId="{C27B4AE6-56A1-42F5-8BE7-D810D9380432}" srcOrd="2" destOrd="0" parTransId="{7F3ABF13-CE8E-4A80-9DA6-61C8CAEF102E}" sibTransId="{FB2446B8-B4EB-4A38-B3D1-F1C0F46AD1FA}"/>
    <dgm:cxn modelId="{4EB48A60-EE81-42EF-9E37-14F6DBB5BB67}" type="presOf" srcId="{03B89768-B859-2E49-8534-20D1EFA29B3B}" destId="{CE004470-AE31-6542-BE4E-74C32357678F}" srcOrd="0" destOrd="0" presId="urn:microsoft.com/office/officeart/2005/8/layout/hierarchy1"/>
    <dgm:cxn modelId="{6DD28762-4D59-4840-93D6-666D490D31C7}" type="presOf" srcId="{C11E4C55-1983-4631-9644-8AECD1F83EA8}" destId="{AAF8B09C-5D4C-46F1-9539-130FD4849C5D}" srcOrd="0" destOrd="0" presId="urn:microsoft.com/office/officeart/2005/8/layout/hierarchy1"/>
    <dgm:cxn modelId="{F4E7FD63-122D-4D76-BA16-57860D8F3779}" type="presOf" srcId="{6B322F3A-BC4C-4B2D-9A32-FC91B56A2524}" destId="{EE72825E-05AE-44C1-8274-D7E6ED17B8D6}" srcOrd="0" destOrd="0" presId="urn:microsoft.com/office/officeart/2005/8/layout/hierarchy1"/>
    <dgm:cxn modelId="{9D6D9446-7E40-432A-9FB5-44740AE4789F}" type="presOf" srcId="{1F022891-4B8D-471B-9465-E02EA54F8B3F}" destId="{F69ED1C5-0080-4CB8-9C47-A8DC5579CFAB}" srcOrd="0" destOrd="0" presId="urn:microsoft.com/office/officeart/2005/8/layout/hierarchy1"/>
    <dgm:cxn modelId="{313F0C67-CF03-C042-A6DB-182AEB0BF87B}" srcId="{1BC165AB-B879-6E45-BE42-9DB85E468E5E}" destId="{8A7E9A38-0069-E54C-9C7F-E9C55CA7C411}" srcOrd="0" destOrd="0" parTransId="{0A42203B-26C8-F140-A21C-18A332E5B981}" sibTransId="{6AA96301-8764-0345-8DBD-97A6A149FAC5}"/>
    <dgm:cxn modelId="{4091CA49-0857-4EA8-88D1-48760704BB10}" srcId="{1BC165AB-B879-6E45-BE42-9DB85E468E5E}" destId="{C04F6302-3940-4644-A7CC-8CAA47C1E08C}" srcOrd="3" destOrd="0" parTransId="{3E6CB1D6-8BF5-414E-AB92-793CC0A13140}" sibTransId="{C8C7D72A-1249-45DB-B6DE-77F44F0CA80D}"/>
    <dgm:cxn modelId="{5A97A06A-E0D1-4D96-ABF1-1C2FB53CEC37}" type="presOf" srcId="{0214FA4E-C0B8-4DD6-B6FF-5C7B34B10B45}" destId="{922CCE00-D30E-4AC5-966B-A8349EAB2A8C}" srcOrd="0" destOrd="0" presId="urn:microsoft.com/office/officeart/2005/8/layout/hierarchy1"/>
    <dgm:cxn modelId="{4C084A4C-3115-4993-B5F2-359449791C35}" type="presOf" srcId="{D32DC24F-B3BC-4ED2-933D-3E749F2CDFF3}" destId="{D3E8C8B8-0F56-41E3-A313-6F12C252E2F3}" srcOrd="0" destOrd="0" presId="urn:microsoft.com/office/officeart/2005/8/layout/hierarchy1"/>
    <dgm:cxn modelId="{CF6F3C4F-6693-4405-8A40-2DC2828CE1E0}" type="presOf" srcId="{2CBC17FE-EAAB-4B7A-93B0-B3902FE63CC9}" destId="{1A4DE62A-C18E-46DF-BF56-9936F18C7F7E}" srcOrd="0" destOrd="0" presId="urn:microsoft.com/office/officeart/2005/8/layout/hierarchy1"/>
    <dgm:cxn modelId="{6317BC71-4A3B-4464-82B3-58E242A8B0B5}" srcId="{03B89768-B859-2E49-8534-20D1EFA29B3B}" destId="{522369FE-A808-470F-B9BE-979498D404D5}" srcOrd="2" destOrd="0" parTransId="{F3C4ED61-D73C-48CC-BAC7-3EC75D3CDC37}" sibTransId="{58A90122-6593-4EE6-9AFD-68DE3D36BC95}"/>
    <dgm:cxn modelId="{1627C972-9B3B-40E1-A348-23CEE2CCF121}" type="presOf" srcId="{9EF265E4-1060-4D58-9028-FE9A857D6D35}" destId="{8C027304-63FF-4C23-B41F-F9DC5DBC8903}" srcOrd="0" destOrd="0" presId="urn:microsoft.com/office/officeart/2005/8/layout/hierarchy1"/>
    <dgm:cxn modelId="{1695D473-C6F4-446D-914F-A3A29F6EF036}" srcId="{BB68F06F-4AFF-4079-9D45-2A29139D9EB3}" destId="{C05D9F9E-9AC2-49B9-A112-D22BFB5EF9B3}" srcOrd="1" destOrd="0" parTransId="{08ECB4F2-D36C-4BA8-B23F-6B4175D7B8C9}" sibTransId="{55BC17AB-A17E-400C-BA5D-6EB0D103C2B4}"/>
    <dgm:cxn modelId="{96389754-A23B-4869-9E6A-7E9F3AFECE52}" type="presOf" srcId="{F3C4ED61-D73C-48CC-BAC7-3EC75D3CDC37}" destId="{B2C3FFF2-BB30-497E-9B84-97ED49B13C78}" srcOrd="0" destOrd="0" presId="urn:microsoft.com/office/officeart/2005/8/layout/hierarchy1"/>
    <dgm:cxn modelId="{C6E99D74-3F34-432F-92CC-6FD7FEEFAE1C}" srcId="{1D33CF95-0123-409A-83CC-558A114DA49D}" destId="{17A3ABC2-CD6F-4701-A2EE-EC6A7038EB55}" srcOrd="3" destOrd="0" parTransId="{0214FA4E-C0B8-4DD6-B6FF-5C7B34B10B45}" sibTransId="{8713B7CC-CD83-42A4-A960-D0BEB3E87A8C}"/>
    <dgm:cxn modelId="{0CB07E55-3643-4A85-BE71-659C97042CA7}" type="presOf" srcId="{559BB160-E5A3-4EDB-80B4-A850FC5DDBA6}" destId="{38C83A19-ED5D-4050-A3D9-FD7A4A8BB084}" srcOrd="0" destOrd="0" presId="urn:microsoft.com/office/officeart/2005/8/layout/hierarchy1"/>
    <dgm:cxn modelId="{F1AE3A58-4F85-4E45-89BC-DD815E209B19}" srcId="{BB68F06F-4AFF-4079-9D45-2A29139D9EB3}" destId="{6F990348-5120-7140-980E-D1A49D03543A}" srcOrd="0" destOrd="0" parTransId="{D11E7EEC-A2DD-6148-AD59-6CD83C19C84D}" sibTransId="{0052B031-3B0D-B94E-9A5F-DB1C9D4170CB}"/>
    <dgm:cxn modelId="{AFC60A59-708C-467A-9136-A8EF04D2BEDA}" type="presOf" srcId="{B6ACC67E-9663-4209-89C0-0F621FDD0FDF}" destId="{73EB68EC-E16B-422A-865C-940FC74EEEBE}" srcOrd="0" destOrd="0" presId="urn:microsoft.com/office/officeart/2005/8/layout/hierarchy1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6489527E-3D0B-4260-A124-A58F4F062F98}" type="presOf" srcId="{1BC165AB-B879-6E45-BE42-9DB85E468E5E}" destId="{C9D855B1-F204-3449-A0AB-C83C199BFD6B}" srcOrd="0" destOrd="0" presId="urn:microsoft.com/office/officeart/2005/8/layout/hierarchy1"/>
    <dgm:cxn modelId="{40E26B81-7260-489D-92FC-F9BB2DEAD3B6}" type="presOf" srcId="{11A7F51E-264B-AE48-B5DB-DBB3BAC5164B}" destId="{7E10B0DA-187E-374C-A6AE-91CED635F384}" srcOrd="0" destOrd="0" presId="urn:microsoft.com/office/officeart/2005/8/layout/hierarchy1"/>
    <dgm:cxn modelId="{B694EB8E-E699-4231-81E6-42E41CC626E6}" type="presOf" srcId="{1D33CF95-0123-409A-83CC-558A114DA49D}" destId="{D28B40C4-6DCF-4C9F-8074-E6B713A6F296}" srcOrd="0" destOrd="0" presId="urn:microsoft.com/office/officeart/2005/8/layout/hierarchy1"/>
    <dgm:cxn modelId="{2AE4018F-17D1-42D9-B4F9-8A0319C24CAE}" type="presOf" srcId="{BB68F06F-4AFF-4079-9D45-2A29139D9EB3}" destId="{FDB7C7EC-20A1-4317-9BDF-ABCB981F4B90}" srcOrd="0" destOrd="0" presId="urn:microsoft.com/office/officeart/2005/8/layout/hierarchy1"/>
    <dgm:cxn modelId="{6F58598F-9B5F-4F10-B926-E8B4DC0447AF}" type="presOf" srcId="{08ECB4F2-D36C-4BA8-B23F-6B4175D7B8C9}" destId="{48428309-C4ED-46DB-8CED-C91B359196F2}" srcOrd="0" destOrd="0" presId="urn:microsoft.com/office/officeart/2005/8/layout/hierarchy1"/>
    <dgm:cxn modelId="{A17CDB91-789D-443E-A2FC-3F55A31C02CB}" type="presOf" srcId="{144A97B2-2ACB-4A14-85E0-6A0D034FB770}" destId="{E86A93E2-8EF3-4934-B4F7-615D7CF9D669}" srcOrd="0" destOrd="0" presId="urn:microsoft.com/office/officeart/2005/8/layout/hierarchy1"/>
    <dgm:cxn modelId="{C27B679D-CA21-407B-BBFA-9E72589449A4}" type="presOf" srcId="{9246E412-0C91-4A2C-A41B-3F14DF946DB7}" destId="{0ABA52B4-5194-4B6A-ADB1-95358169FBCC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1D037EA9-0D49-47B6-9F6F-05B2059E91CD}" type="presOf" srcId="{2245F12E-05FE-4EBF-8EAF-5254551800E9}" destId="{824D4E23-23F3-4F4F-B332-BF85C0F56F16}" srcOrd="0" destOrd="0" presId="urn:microsoft.com/office/officeart/2005/8/layout/hierarchy1"/>
    <dgm:cxn modelId="{5023A8B0-5152-4C70-84D7-3C46386A4CEC}" srcId="{1BC165AB-B879-6E45-BE42-9DB85E468E5E}" destId="{E491D549-527A-49B9-B3E0-739607737922}" srcOrd="2" destOrd="0" parTransId="{6B322F3A-BC4C-4B2D-9A32-FC91B56A2524}" sibTransId="{287CC866-6ECC-46F8-8B5E-A655572B3F7B}"/>
    <dgm:cxn modelId="{B49054B1-03CE-48EC-B428-0EF798F1F58C}" srcId="{364C3A0C-E45B-3E48-9CE5-9EB4D5E291A3}" destId="{88FE10CD-42E0-4215-ACF9-476245D72477}" srcOrd="3" destOrd="0" parTransId="{28D75BEE-CBD9-4525-930E-EB3F14A83C1F}" sibTransId="{F7A960E4-20BF-44B2-9B9E-C7323E0323C1}"/>
    <dgm:cxn modelId="{C95D1BB5-ADED-4C4F-BF7A-AE23D9BA7FD7}" type="presOf" srcId="{364C3A0C-E45B-3E48-9CE5-9EB4D5E291A3}" destId="{C7BFB9AC-490D-684C-AD05-725FCA559179}" srcOrd="0" destOrd="0" presId="urn:microsoft.com/office/officeart/2005/8/layout/hierarchy1"/>
    <dgm:cxn modelId="{C42E1CB6-7F55-4C01-B343-5469A832D750}" type="presOf" srcId="{FD4A8800-8599-4BCB-B936-AC7E9E76737C}" destId="{1E15E221-8F4E-400C-AD18-55D86CECAE47}" srcOrd="0" destOrd="0" presId="urn:microsoft.com/office/officeart/2005/8/layout/hierarchy1"/>
    <dgm:cxn modelId="{B3541DBA-69B7-475F-8B00-42D275D45F59}" type="presOf" srcId="{522369FE-A808-470F-B9BE-979498D404D5}" destId="{5EFEFA87-96AD-441A-9C15-1BAA0AD6913D}" srcOrd="0" destOrd="0" presId="urn:microsoft.com/office/officeart/2005/8/layout/hierarchy1"/>
    <dgm:cxn modelId="{519B9CBB-3B5B-49A8-A9B0-3BE3E3BD1CA5}" type="presOf" srcId="{9D379FC7-4A1C-44E0-AA1C-57E4857FB0BC}" destId="{E229F62A-5584-4081-A9DD-FBF13CF14874}" srcOrd="0" destOrd="0" presId="urn:microsoft.com/office/officeart/2005/8/layout/hierarchy1"/>
    <dgm:cxn modelId="{857DABC1-243A-4875-96DB-3A1AE737C2AB}" type="presOf" srcId="{DB346DC5-5247-BD41-9BBB-38F381C6763A}" destId="{BAE9D8D9-F63B-0243-A497-F16166EB0CBB}" srcOrd="0" destOrd="0" presId="urn:microsoft.com/office/officeart/2005/8/layout/hierarchy1"/>
    <dgm:cxn modelId="{CAADD4C4-D6D1-48C6-A8BF-7BA3740F379C}" type="presOf" srcId="{C05D9F9E-9AC2-49B9-A112-D22BFB5EF9B3}" destId="{064AC17E-0663-4D09-8AE4-2A259A0785D4}" srcOrd="0" destOrd="0" presId="urn:microsoft.com/office/officeart/2005/8/layout/hierarchy1"/>
    <dgm:cxn modelId="{0215A8C5-5AB2-4BC4-AB30-11728E03AF63}" type="presOf" srcId="{7905CCE8-186C-4E74-A5D8-883B03318D1A}" destId="{91EEE377-B072-443D-A621-586A75CF5F2F}" srcOrd="0" destOrd="0" presId="urn:microsoft.com/office/officeart/2005/8/layout/hierarchy1"/>
    <dgm:cxn modelId="{669A2BC8-277B-46D8-9A8F-844E7E38092A}" type="presOf" srcId="{8A7E9A38-0069-E54C-9C7F-E9C55CA7C411}" destId="{D868DAD2-E310-8F43-A407-6333AC65E4ED}" srcOrd="0" destOrd="0" presId="urn:microsoft.com/office/officeart/2005/8/layout/hierarchy1"/>
    <dgm:cxn modelId="{AED3BACA-D2DE-4C2F-A757-0C84DBF11A8D}" type="presOf" srcId="{88FE10CD-42E0-4215-ACF9-476245D72477}" destId="{E54381B8-0718-4A96-82A9-C8C5E7617EB3}" srcOrd="0" destOrd="0" presId="urn:microsoft.com/office/officeart/2005/8/layout/hierarchy1"/>
    <dgm:cxn modelId="{21F434CB-4302-40D5-8DF7-B07E2E879EF8}" type="presOf" srcId="{B561AD8D-C943-4A00-9E5C-5A311C27934B}" destId="{74013CD9-29C1-43FB-8DE9-4035C94721E0}" srcOrd="0" destOrd="0" presId="urn:microsoft.com/office/officeart/2005/8/layout/hierarchy1"/>
    <dgm:cxn modelId="{18F481CB-9AF0-4C8F-A414-1EE9FC2E377B}" type="presOf" srcId="{D091C9E5-5871-424B-B0CC-D00BDC94E87C}" destId="{217B24AA-F525-4F56-B028-E3B1B3D6490D}" srcOrd="0" destOrd="0" presId="urn:microsoft.com/office/officeart/2005/8/layout/hierarchy1"/>
    <dgm:cxn modelId="{5921DED0-EE2A-4F6E-B178-531E5A8FBF06}" srcId="{364C3A0C-E45B-3E48-9CE5-9EB4D5E291A3}" destId="{559BB160-E5A3-4EDB-80B4-A850FC5DDBA6}" srcOrd="0" destOrd="0" parTransId="{417671EB-5D0B-4DCF-A56B-F4097B5C7188}" sibTransId="{E1C00060-9ACD-463B-97B6-DC848EAA08E0}"/>
    <dgm:cxn modelId="{0FC518DA-A041-4BC9-8269-30A8B9A5AF97}" type="presOf" srcId="{417671EB-5D0B-4DCF-A56B-F4097B5C7188}" destId="{90114DF2-3EC2-4C34-82A7-4451C1F263DB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F7F9D6DE-86DA-4925-BB0F-1C3ECEB744EC}" type="presOf" srcId="{44A8B0EA-8756-438B-8A03-FB36DD9BDF3E}" destId="{6BC6A08D-C5E7-433D-95C1-3F797AE57C6E}" srcOrd="0" destOrd="0" presId="urn:microsoft.com/office/officeart/2005/8/layout/hierarchy1"/>
    <dgm:cxn modelId="{05B7BCDF-2379-4B1A-80A7-DB14A431A0AC}" type="presOf" srcId="{C3C15CEF-4E55-4CD0-A050-609E37E776A2}" destId="{FD70D449-EF61-4EE8-B6AC-1A01F4D7618D}" srcOrd="0" destOrd="0" presId="urn:microsoft.com/office/officeart/2005/8/layout/hierarchy1"/>
    <dgm:cxn modelId="{12B784E0-146E-4482-AF96-F8BDEE77C2C1}" type="presOf" srcId="{50A67927-BA02-734A-A0AE-86F97EFE870C}" destId="{1335637A-7683-4A41-B519-CE080C5D3C7D}" srcOrd="0" destOrd="0" presId="urn:microsoft.com/office/officeart/2005/8/layout/hierarchy1"/>
    <dgm:cxn modelId="{330441E3-8F3B-4BED-A022-9139D6CDB25F}" type="presOf" srcId="{C04F6302-3940-4644-A7CC-8CAA47C1E08C}" destId="{7859E039-5901-4841-BB9B-54BB8BFFD874}" srcOrd="0" destOrd="0" presId="urn:microsoft.com/office/officeart/2005/8/layout/hierarchy1"/>
    <dgm:cxn modelId="{852E92E3-E54C-46D0-8451-F1D5F7F9E4A6}" srcId="{364C3A0C-E45B-3E48-9CE5-9EB4D5E291A3}" destId="{7905CCE8-186C-4E74-A5D8-883B03318D1A}" srcOrd="1" destOrd="0" parTransId="{44A8B0EA-8756-438B-8A03-FB36DD9BDF3E}" sibTransId="{D17711EC-1FC4-4CC4-BE06-9311D0FDB2F9}"/>
    <dgm:cxn modelId="{668438E6-CE3D-4F42-91E1-420FC599D36E}" type="presOf" srcId="{F5A5E79C-3152-42E2-8030-1C67DC5BF5AF}" destId="{59CEE717-FFC4-46E5-AE21-5DA6273FABB5}" srcOrd="0" destOrd="0" presId="urn:microsoft.com/office/officeart/2005/8/layout/hierarchy1"/>
    <dgm:cxn modelId="{E40313E7-9962-46DB-AA17-8B6D6406C617}" srcId="{1D33CF95-0123-409A-83CC-558A114DA49D}" destId="{144A97B2-2ACB-4A14-85E0-6A0D034FB770}" srcOrd="0" destOrd="0" parTransId="{F5A5E79C-3152-42E2-8030-1C67DC5BF5AF}" sibTransId="{7C3E2E8A-E6FF-4DD0-BC74-6568A003C351}"/>
    <dgm:cxn modelId="{26E97FE8-BD58-4D19-AC17-C9CC08BC5E48}" type="presOf" srcId="{0A42203B-26C8-F140-A21C-18A332E5B981}" destId="{4C4AF905-DDF4-E241-A58B-D9F5E626544B}" srcOrd="0" destOrd="0" presId="urn:microsoft.com/office/officeart/2005/8/layout/hierarchy1"/>
    <dgm:cxn modelId="{A9EAA0ED-CF10-4BDE-95C4-71EB8EAB44A1}" type="presOf" srcId="{6F990348-5120-7140-980E-D1A49D03543A}" destId="{3C51296F-13DE-418F-984D-796BAFD58F25}" srcOrd="0" destOrd="0" presId="urn:microsoft.com/office/officeart/2005/8/layout/hierarchy1"/>
    <dgm:cxn modelId="{D7E4B4EE-6CC0-46F9-A871-3F8937C76381}" type="presOf" srcId="{570711A2-0F15-1E4E-84E9-5DECF631ACE9}" destId="{174D4A2F-9BFD-8B4F-A3F7-0D2A7E4C3E7E}" srcOrd="0" destOrd="0" presId="urn:microsoft.com/office/officeart/2005/8/layout/hierarchy1"/>
    <dgm:cxn modelId="{7BC6FBF2-62C0-4FAB-B9FD-C9EACFB75343}" type="presOf" srcId="{8731AD94-6889-4F69-AE0D-C4C5D3BD03E7}" destId="{F2D0866F-FEE1-4103-B4FE-5EB3B31CC48D}" srcOrd="0" destOrd="0" presId="urn:microsoft.com/office/officeart/2005/8/layout/hierarchy1"/>
    <dgm:cxn modelId="{D6B9FDFB-FA2C-456A-9A59-5F7E7441F992}" type="presOf" srcId="{17A3ABC2-CD6F-4701-A2EE-EC6A7038EB55}" destId="{5517C8D4-E96A-4B10-9309-AFB21903BC58}" srcOrd="0" destOrd="0" presId="urn:microsoft.com/office/officeart/2005/8/layout/hierarchy1"/>
    <dgm:cxn modelId="{FEAD25FC-B99D-47A4-ABD0-893EC1C31A7C}" type="presOf" srcId="{C40EC512-88AF-B24D-AAB3-3E9A66643198}" destId="{CFFA7558-0139-FA4C-979C-AB56256C62DB}" srcOrd="0" destOrd="0" presId="urn:microsoft.com/office/officeart/2005/8/layout/hierarchy1"/>
    <dgm:cxn modelId="{F002E2FC-A024-4B66-B229-8277E467E6B5}" type="presOf" srcId="{D4EB59A6-2CC4-4808-A332-42A3671AA70A}" destId="{97BD4B54-A428-446E-8F19-9040647B2ADD}" srcOrd="0" destOrd="0" presId="urn:microsoft.com/office/officeart/2005/8/layout/hierarchy1"/>
    <dgm:cxn modelId="{395006FD-96DD-47F9-8A89-BC5BC2F89E5F}" type="presOf" srcId="{C27B4AE6-56A1-42F5-8BE7-D810D9380432}" destId="{C49DCCE2-A783-4B22-80F3-AB2241720B2A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89C295D0-FB24-43EE-83B2-1AC258B28F55}" type="presParOf" srcId="{5C49ECAC-5568-E44A-857C-15EC9EF0E8A5}" destId="{74013CD9-29C1-43FB-8DE9-4035C94721E0}" srcOrd="0" destOrd="0" presId="urn:microsoft.com/office/officeart/2005/8/layout/hierarchy1"/>
    <dgm:cxn modelId="{DBE43E33-A2FC-4E7A-ADE0-527352008039}" type="presParOf" srcId="{5C49ECAC-5568-E44A-857C-15EC9EF0E8A5}" destId="{8F11F912-12FE-43B4-A469-F643A83D521F}" srcOrd="1" destOrd="0" presId="urn:microsoft.com/office/officeart/2005/8/layout/hierarchy1"/>
    <dgm:cxn modelId="{A18B43AB-6452-4952-AF57-C5E6E746092C}" type="presParOf" srcId="{8F11F912-12FE-43B4-A469-F643A83D521F}" destId="{56F44793-D5DB-4504-9B22-034C9DE42BE3}" srcOrd="0" destOrd="0" presId="urn:microsoft.com/office/officeart/2005/8/layout/hierarchy1"/>
    <dgm:cxn modelId="{11781D28-E318-4C93-A1FF-0A1E1EF36E2D}" type="presParOf" srcId="{56F44793-D5DB-4504-9B22-034C9DE42BE3}" destId="{90A0FAE8-2A26-4443-85AF-359BC8DD0C29}" srcOrd="0" destOrd="0" presId="urn:microsoft.com/office/officeart/2005/8/layout/hierarchy1"/>
    <dgm:cxn modelId="{D1D53A02-A034-4E21-A6AD-C72EF925DE59}" type="presParOf" srcId="{56F44793-D5DB-4504-9B22-034C9DE42BE3}" destId="{FDB7C7EC-20A1-4317-9BDF-ABCB981F4B90}" srcOrd="1" destOrd="0" presId="urn:microsoft.com/office/officeart/2005/8/layout/hierarchy1"/>
    <dgm:cxn modelId="{0B041744-B074-4D34-AAB1-F15027039B2D}" type="presParOf" srcId="{8F11F912-12FE-43B4-A469-F643A83D521F}" destId="{D0CBB566-F1FC-4994-AC46-739B7DBE906D}" srcOrd="1" destOrd="0" presId="urn:microsoft.com/office/officeart/2005/8/layout/hierarchy1"/>
    <dgm:cxn modelId="{DF118201-6657-42B3-8068-CA8907D5EA27}" type="presParOf" srcId="{D0CBB566-F1FC-4994-AC46-739B7DBE906D}" destId="{1265D4ED-8429-455C-A77D-5019C3B5FA2C}" srcOrd="0" destOrd="0" presId="urn:microsoft.com/office/officeart/2005/8/layout/hierarchy1"/>
    <dgm:cxn modelId="{581F7BC9-78C2-4347-9BE8-9F97E25E43F0}" type="presParOf" srcId="{D0CBB566-F1FC-4994-AC46-739B7DBE906D}" destId="{C687830B-1EDD-42C3-98FD-C09DD3BA40EA}" srcOrd="1" destOrd="0" presId="urn:microsoft.com/office/officeart/2005/8/layout/hierarchy1"/>
    <dgm:cxn modelId="{6A9168E9-FE9F-4756-AA7B-73FA0078AE65}" type="presParOf" srcId="{C687830B-1EDD-42C3-98FD-C09DD3BA40EA}" destId="{FC1FD20A-1DA0-43DC-B052-C515BC23CFFC}" srcOrd="0" destOrd="0" presId="urn:microsoft.com/office/officeart/2005/8/layout/hierarchy1"/>
    <dgm:cxn modelId="{8921D1C1-0ABA-434B-842E-E3E15D33DD03}" type="presParOf" srcId="{FC1FD20A-1DA0-43DC-B052-C515BC23CFFC}" destId="{EE93938C-5AE2-4C87-8ADD-1410BC6BD9E5}" srcOrd="0" destOrd="0" presId="urn:microsoft.com/office/officeart/2005/8/layout/hierarchy1"/>
    <dgm:cxn modelId="{1F0561FA-C938-4766-9CD1-664422E5AFE2}" type="presParOf" srcId="{FC1FD20A-1DA0-43DC-B052-C515BC23CFFC}" destId="{3C51296F-13DE-418F-984D-796BAFD58F25}" srcOrd="1" destOrd="0" presId="urn:microsoft.com/office/officeart/2005/8/layout/hierarchy1"/>
    <dgm:cxn modelId="{24351861-2F23-4C7C-B4D9-F1C7C88811F1}" type="presParOf" srcId="{C687830B-1EDD-42C3-98FD-C09DD3BA40EA}" destId="{20DDDFD8-78C8-4D36-9518-11DCC6CAA9CB}" srcOrd="1" destOrd="0" presId="urn:microsoft.com/office/officeart/2005/8/layout/hierarchy1"/>
    <dgm:cxn modelId="{8AABFB49-EC2D-4C73-8A51-C83FB2513E66}" type="presParOf" srcId="{D0CBB566-F1FC-4994-AC46-739B7DBE906D}" destId="{48428309-C4ED-46DB-8CED-C91B359196F2}" srcOrd="2" destOrd="0" presId="urn:microsoft.com/office/officeart/2005/8/layout/hierarchy1"/>
    <dgm:cxn modelId="{D995F639-2824-42CF-90C0-F2846DFC84D7}" type="presParOf" srcId="{D0CBB566-F1FC-4994-AC46-739B7DBE906D}" destId="{A22B24D2-2B1D-403D-96B0-DD6759123D8E}" srcOrd="3" destOrd="0" presId="urn:microsoft.com/office/officeart/2005/8/layout/hierarchy1"/>
    <dgm:cxn modelId="{F31EE993-307D-49A9-A796-481BDD25655E}" type="presParOf" srcId="{A22B24D2-2B1D-403D-96B0-DD6759123D8E}" destId="{44D8112A-8904-484F-8F84-6FAB00D02EAE}" srcOrd="0" destOrd="0" presId="urn:microsoft.com/office/officeart/2005/8/layout/hierarchy1"/>
    <dgm:cxn modelId="{544A1607-8110-4064-8B86-E68E8BF414EA}" type="presParOf" srcId="{44D8112A-8904-484F-8F84-6FAB00D02EAE}" destId="{A54837B5-3FBE-49A8-85D8-01B72C65B268}" srcOrd="0" destOrd="0" presId="urn:microsoft.com/office/officeart/2005/8/layout/hierarchy1"/>
    <dgm:cxn modelId="{31A0D54B-95DC-4DC1-B34E-0C81C154F07D}" type="presParOf" srcId="{44D8112A-8904-484F-8F84-6FAB00D02EAE}" destId="{064AC17E-0663-4D09-8AE4-2A259A0785D4}" srcOrd="1" destOrd="0" presId="urn:microsoft.com/office/officeart/2005/8/layout/hierarchy1"/>
    <dgm:cxn modelId="{7EED1D84-414D-4002-A7D2-1E122C4B673C}" type="presParOf" srcId="{A22B24D2-2B1D-403D-96B0-DD6759123D8E}" destId="{3182997A-5CC9-4CA0-BAB7-F882ACA15F50}" srcOrd="1" destOrd="0" presId="urn:microsoft.com/office/officeart/2005/8/layout/hierarchy1"/>
    <dgm:cxn modelId="{24231CBA-8648-4930-A2B5-BB20E6DFA8F5}" type="presParOf" srcId="{D0CBB566-F1FC-4994-AC46-739B7DBE906D}" destId="{217B24AA-F525-4F56-B028-E3B1B3D6490D}" srcOrd="4" destOrd="0" presId="urn:microsoft.com/office/officeart/2005/8/layout/hierarchy1"/>
    <dgm:cxn modelId="{ACE92E93-E50B-421F-8003-E6DF8CE8F55F}" type="presParOf" srcId="{D0CBB566-F1FC-4994-AC46-739B7DBE906D}" destId="{739B5C28-EBD2-4D6B-B393-39B5494C6B2C}" srcOrd="5" destOrd="0" presId="urn:microsoft.com/office/officeart/2005/8/layout/hierarchy1"/>
    <dgm:cxn modelId="{C7936C28-63DF-4760-8917-530E972C2653}" type="presParOf" srcId="{739B5C28-EBD2-4D6B-B393-39B5494C6B2C}" destId="{42FEF5DC-B136-4BEE-9822-9F764B99AFFD}" srcOrd="0" destOrd="0" presId="urn:microsoft.com/office/officeart/2005/8/layout/hierarchy1"/>
    <dgm:cxn modelId="{841BC256-7377-4ED7-B661-844080AD8A42}" type="presParOf" srcId="{42FEF5DC-B136-4BEE-9822-9F764B99AFFD}" destId="{1B3714A4-0114-4430-85B2-E2B6D51A7CAA}" srcOrd="0" destOrd="0" presId="urn:microsoft.com/office/officeart/2005/8/layout/hierarchy1"/>
    <dgm:cxn modelId="{AE920539-1391-4238-912C-4F9937CE3753}" type="presParOf" srcId="{42FEF5DC-B136-4BEE-9822-9F764B99AFFD}" destId="{F69ED1C5-0080-4CB8-9C47-A8DC5579CFAB}" srcOrd="1" destOrd="0" presId="urn:microsoft.com/office/officeart/2005/8/layout/hierarchy1"/>
    <dgm:cxn modelId="{345787EA-5FFC-4BFB-BCE8-D4AD77FB8A1A}" type="presParOf" srcId="{739B5C28-EBD2-4D6B-B393-39B5494C6B2C}" destId="{BF44E927-603B-485B-9E1C-97264EB3032E}" srcOrd="1" destOrd="0" presId="urn:microsoft.com/office/officeart/2005/8/layout/hierarchy1"/>
    <dgm:cxn modelId="{438909C6-C873-4E85-8218-A97450A263FE}" type="presParOf" srcId="{5C49ECAC-5568-E44A-857C-15EC9EF0E8A5}" destId="{CFFA7558-0139-FA4C-979C-AB56256C62DB}" srcOrd="2" destOrd="0" presId="urn:microsoft.com/office/officeart/2005/8/layout/hierarchy1"/>
    <dgm:cxn modelId="{76AD51D1-70A3-473F-B5EA-2206A6E22178}" type="presParOf" srcId="{5C49ECAC-5568-E44A-857C-15EC9EF0E8A5}" destId="{6EC83D77-56A9-104D-AE1E-CD057355C747}" srcOrd="3" destOrd="0" presId="urn:microsoft.com/office/officeart/2005/8/layout/hierarchy1"/>
    <dgm:cxn modelId="{53C11BC2-9271-43FC-B8DD-2B54D1E47C43}" type="presParOf" srcId="{6EC83D77-56A9-104D-AE1E-CD057355C747}" destId="{DC8CD46E-7392-1744-84C8-9E787FE21689}" srcOrd="0" destOrd="0" presId="urn:microsoft.com/office/officeart/2005/8/layout/hierarchy1"/>
    <dgm:cxn modelId="{01199855-876B-4B00-9F31-29F4046BBB1C}" type="presParOf" srcId="{DC8CD46E-7392-1744-84C8-9E787FE21689}" destId="{10ED8AD8-C95D-7F46-8284-6BFFCB8023D0}" srcOrd="0" destOrd="0" presId="urn:microsoft.com/office/officeart/2005/8/layout/hierarchy1"/>
    <dgm:cxn modelId="{00B9C78C-5C07-47F6-A4C2-BF2350D62AC1}" type="presParOf" srcId="{DC8CD46E-7392-1744-84C8-9E787FE21689}" destId="{CE004470-AE31-6542-BE4E-74C32357678F}" srcOrd="1" destOrd="0" presId="urn:microsoft.com/office/officeart/2005/8/layout/hierarchy1"/>
    <dgm:cxn modelId="{AB226FF5-D4C8-4A43-87AA-D4E7B0F308A2}" type="presParOf" srcId="{6EC83D77-56A9-104D-AE1E-CD057355C747}" destId="{05B32D1F-AA47-BD4B-9861-CEB2BA77339A}" srcOrd="1" destOrd="0" presId="urn:microsoft.com/office/officeart/2005/8/layout/hierarchy1"/>
    <dgm:cxn modelId="{30632C74-DB1E-4779-8739-D0AAF2BC63EE}" type="presParOf" srcId="{05B32D1F-AA47-BD4B-9861-CEB2BA77339A}" destId="{174D4A2F-9BFD-8B4F-A3F7-0D2A7E4C3E7E}" srcOrd="0" destOrd="0" presId="urn:microsoft.com/office/officeart/2005/8/layout/hierarchy1"/>
    <dgm:cxn modelId="{95FF4916-9C36-4292-9A28-2863EE83E98A}" type="presParOf" srcId="{05B32D1F-AA47-BD4B-9861-CEB2BA77339A}" destId="{196731D4-7E5D-6145-ABEB-A5EEBB5B68CD}" srcOrd="1" destOrd="0" presId="urn:microsoft.com/office/officeart/2005/8/layout/hierarchy1"/>
    <dgm:cxn modelId="{D1063305-43F5-476C-8797-C4BBA8017D5C}" type="presParOf" srcId="{196731D4-7E5D-6145-ABEB-A5EEBB5B68CD}" destId="{4B64F7C2-5DAB-AD4A-AE85-632E15C47654}" srcOrd="0" destOrd="0" presId="urn:microsoft.com/office/officeart/2005/8/layout/hierarchy1"/>
    <dgm:cxn modelId="{A356F5FC-1C3C-416F-A812-C62E92C29E7B}" type="presParOf" srcId="{4B64F7C2-5DAB-AD4A-AE85-632E15C47654}" destId="{6E16703E-D480-984D-B802-173E140186A1}" srcOrd="0" destOrd="0" presId="urn:microsoft.com/office/officeart/2005/8/layout/hierarchy1"/>
    <dgm:cxn modelId="{727EC518-10AD-411F-B4E7-174417845DD1}" type="presParOf" srcId="{4B64F7C2-5DAB-AD4A-AE85-632E15C47654}" destId="{1335637A-7683-4A41-B519-CE080C5D3C7D}" srcOrd="1" destOrd="0" presId="urn:microsoft.com/office/officeart/2005/8/layout/hierarchy1"/>
    <dgm:cxn modelId="{7BF79AE1-8CE6-4848-AE6C-6F27C1DFFB6F}" type="presParOf" srcId="{196731D4-7E5D-6145-ABEB-A5EEBB5B68CD}" destId="{9F81CD06-620E-2440-B2AF-59194600DD49}" srcOrd="1" destOrd="0" presId="urn:microsoft.com/office/officeart/2005/8/layout/hierarchy1"/>
    <dgm:cxn modelId="{79B2FACC-C42E-4B75-86CE-B9E950C400EB}" type="presParOf" srcId="{05B32D1F-AA47-BD4B-9861-CEB2BA77339A}" destId="{AAF8B09C-5D4C-46F1-9539-130FD4849C5D}" srcOrd="2" destOrd="0" presId="urn:microsoft.com/office/officeart/2005/8/layout/hierarchy1"/>
    <dgm:cxn modelId="{C1246A72-1855-4008-8FB5-6DFD4E2CC153}" type="presParOf" srcId="{05B32D1F-AA47-BD4B-9861-CEB2BA77339A}" destId="{CADF9C56-1BF2-41BC-9195-9382DF87267C}" srcOrd="3" destOrd="0" presId="urn:microsoft.com/office/officeart/2005/8/layout/hierarchy1"/>
    <dgm:cxn modelId="{235F476A-E643-4076-9DC8-AD69741E5FFE}" type="presParOf" srcId="{CADF9C56-1BF2-41BC-9195-9382DF87267C}" destId="{4368F5F0-7E4C-4BEE-96B9-F73C04C16D3C}" srcOrd="0" destOrd="0" presId="urn:microsoft.com/office/officeart/2005/8/layout/hierarchy1"/>
    <dgm:cxn modelId="{580BAA4A-9AF7-43C2-A7C4-A30493F14C24}" type="presParOf" srcId="{4368F5F0-7E4C-4BEE-96B9-F73C04C16D3C}" destId="{A7F36F2D-988B-4844-86F9-A3DFC3C4AA55}" srcOrd="0" destOrd="0" presId="urn:microsoft.com/office/officeart/2005/8/layout/hierarchy1"/>
    <dgm:cxn modelId="{B40094F6-B89E-4B81-810D-17879B7CDCD1}" type="presParOf" srcId="{4368F5F0-7E4C-4BEE-96B9-F73C04C16D3C}" destId="{F2D0866F-FEE1-4103-B4FE-5EB3B31CC48D}" srcOrd="1" destOrd="0" presId="urn:microsoft.com/office/officeart/2005/8/layout/hierarchy1"/>
    <dgm:cxn modelId="{8AFF6AAB-B173-4EDD-A8DA-DCDD8CFB3DB8}" type="presParOf" srcId="{CADF9C56-1BF2-41BC-9195-9382DF87267C}" destId="{FE59038F-258C-4C89-9DCC-F2B4A45FA73E}" srcOrd="1" destOrd="0" presId="urn:microsoft.com/office/officeart/2005/8/layout/hierarchy1"/>
    <dgm:cxn modelId="{9C51EFB2-CD02-4986-9B4F-C81ADDC9D038}" type="presParOf" srcId="{05B32D1F-AA47-BD4B-9861-CEB2BA77339A}" destId="{B2C3FFF2-BB30-497E-9B84-97ED49B13C78}" srcOrd="4" destOrd="0" presId="urn:microsoft.com/office/officeart/2005/8/layout/hierarchy1"/>
    <dgm:cxn modelId="{FC6E1FF1-D543-4ACF-B024-970F7FD44C78}" type="presParOf" srcId="{05B32D1F-AA47-BD4B-9861-CEB2BA77339A}" destId="{EDE08E0D-17F8-473E-B719-CB3030433C56}" srcOrd="5" destOrd="0" presId="urn:microsoft.com/office/officeart/2005/8/layout/hierarchy1"/>
    <dgm:cxn modelId="{BA8354AC-F083-49B9-B786-AD499C989FFC}" type="presParOf" srcId="{EDE08E0D-17F8-473E-B719-CB3030433C56}" destId="{DBB02E4B-59F6-4481-BA78-64EE9CB008A3}" srcOrd="0" destOrd="0" presId="urn:microsoft.com/office/officeart/2005/8/layout/hierarchy1"/>
    <dgm:cxn modelId="{C2380B01-7CEA-4EF3-83E1-70B52E6DCCC1}" type="presParOf" srcId="{DBB02E4B-59F6-4481-BA78-64EE9CB008A3}" destId="{46FA4B0F-9F68-489A-A737-D0DEABEE2E92}" srcOrd="0" destOrd="0" presId="urn:microsoft.com/office/officeart/2005/8/layout/hierarchy1"/>
    <dgm:cxn modelId="{FE35AB4B-1392-4C25-9B50-AE4D4F3CFDFF}" type="presParOf" srcId="{DBB02E4B-59F6-4481-BA78-64EE9CB008A3}" destId="{5EFEFA87-96AD-441A-9C15-1BAA0AD6913D}" srcOrd="1" destOrd="0" presId="urn:microsoft.com/office/officeart/2005/8/layout/hierarchy1"/>
    <dgm:cxn modelId="{172D37E8-B543-4321-8A1A-9DFE14D643DB}" type="presParOf" srcId="{EDE08E0D-17F8-473E-B719-CB3030433C56}" destId="{0CEF0381-F915-44A7-A243-13CA7AD5A94E}" srcOrd="1" destOrd="0" presId="urn:microsoft.com/office/officeart/2005/8/layout/hierarchy1"/>
    <dgm:cxn modelId="{778BBCC6-7337-42A0-B924-3A7AA0F69C20}" type="presParOf" srcId="{05B32D1F-AA47-BD4B-9861-CEB2BA77339A}" destId="{0ABA52B4-5194-4B6A-ADB1-95358169FBCC}" srcOrd="6" destOrd="0" presId="urn:microsoft.com/office/officeart/2005/8/layout/hierarchy1"/>
    <dgm:cxn modelId="{7AA50A70-0BC7-4715-B9A6-7C76C7C2C7AC}" type="presParOf" srcId="{05B32D1F-AA47-BD4B-9861-CEB2BA77339A}" destId="{FC473607-9459-496E-B210-546E9A9A7F71}" srcOrd="7" destOrd="0" presId="urn:microsoft.com/office/officeart/2005/8/layout/hierarchy1"/>
    <dgm:cxn modelId="{1B52BB0D-355A-410E-97AE-AA9BA2BF5050}" type="presParOf" srcId="{FC473607-9459-496E-B210-546E9A9A7F71}" destId="{0B6E7CCE-8A82-402B-8665-4ACC21C835C6}" srcOrd="0" destOrd="0" presId="urn:microsoft.com/office/officeart/2005/8/layout/hierarchy1"/>
    <dgm:cxn modelId="{D0C376F3-7C9A-4DCF-80F9-CBC0E827BF4A}" type="presParOf" srcId="{0B6E7CCE-8A82-402B-8665-4ACC21C835C6}" destId="{B388971F-67D6-40A2-86DF-93830141C788}" srcOrd="0" destOrd="0" presId="urn:microsoft.com/office/officeart/2005/8/layout/hierarchy1"/>
    <dgm:cxn modelId="{6116D058-9645-4D0B-8198-18174A9487DD}" type="presParOf" srcId="{0B6E7CCE-8A82-402B-8665-4ACC21C835C6}" destId="{FD70D449-EF61-4EE8-B6AC-1A01F4D7618D}" srcOrd="1" destOrd="0" presId="urn:microsoft.com/office/officeart/2005/8/layout/hierarchy1"/>
    <dgm:cxn modelId="{8D109D52-4929-454B-9A6B-2D51FDB202D7}" type="presParOf" srcId="{FC473607-9459-496E-B210-546E9A9A7F71}" destId="{C8606DCC-82F1-4F2F-B8A9-A99E28053BD4}" srcOrd="1" destOrd="0" presId="urn:microsoft.com/office/officeart/2005/8/layout/hierarchy1"/>
    <dgm:cxn modelId="{3B2EA7EF-793D-4372-8985-064AAABE793A}" type="presParOf" srcId="{05B32D1F-AA47-BD4B-9861-CEB2BA77339A}" destId="{824D4E23-23F3-4F4F-B332-BF85C0F56F16}" srcOrd="8" destOrd="0" presId="urn:microsoft.com/office/officeart/2005/8/layout/hierarchy1"/>
    <dgm:cxn modelId="{CDDB9F30-E5D8-4FCC-9094-A944DFE2018C}" type="presParOf" srcId="{05B32D1F-AA47-BD4B-9861-CEB2BA77339A}" destId="{A6C909A8-D6B1-48CD-B0A8-153335D8F122}" srcOrd="9" destOrd="0" presId="urn:microsoft.com/office/officeart/2005/8/layout/hierarchy1"/>
    <dgm:cxn modelId="{40FB0B9C-8464-40F1-A39F-7A646A719521}" type="presParOf" srcId="{A6C909A8-D6B1-48CD-B0A8-153335D8F122}" destId="{8E1451DF-D256-41D7-A0FC-772B004A68F6}" srcOrd="0" destOrd="0" presId="urn:microsoft.com/office/officeart/2005/8/layout/hierarchy1"/>
    <dgm:cxn modelId="{4C26D3B6-30DC-4065-A357-74A67F168073}" type="presParOf" srcId="{8E1451DF-D256-41D7-A0FC-772B004A68F6}" destId="{92170D4C-868B-45BD-A418-FB4A2817EFD6}" srcOrd="0" destOrd="0" presId="urn:microsoft.com/office/officeart/2005/8/layout/hierarchy1"/>
    <dgm:cxn modelId="{384A9DC7-E61A-4C79-8634-9EB1329F7D76}" type="presParOf" srcId="{8E1451DF-D256-41D7-A0FC-772B004A68F6}" destId="{59C7B467-112C-4A2B-AA21-9D8775093A29}" srcOrd="1" destOrd="0" presId="urn:microsoft.com/office/officeart/2005/8/layout/hierarchy1"/>
    <dgm:cxn modelId="{ECD6361A-3F33-4BB3-B10C-47A0C05B317C}" type="presParOf" srcId="{A6C909A8-D6B1-48CD-B0A8-153335D8F122}" destId="{A3BD3856-A3B5-48DC-A280-0639A9A42D10}" srcOrd="1" destOrd="0" presId="urn:microsoft.com/office/officeart/2005/8/layout/hierarchy1"/>
    <dgm:cxn modelId="{A588495B-1F42-458B-AF58-4E1973E30198}" type="presParOf" srcId="{5C49ECAC-5568-E44A-857C-15EC9EF0E8A5}" destId="{BAE9D8D9-F63B-0243-A497-F16166EB0CBB}" srcOrd="4" destOrd="0" presId="urn:microsoft.com/office/officeart/2005/8/layout/hierarchy1"/>
    <dgm:cxn modelId="{C0E734AD-1D68-4DFD-B97D-183B2C341398}" type="presParOf" srcId="{5C49ECAC-5568-E44A-857C-15EC9EF0E8A5}" destId="{7D3F5C1B-61DC-AD42-8AE5-BEEE45F0D2A2}" srcOrd="5" destOrd="0" presId="urn:microsoft.com/office/officeart/2005/8/layout/hierarchy1"/>
    <dgm:cxn modelId="{5E8A84B4-9943-4324-AA90-8C60A9EC9BB7}" type="presParOf" srcId="{7D3F5C1B-61DC-AD42-8AE5-BEEE45F0D2A2}" destId="{AC665988-D2DC-E14F-B467-28ADF91F8F15}" srcOrd="0" destOrd="0" presId="urn:microsoft.com/office/officeart/2005/8/layout/hierarchy1"/>
    <dgm:cxn modelId="{5DACFEBA-2715-431A-9309-C41A0E193B29}" type="presParOf" srcId="{AC665988-D2DC-E14F-B467-28ADF91F8F15}" destId="{B1AEAF6C-B8B1-1748-805C-DEA9F80466AD}" srcOrd="0" destOrd="0" presId="urn:microsoft.com/office/officeart/2005/8/layout/hierarchy1"/>
    <dgm:cxn modelId="{49F9CEA9-6959-41F9-A808-B87826615C61}" type="presParOf" srcId="{AC665988-D2DC-E14F-B467-28ADF91F8F15}" destId="{C9D855B1-F204-3449-A0AB-C83C199BFD6B}" srcOrd="1" destOrd="0" presId="urn:microsoft.com/office/officeart/2005/8/layout/hierarchy1"/>
    <dgm:cxn modelId="{716FB84A-C4EE-46A9-A40A-15322B757570}" type="presParOf" srcId="{7D3F5C1B-61DC-AD42-8AE5-BEEE45F0D2A2}" destId="{158DD9B6-60BC-2441-9B3A-ABE4E09BA18B}" srcOrd="1" destOrd="0" presId="urn:microsoft.com/office/officeart/2005/8/layout/hierarchy1"/>
    <dgm:cxn modelId="{FCFAE685-5C28-480B-998B-B9BF259CED9D}" type="presParOf" srcId="{158DD9B6-60BC-2441-9B3A-ABE4E09BA18B}" destId="{4C4AF905-DDF4-E241-A58B-D9F5E626544B}" srcOrd="0" destOrd="0" presId="urn:microsoft.com/office/officeart/2005/8/layout/hierarchy1"/>
    <dgm:cxn modelId="{CA6D47DC-76EB-4FFD-BDAA-8F660B60DA56}" type="presParOf" srcId="{158DD9B6-60BC-2441-9B3A-ABE4E09BA18B}" destId="{96F9D759-329B-8447-ACE3-1D1908AF39CA}" srcOrd="1" destOrd="0" presId="urn:microsoft.com/office/officeart/2005/8/layout/hierarchy1"/>
    <dgm:cxn modelId="{74212694-A217-4B06-AE60-E2B826FF08CE}" type="presParOf" srcId="{96F9D759-329B-8447-ACE3-1D1908AF39CA}" destId="{5B31A2F8-731F-3142-9250-68B25B08921B}" srcOrd="0" destOrd="0" presId="urn:microsoft.com/office/officeart/2005/8/layout/hierarchy1"/>
    <dgm:cxn modelId="{0AA0937F-C5CF-4334-94C2-14E5DBE1092D}" type="presParOf" srcId="{5B31A2F8-731F-3142-9250-68B25B08921B}" destId="{D69C27FE-178C-0B44-8F16-561617AC1399}" srcOrd="0" destOrd="0" presId="urn:microsoft.com/office/officeart/2005/8/layout/hierarchy1"/>
    <dgm:cxn modelId="{1F61773A-D21C-4CCB-948D-E47768845CE5}" type="presParOf" srcId="{5B31A2F8-731F-3142-9250-68B25B08921B}" destId="{D868DAD2-E310-8F43-A407-6333AC65E4ED}" srcOrd="1" destOrd="0" presId="urn:microsoft.com/office/officeart/2005/8/layout/hierarchy1"/>
    <dgm:cxn modelId="{F4D08EE3-54E2-46F8-AE6C-BEBD7921EC09}" type="presParOf" srcId="{96F9D759-329B-8447-ACE3-1D1908AF39CA}" destId="{E43D8B10-5787-D14E-B9FA-E7D8EE6FDE4F}" srcOrd="1" destOrd="0" presId="urn:microsoft.com/office/officeart/2005/8/layout/hierarchy1"/>
    <dgm:cxn modelId="{C9F8B430-14C4-4D79-8B72-51E3F3D5BC5D}" type="presParOf" srcId="{158DD9B6-60BC-2441-9B3A-ABE4E09BA18B}" destId="{D3E8C8B8-0F56-41E3-A313-6F12C252E2F3}" srcOrd="2" destOrd="0" presId="urn:microsoft.com/office/officeart/2005/8/layout/hierarchy1"/>
    <dgm:cxn modelId="{B3135C7E-D014-4B0B-8C87-F00394EAE075}" type="presParOf" srcId="{158DD9B6-60BC-2441-9B3A-ABE4E09BA18B}" destId="{DC8D220C-70DF-428F-BB63-10A60AA91BDA}" srcOrd="3" destOrd="0" presId="urn:microsoft.com/office/officeart/2005/8/layout/hierarchy1"/>
    <dgm:cxn modelId="{68301F7A-8F0D-45C2-9F97-AAE03F3BB527}" type="presParOf" srcId="{DC8D220C-70DF-428F-BB63-10A60AA91BDA}" destId="{18943E5A-AF0D-4032-B0F7-4BC21CA231EA}" srcOrd="0" destOrd="0" presId="urn:microsoft.com/office/officeart/2005/8/layout/hierarchy1"/>
    <dgm:cxn modelId="{832AEF25-DEE9-4704-89A0-F645A3D4298F}" type="presParOf" srcId="{18943E5A-AF0D-4032-B0F7-4BC21CA231EA}" destId="{D5D6A753-EC32-4A68-A060-518548705F32}" srcOrd="0" destOrd="0" presId="urn:microsoft.com/office/officeart/2005/8/layout/hierarchy1"/>
    <dgm:cxn modelId="{A3C829E9-5ABD-443B-9A79-9280609D2321}" type="presParOf" srcId="{18943E5A-AF0D-4032-B0F7-4BC21CA231EA}" destId="{E229F62A-5584-4081-A9DD-FBF13CF14874}" srcOrd="1" destOrd="0" presId="urn:microsoft.com/office/officeart/2005/8/layout/hierarchy1"/>
    <dgm:cxn modelId="{382C1F10-E66C-4047-A2A3-C3E1B8258D73}" type="presParOf" srcId="{DC8D220C-70DF-428F-BB63-10A60AA91BDA}" destId="{9A4F9850-3C64-4EC9-B74F-6345F5B7555C}" srcOrd="1" destOrd="0" presId="urn:microsoft.com/office/officeart/2005/8/layout/hierarchy1"/>
    <dgm:cxn modelId="{1202F592-8944-44A3-9F67-B1FCB518A4D5}" type="presParOf" srcId="{158DD9B6-60BC-2441-9B3A-ABE4E09BA18B}" destId="{EE72825E-05AE-44C1-8274-D7E6ED17B8D6}" srcOrd="4" destOrd="0" presId="urn:microsoft.com/office/officeart/2005/8/layout/hierarchy1"/>
    <dgm:cxn modelId="{3F88AE5C-AD8B-4B1B-A404-6446B8E83557}" type="presParOf" srcId="{158DD9B6-60BC-2441-9B3A-ABE4E09BA18B}" destId="{15332EA3-F2F9-47C5-9AE3-09F2648DFDBD}" srcOrd="5" destOrd="0" presId="urn:microsoft.com/office/officeart/2005/8/layout/hierarchy1"/>
    <dgm:cxn modelId="{485AE5DA-BB95-4E06-A1E7-B1DB318CAA80}" type="presParOf" srcId="{15332EA3-F2F9-47C5-9AE3-09F2648DFDBD}" destId="{5133A51C-3434-43FC-8480-CE3B90865941}" srcOrd="0" destOrd="0" presId="urn:microsoft.com/office/officeart/2005/8/layout/hierarchy1"/>
    <dgm:cxn modelId="{CC50DF72-07E0-4E3F-A1E0-1607543517BC}" type="presParOf" srcId="{5133A51C-3434-43FC-8480-CE3B90865941}" destId="{B0CDA03B-DF7E-4D69-820B-A40E810F9D9C}" srcOrd="0" destOrd="0" presId="urn:microsoft.com/office/officeart/2005/8/layout/hierarchy1"/>
    <dgm:cxn modelId="{F5DBCF65-FC54-4F13-8F9F-C091418626A2}" type="presParOf" srcId="{5133A51C-3434-43FC-8480-CE3B90865941}" destId="{8851EF9B-CF9A-433C-9D92-393BBB5F56B1}" srcOrd="1" destOrd="0" presId="urn:microsoft.com/office/officeart/2005/8/layout/hierarchy1"/>
    <dgm:cxn modelId="{701B3A04-C34C-4827-96E6-1C516B2634E0}" type="presParOf" srcId="{15332EA3-F2F9-47C5-9AE3-09F2648DFDBD}" destId="{A2296448-2DAD-4952-A5BB-B7DD1462F174}" srcOrd="1" destOrd="0" presId="urn:microsoft.com/office/officeart/2005/8/layout/hierarchy1"/>
    <dgm:cxn modelId="{2324A77E-BE03-4080-A02C-F34AC4210F75}" type="presParOf" srcId="{158DD9B6-60BC-2441-9B3A-ABE4E09BA18B}" destId="{30AD6B9E-35C0-4715-9D79-27F2748BEA5E}" srcOrd="6" destOrd="0" presId="urn:microsoft.com/office/officeart/2005/8/layout/hierarchy1"/>
    <dgm:cxn modelId="{7C70F343-5E1A-4810-B900-1C1B467C3AC9}" type="presParOf" srcId="{158DD9B6-60BC-2441-9B3A-ABE4E09BA18B}" destId="{E97E9389-42F7-410E-9416-9B1C622B9AC1}" srcOrd="7" destOrd="0" presId="urn:microsoft.com/office/officeart/2005/8/layout/hierarchy1"/>
    <dgm:cxn modelId="{AFA8AED6-3F4C-4028-800C-AABF90944853}" type="presParOf" srcId="{E97E9389-42F7-410E-9416-9B1C622B9AC1}" destId="{AEB3B621-A886-403E-B2DD-D6F33CE94BB3}" srcOrd="0" destOrd="0" presId="urn:microsoft.com/office/officeart/2005/8/layout/hierarchy1"/>
    <dgm:cxn modelId="{D7882951-D528-4ABA-B64D-125D381EFDD9}" type="presParOf" srcId="{AEB3B621-A886-403E-B2DD-D6F33CE94BB3}" destId="{D52A8591-1F9E-40EF-B7F0-76C5C12E8224}" srcOrd="0" destOrd="0" presId="urn:microsoft.com/office/officeart/2005/8/layout/hierarchy1"/>
    <dgm:cxn modelId="{6B5C2114-0A70-451F-B8FB-B9C5DA2C0A75}" type="presParOf" srcId="{AEB3B621-A886-403E-B2DD-D6F33CE94BB3}" destId="{7859E039-5901-4841-BB9B-54BB8BFFD874}" srcOrd="1" destOrd="0" presId="urn:microsoft.com/office/officeart/2005/8/layout/hierarchy1"/>
    <dgm:cxn modelId="{0204C662-1989-4089-8622-E02D4935A955}" type="presParOf" srcId="{E97E9389-42F7-410E-9416-9B1C622B9AC1}" destId="{276F5812-DEE8-4E3B-BF8F-5B8097B96AE5}" srcOrd="1" destOrd="0" presId="urn:microsoft.com/office/officeart/2005/8/layout/hierarchy1"/>
    <dgm:cxn modelId="{56B33270-643D-4CC6-897D-71219D043F09}" type="presParOf" srcId="{5C49ECAC-5568-E44A-857C-15EC9EF0E8A5}" destId="{7E10B0DA-187E-374C-A6AE-91CED635F384}" srcOrd="6" destOrd="0" presId="urn:microsoft.com/office/officeart/2005/8/layout/hierarchy1"/>
    <dgm:cxn modelId="{008C66B4-943C-48B2-93C3-9C6303E89FE0}" type="presParOf" srcId="{5C49ECAC-5568-E44A-857C-15EC9EF0E8A5}" destId="{475CDCC4-99E6-AE40-993A-80ACB08444B9}" srcOrd="7" destOrd="0" presId="urn:microsoft.com/office/officeart/2005/8/layout/hierarchy1"/>
    <dgm:cxn modelId="{8D75F125-84C6-4AC7-91A2-9FCEB87F6F8A}" type="presParOf" srcId="{475CDCC4-99E6-AE40-993A-80ACB08444B9}" destId="{80632959-F26E-0F42-B83D-0CD745A56344}" srcOrd="0" destOrd="0" presId="urn:microsoft.com/office/officeart/2005/8/layout/hierarchy1"/>
    <dgm:cxn modelId="{12809B03-E249-4EC8-9117-3A6F01313B2E}" type="presParOf" srcId="{80632959-F26E-0F42-B83D-0CD745A56344}" destId="{C6889B4A-A1C3-AE4F-B359-EDC34D071562}" srcOrd="0" destOrd="0" presId="urn:microsoft.com/office/officeart/2005/8/layout/hierarchy1"/>
    <dgm:cxn modelId="{111669CD-BC07-44D4-9CDF-00EA5BB96382}" type="presParOf" srcId="{80632959-F26E-0F42-B83D-0CD745A56344}" destId="{C7BFB9AC-490D-684C-AD05-725FCA559179}" srcOrd="1" destOrd="0" presId="urn:microsoft.com/office/officeart/2005/8/layout/hierarchy1"/>
    <dgm:cxn modelId="{F8CD4FAF-5061-4336-93E4-9C4AB11DA3B2}" type="presParOf" srcId="{475CDCC4-99E6-AE40-993A-80ACB08444B9}" destId="{2F49A084-5E89-8544-B0F0-F8BF8ECA93ED}" srcOrd="1" destOrd="0" presId="urn:microsoft.com/office/officeart/2005/8/layout/hierarchy1"/>
    <dgm:cxn modelId="{10EB939F-F05F-4A96-A28D-30F58E846958}" type="presParOf" srcId="{2F49A084-5E89-8544-B0F0-F8BF8ECA93ED}" destId="{90114DF2-3EC2-4C34-82A7-4451C1F263DB}" srcOrd="0" destOrd="0" presId="urn:microsoft.com/office/officeart/2005/8/layout/hierarchy1"/>
    <dgm:cxn modelId="{E6F4C04C-ABBD-4ABA-A14E-5AB83806C29D}" type="presParOf" srcId="{2F49A084-5E89-8544-B0F0-F8BF8ECA93ED}" destId="{94FEBF52-BBEC-41E4-A545-10825133608B}" srcOrd="1" destOrd="0" presId="urn:microsoft.com/office/officeart/2005/8/layout/hierarchy1"/>
    <dgm:cxn modelId="{45105068-A364-4A58-90F1-8B979E7BC2D6}" type="presParOf" srcId="{94FEBF52-BBEC-41E4-A545-10825133608B}" destId="{06DD160B-F963-4DE1-A3B3-5913BA885792}" srcOrd="0" destOrd="0" presId="urn:microsoft.com/office/officeart/2005/8/layout/hierarchy1"/>
    <dgm:cxn modelId="{1EDD8F89-5D94-4A35-A377-C4DB999F52C9}" type="presParOf" srcId="{06DD160B-F963-4DE1-A3B3-5913BA885792}" destId="{2434D734-C4A7-427A-9857-42A7C61C0DA4}" srcOrd="0" destOrd="0" presId="urn:microsoft.com/office/officeart/2005/8/layout/hierarchy1"/>
    <dgm:cxn modelId="{6FB91E3B-5F84-4B92-855F-CB0FF2E1216B}" type="presParOf" srcId="{06DD160B-F963-4DE1-A3B3-5913BA885792}" destId="{38C83A19-ED5D-4050-A3D9-FD7A4A8BB084}" srcOrd="1" destOrd="0" presId="urn:microsoft.com/office/officeart/2005/8/layout/hierarchy1"/>
    <dgm:cxn modelId="{91DEDFFA-BE18-40ED-824E-0BB5BCB00114}" type="presParOf" srcId="{94FEBF52-BBEC-41E4-A545-10825133608B}" destId="{21EF1154-7F61-4109-AD25-79768CBE479B}" srcOrd="1" destOrd="0" presId="urn:microsoft.com/office/officeart/2005/8/layout/hierarchy1"/>
    <dgm:cxn modelId="{C521E288-6BAC-44A0-93CD-51D142433230}" type="presParOf" srcId="{2F49A084-5E89-8544-B0F0-F8BF8ECA93ED}" destId="{6BC6A08D-C5E7-433D-95C1-3F797AE57C6E}" srcOrd="2" destOrd="0" presId="urn:microsoft.com/office/officeart/2005/8/layout/hierarchy1"/>
    <dgm:cxn modelId="{CD3F46DC-C666-47ED-A0C6-6F250A2F1729}" type="presParOf" srcId="{2F49A084-5E89-8544-B0F0-F8BF8ECA93ED}" destId="{D9528229-7701-4B2E-8F21-6A4A020B0C77}" srcOrd="3" destOrd="0" presId="urn:microsoft.com/office/officeart/2005/8/layout/hierarchy1"/>
    <dgm:cxn modelId="{B078780D-37D4-4902-AE22-5C1FF89DFA89}" type="presParOf" srcId="{D9528229-7701-4B2E-8F21-6A4A020B0C77}" destId="{D09052EE-7DEA-4F59-B97A-BC3842B09F96}" srcOrd="0" destOrd="0" presId="urn:microsoft.com/office/officeart/2005/8/layout/hierarchy1"/>
    <dgm:cxn modelId="{A4A41C90-EA40-44B7-B264-3B341CC1F7E6}" type="presParOf" srcId="{D09052EE-7DEA-4F59-B97A-BC3842B09F96}" destId="{06C1F377-374C-4613-92BD-A3A4B4702ED3}" srcOrd="0" destOrd="0" presId="urn:microsoft.com/office/officeart/2005/8/layout/hierarchy1"/>
    <dgm:cxn modelId="{C2E19DA3-E718-4CB1-A69F-9290CF5717BD}" type="presParOf" srcId="{D09052EE-7DEA-4F59-B97A-BC3842B09F96}" destId="{91EEE377-B072-443D-A621-586A75CF5F2F}" srcOrd="1" destOrd="0" presId="urn:microsoft.com/office/officeart/2005/8/layout/hierarchy1"/>
    <dgm:cxn modelId="{F91E1080-CC34-4A6C-8A79-CE0A93AFF188}" type="presParOf" srcId="{D9528229-7701-4B2E-8F21-6A4A020B0C77}" destId="{A990E7A8-A764-4E58-92A7-BFBADB2C001C}" srcOrd="1" destOrd="0" presId="urn:microsoft.com/office/officeart/2005/8/layout/hierarchy1"/>
    <dgm:cxn modelId="{70E7732F-8B64-418E-A0F2-47B9EC10FBC6}" type="presParOf" srcId="{2F49A084-5E89-8544-B0F0-F8BF8ECA93ED}" destId="{45A71079-0134-444C-9064-0B5904688942}" srcOrd="4" destOrd="0" presId="urn:microsoft.com/office/officeart/2005/8/layout/hierarchy1"/>
    <dgm:cxn modelId="{D8E0C34C-0253-40B2-B8D2-39B64DA40723}" type="presParOf" srcId="{2F49A084-5E89-8544-B0F0-F8BF8ECA93ED}" destId="{B0EF2A4E-B2BF-42B2-B132-E7B74036FAB4}" srcOrd="5" destOrd="0" presId="urn:microsoft.com/office/officeart/2005/8/layout/hierarchy1"/>
    <dgm:cxn modelId="{5FCB444B-4DFE-411C-9A15-24864E7D8FD7}" type="presParOf" srcId="{B0EF2A4E-B2BF-42B2-B132-E7B74036FAB4}" destId="{CB8911CE-BCD2-47EF-8368-50C2B94017A9}" srcOrd="0" destOrd="0" presId="urn:microsoft.com/office/officeart/2005/8/layout/hierarchy1"/>
    <dgm:cxn modelId="{A00E5285-0DE9-4FFE-9B9B-64A0C3C1F286}" type="presParOf" srcId="{CB8911CE-BCD2-47EF-8368-50C2B94017A9}" destId="{F6D2B909-74F4-4646-A28A-5EBD87DF7399}" srcOrd="0" destOrd="0" presId="urn:microsoft.com/office/officeart/2005/8/layout/hierarchy1"/>
    <dgm:cxn modelId="{BF56E760-ABD9-48FA-816C-AC511D1769E3}" type="presParOf" srcId="{CB8911CE-BCD2-47EF-8368-50C2B94017A9}" destId="{C49DCCE2-A783-4B22-80F3-AB2241720B2A}" srcOrd="1" destOrd="0" presId="urn:microsoft.com/office/officeart/2005/8/layout/hierarchy1"/>
    <dgm:cxn modelId="{7D9E1F96-DD5A-4409-BBA7-F441304ABCF0}" type="presParOf" srcId="{B0EF2A4E-B2BF-42B2-B132-E7B74036FAB4}" destId="{923319E1-96C9-4B4B-9A86-FA5F87E315EE}" srcOrd="1" destOrd="0" presId="urn:microsoft.com/office/officeart/2005/8/layout/hierarchy1"/>
    <dgm:cxn modelId="{7944A621-79B8-4B93-8A98-9B6BF594BCEB}" type="presParOf" srcId="{2F49A084-5E89-8544-B0F0-F8BF8ECA93ED}" destId="{BB6B792E-38FA-4E06-BDFB-10F58AB5E6F1}" srcOrd="6" destOrd="0" presId="urn:microsoft.com/office/officeart/2005/8/layout/hierarchy1"/>
    <dgm:cxn modelId="{086AA33F-D664-44EA-90E7-3AEACE53E5F8}" type="presParOf" srcId="{2F49A084-5E89-8544-B0F0-F8BF8ECA93ED}" destId="{6BB94338-BDC7-4362-B1B0-463D44457A22}" srcOrd="7" destOrd="0" presId="urn:microsoft.com/office/officeart/2005/8/layout/hierarchy1"/>
    <dgm:cxn modelId="{E5F66DDF-6451-4BFE-AE27-441F68842465}" type="presParOf" srcId="{6BB94338-BDC7-4362-B1B0-463D44457A22}" destId="{560CE446-6840-4FA1-A3B2-9E285CCDD672}" srcOrd="0" destOrd="0" presId="urn:microsoft.com/office/officeart/2005/8/layout/hierarchy1"/>
    <dgm:cxn modelId="{9B9C6E55-5388-484C-ADF9-AB975919D062}" type="presParOf" srcId="{560CE446-6840-4FA1-A3B2-9E285CCDD672}" destId="{E0A6E22A-2401-49C4-B41A-F5F1D1341B4E}" srcOrd="0" destOrd="0" presId="urn:microsoft.com/office/officeart/2005/8/layout/hierarchy1"/>
    <dgm:cxn modelId="{54450B55-5D06-41FA-91C6-156E95405C18}" type="presParOf" srcId="{560CE446-6840-4FA1-A3B2-9E285CCDD672}" destId="{E54381B8-0718-4A96-82A9-C8C5E7617EB3}" srcOrd="1" destOrd="0" presId="urn:microsoft.com/office/officeart/2005/8/layout/hierarchy1"/>
    <dgm:cxn modelId="{EA974631-387E-4DA8-8983-66DBC2C3DC59}" type="presParOf" srcId="{6BB94338-BDC7-4362-B1B0-463D44457A22}" destId="{2BF48A3F-DD30-4634-9F34-D50E850BEA19}" srcOrd="1" destOrd="0" presId="urn:microsoft.com/office/officeart/2005/8/layout/hierarchy1"/>
    <dgm:cxn modelId="{BCE7AC12-9B90-450B-AA0A-C91376A6B43C}" type="presParOf" srcId="{5C49ECAC-5568-E44A-857C-15EC9EF0E8A5}" destId="{8C027304-63FF-4C23-B41F-F9DC5DBC8903}" srcOrd="8" destOrd="0" presId="urn:microsoft.com/office/officeart/2005/8/layout/hierarchy1"/>
    <dgm:cxn modelId="{D635037D-347E-4C01-BB1B-C13C48C1EF4A}" type="presParOf" srcId="{5C49ECAC-5568-E44A-857C-15EC9EF0E8A5}" destId="{0DEDC387-1700-4758-A563-998ACE807DE8}" srcOrd="9" destOrd="0" presId="urn:microsoft.com/office/officeart/2005/8/layout/hierarchy1"/>
    <dgm:cxn modelId="{98CDEACA-7F21-40FE-B1D9-394A9473A3C3}" type="presParOf" srcId="{0DEDC387-1700-4758-A563-998ACE807DE8}" destId="{E2319BB8-8EEA-4963-BB42-A1BEBCD88B89}" srcOrd="0" destOrd="0" presId="urn:microsoft.com/office/officeart/2005/8/layout/hierarchy1"/>
    <dgm:cxn modelId="{E290E3AE-AE85-4715-B160-D5A370D4509C}" type="presParOf" srcId="{E2319BB8-8EEA-4963-BB42-A1BEBCD88B89}" destId="{4011CBEF-6FA1-4B35-BC9C-74B7C863B6B2}" srcOrd="0" destOrd="0" presId="urn:microsoft.com/office/officeart/2005/8/layout/hierarchy1"/>
    <dgm:cxn modelId="{DAB343D8-C410-4BB0-A574-90605513754F}" type="presParOf" srcId="{E2319BB8-8EEA-4963-BB42-A1BEBCD88B89}" destId="{D28B40C4-6DCF-4C9F-8074-E6B713A6F296}" srcOrd="1" destOrd="0" presId="urn:microsoft.com/office/officeart/2005/8/layout/hierarchy1"/>
    <dgm:cxn modelId="{4FF41C90-7D08-49B8-9C53-328CF5B63221}" type="presParOf" srcId="{0DEDC387-1700-4758-A563-998ACE807DE8}" destId="{47B66C9B-E9B5-4918-A452-775FEA1F5246}" srcOrd="1" destOrd="0" presId="urn:microsoft.com/office/officeart/2005/8/layout/hierarchy1"/>
    <dgm:cxn modelId="{F723468A-1B46-4AAD-9A0A-747386E40084}" type="presParOf" srcId="{47B66C9B-E9B5-4918-A452-775FEA1F5246}" destId="{59CEE717-FFC4-46E5-AE21-5DA6273FABB5}" srcOrd="0" destOrd="0" presId="urn:microsoft.com/office/officeart/2005/8/layout/hierarchy1"/>
    <dgm:cxn modelId="{2269C313-A4ED-41DA-B5B0-E8EB48076E48}" type="presParOf" srcId="{47B66C9B-E9B5-4918-A452-775FEA1F5246}" destId="{25F71B40-B73D-4E44-BE8D-E5F6FA3A349B}" srcOrd="1" destOrd="0" presId="urn:microsoft.com/office/officeart/2005/8/layout/hierarchy1"/>
    <dgm:cxn modelId="{A488F1B9-F679-4936-BC09-53610673FF27}" type="presParOf" srcId="{25F71B40-B73D-4E44-BE8D-E5F6FA3A349B}" destId="{700A2CCE-5435-4E1D-8C25-524B0E83D86D}" srcOrd="0" destOrd="0" presId="urn:microsoft.com/office/officeart/2005/8/layout/hierarchy1"/>
    <dgm:cxn modelId="{4152D130-4C6A-4721-BC50-11974CD1C2BE}" type="presParOf" srcId="{700A2CCE-5435-4E1D-8C25-524B0E83D86D}" destId="{C6059877-8810-44EC-8D60-867A7F0AE8F1}" srcOrd="0" destOrd="0" presId="urn:microsoft.com/office/officeart/2005/8/layout/hierarchy1"/>
    <dgm:cxn modelId="{35AE0738-FE3B-49BB-97C1-A2437200998A}" type="presParOf" srcId="{700A2CCE-5435-4E1D-8C25-524B0E83D86D}" destId="{E86A93E2-8EF3-4934-B4F7-615D7CF9D669}" srcOrd="1" destOrd="0" presId="urn:microsoft.com/office/officeart/2005/8/layout/hierarchy1"/>
    <dgm:cxn modelId="{06863642-C75A-493A-B0EC-67A0A56510DD}" type="presParOf" srcId="{25F71B40-B73D-4E44-BE8D-E5F6FA3A349B}" destId="{B16ADBF8-6EC8-4547-8D55-E0C2C3536C4B}" srcOrd="1" destOrd="0" presId="urn:microsoft.com/office/officeart/2005/8/layout/hierarchy1"/>
    <dgm:cxn modelId="{5CA7454B-FFA5-40DF-8781-67937504A8A3}" type="presParOf" srcId="{47B66C9B-E9B5-4918-A452-775FEA1F5246}" destId="{1E15E221-8F4E-400C-AD18-55D86CECAE47}" srcOrd="2" destOrd="0" presId="urn:microsoft.com/office/officeart/2005/8/layout/hierarchy1"/>
    <dgm:cxn modelId="{BB7E390A-B03E-45EB-B886-29AA207DA211}" type="presParOf" srcId="{47B66C9B-E9B5-4918-A452-775FEA1F5246}" destId="{C4D04359-FE59-41CA-B347-1FF48F3C89E3}" srcOrd="3" destOrd="0" presId="urn:microsoft.com/office/officeart/2005/8/layout/hierarchy1"/>
    <dgm:cxn modelId="{1FB37868-6155-4690-BF53-304C85B545FC}" type="presParOf" srcId="{C4D04359-FE59-41CA-B347-1FF48F3C89E3}" destId="{42286437-8258-45D5-99F5-72BE05E46490}" srcOrd="0" destOrd="0" presId="urn:microsoft.com/office/officeart/2005/8/layout/hierarchy1"/>
    <dgm:cxn modelId="{9E3F82AB-2AE3-4A26-90F8-B4A56DF40F72}" type="presParOf" srcId="{42286437-8258-45D5-99F5-72BE05E46490}" destId="{0647EDC6-35EA-4EC9-91B7-6D2A3CD31019}" srcOrd="0" destOrd="0" presId="urn:microsoft.com/office/officeart/2005/8/layout/hierarchy1"/>
    <dgm:cxn modelId="{052DA35E-DA14-4585-9848-DE58C26C390C}" type="presParOf" srcId="{42286437-8258-45D5-99F5-72BE05E46490}" destId="{97BD4B54-A428-446E-8F19-9040647B2ADD}" srcOrd="1" destOrd="0" presId="urn:microsoft.com/office/officeart/2005/8/layout/hierarchy1"/>
    <dgm:cxn modelId="{AEF33DDA-51B2-4F82-8068-EF98C6558DAA}" type="presParOf" srcId="{C4D04359-FE59-41CA-B347-1FF48F3C89E3}" destId="{6FE8C044-51B1-45D1-A7CE-7A01E8B80B3C}" srcOrd="1" destOrd="0" presId="urn:microsoft.com/office/officeart/2005/8/layout/hierarchy1"/>
    <dgm:cxn modelId="{067BB73D-8154-46EA-9BD8-6833F3497230}" type="presParOf" srcId="{47B66C9B-E9B5-4918-A452-775FEA1F5246}" destId="{1A4DE62A-C18E-46DF-BF56-9936F18C7F7E}" srcOrd="4" destOrd="0" presId="urn:microsoft.com/office/officeart/2005/8/layout/hierarchy1"/>
    <dgm:cxn modelId="{307E0408-FF98-4FA1-827F-C8C65512B12E}" type="presParOf" srcId="{47B66C9B-E9B5-4918-A452-775FEA1F5246}" destId="{A27A66A6-BF37-4436-9604-E9F047D947E9}" srcOrd="5" destOrd="0" presId="urn:microsoft.com/office/officeart/2005/8/layout/hierarchy1"/>
    <dgm:cxn modelId="{AC61B582-4C05-4E11-9F16-663C9EB8A107}" type="presParOf" srcId="{A27A66A6-BF37-4436-9604-E9F047D947E9}" destId="{E9C4511A-721C-4F5D-828A-E1F22AB5B7B6}" srcOrd="0" destOrd="0" presId="urn:microsoft.com/office/officeart/2005/8/layout/hierarchy1"/>
    <dgm:cxn modelId="{B86C53A0-974E-4035-A889-ECC006021AE2}" type="presParOf" srcId="{E9C4511A-721C-4F5D-828A-E1F22AB5B7B6}" destId="{D1FE8571-0A78-4D22-B232-1DBB1F245595}" srcOrd="0" destOrd="0" presId="urn:microsoft.com/office/officeart/2005/8/layout/hierarchy1"/>
    <dgm:cxn modelId="{87EACE4F-6CC1-4E02-A7E9-2162264CF4D6}" type="presParOf" srcId="{E9C4511A-721C-4F5D-828A-E1F22AB5B7B6}" destId="{73EB68EC-E16B-422A-865C-940FC74EEEBE}" srcOrd="1" destOrd="0" presId="urn:microsoft.com/office/officeart/2005/8/layout/hierarchy1"/>
    <dgm:cxn modelId="{92BE5FD8-B140-4E85-B11E-DA04EFF8C940}" type="presParOf" srcId="{A27A66A6-BF37-4436-9604-E9F047D947E9}" destId="{ADFA393F-C8CE-4F0C-86E4-B9B59149BE75}" srcOrd="1" destOrd="0" presId="urn:microsoft.com/office/officeart/2005/8/layout/hierarchy1"/>
    <dgm:cxn modelId="{AA40BC4C-AE91-4682-B0EA-C88D2B70C17A}" type="presParOf" srcId="{47B66C9B-E9B5-4918-A452-775FEA1F5246}" destId="{922CCE00-D30E-4AC5-966B-A8349EAB2A8C}" srcOrd="6" destOrd="0" presId="urn:microsoft.com/office/officeart/2005/8/layout/hierarchy1"/>
    <dgm:cxn modelId="{F906E5E2-5385-43F0-9388-03409C7DF41C}" type="presParOf" srcId="{47B66C9B-E9B5-4918-A452-775FEA1F5246}" destId="{AED9CB47-C94C-41A9-A18C-C565AF51F10D}" srcOrd="7" destOrd="0" presId="urn:microsoft.com/office/officeart/2005/8/layout/hierarchy1"/>
    <dgm:cxn modelId="{640E5DE7-E429-4399-B275-3275B9296598}" type="presParOf" srcId="{AED9CB47-C94C-41A9-A18C-C565AF51F10D}" destId="{96C3867A-7CC0-445B-857E-3411450B44C1}" srcOrd="0" destOrd="0" presId="urn:microsoft.com/office/officeart/2005/8/layout/hierarchy1"/>
    <dgm:cxn modelId="{F9950A09-DF37-4D8F-85B9-B8D979BED40A}" type="presParOf" srcId="{96C3867A-7CC0-445B-857E-3411450B44C1}" destId="{FC329308-06C3-4802-921D-66203ADD6CEB}" srcOrd="0" destOrd="0" presId="urn:microsoft.com/office/officeart/2005/8/layout/hierarchy1"/>
    <dgm:cxn modelId="{FCB7357F-BAE9-4C08-A6F0-76EC80CF7965}" type="presParOf" srcId="{96C3867A-7CC0-445B-857E-3411450B44C1}" destId="{5517C8D4-E96A-4B10-9309-AFB21903BC58}" srcOrd="1" destOrd="0" presId="urn:microsoft.com/office/officeart/2005/8/layout/hierarchy1"/>
    <dgm:cxn modelId="{A63E6614-8CA7-47CB-9B68-92A41521060E}" type="presParOf" srcId="{AED9CB47-C94C-41A9-A18C-C565AF51F10D}" destId="{F8C286D5-2338-4DE7-A492-19C6B13603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CCE00-D30E-4AC5-966B-A8349EAB2A8C}">
      <dsp:nvSpPr>
        <dsp:cNvPr id="0" name=""/>
        <dsp:cNvSpPr/>
      </dsp:nvSpPr>
      <dsp:spPr>
        <a:xfrm>
          <a:off x="9559820" y="3338680"/>
          <a:ext cx="10658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0912"/>
              </a:lnTo>
              <a:lnTo>
                <a:pt x="1065829" y="70912"/>
              </a:lnTo>
              <a:lnTo>
                <a:pt x="1065829" y="7824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DE62A-C18E-46DF-BF56-9936F18C7F7E}">
      <dsp:nvSpPr>
        <dsp:cNvPr id="0" name=""/>
        <dsp:cNvSpPr/>
      </dsp:nvSpPr>
      <dsp:spPr>
        <a:xfrm>
          <a:off x="9559820" y="3384400"/>
          <a:ext cx="313837" cy="413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5953"/>
              </a:lnTo>
              <a:lnTo>
                <a:pt x="313837" y="405953"/>
              </a:lnTo>
              <a:lnTo>
                <a:pt x="313837" y="4132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5E221-8F4E-400C-AD18-55D86CECAE47}">
      <dsp:nvSpPr>
        <dsp:cNvPr id="0" name=""/>
        <dsp:cNvSpPr/>
      </dsp:nvSpPr>
      <dsp:spPr>
        <a:xfrm>
          <a:off x="8775537" y="3329195"/>
          <a:ext cx="784283" cy="91440"/>
        </a:xfrm>
        <a:custGeom>
          <a:avLst/>
          <a:gdLst/>
          <a:ahLst/>
          <a:cxnLst/>
          <a:rect l="0" t="0" r="0" b="0"/>
          <a:pathLst>
            <a:path>
              <a:moveTo>
                <a:pt x="784283" y="55205"/>
              </a:moveTo>
              <a:lnTo>
                <a:pt x="0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EE717-FFC4-46E5-AE21-5DA6273FABB5}">
      <dsp:nvSpPr>
        <dsp:cNvPr id="0" name=""/>
        <dsp:cNvSpPr/>
      </dsp:nvSpPr>
      <dsp:spPr>
        <a:xfrm>
          <a:off x="8986895" y="3384400"/>
          <a:ext cx="572925" cy="546927"/>
        </a:xfrm>
        <a:custGeom>
          <a:avLst/>
          <a:gdLst/>
          <a:ahLst/>
          <a:cxnLst/>
          <a:rect l="0" t="0" r="0" b="0"/>
          <a:pathLst>
            <a:path>
              <a:moveTo>
                <a:pt x="572925" y="0"/>
              </a:moveTo>
              <a:lnTo>
                <a:pt x="572925" y="539600"/>
              </a:lnTo>
              <a:lnTo>
                <a:pt x="0" y="539600"/>
              </a:lnTo>
              <a:lnTo>
                <a:pt x="0" y="54692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027304-63FF-4C23-B41F-F9DC5DBC8903}">
      <dsp:nvSpPr>
        <dsp:cNvPr id="0" name=""/>
        <dsp:cNvSpPr/>
      </dsp:nvSpPr>
      <dsp:spPr>
        <a:xfrm>
          <a:off x="5389629" y="2783831"/>
          <a:ext cx="4170191" cy="338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965"/>
              </a:lnTo>
              <a:lnTo>
                <a:pt x="4170191" y="330965"/>
              </a:lnTo>
              <a:lnTo>
                <a:pt x="4170191" y="33829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6B792E-38FA-4E06-BDFB-10F58AB5E6F1}">
      <dsp:nvSpPr>
        <dsp:cNvPr id="0" name=""/>
        <dsp:cNvSpPr/>
      </dsp:nvSpPr>
      <dsp:spPr>
        <a:xfrm>
          <a:off x="7706887" y="1834024"/>
          <a:ext cx="91440" cy="2805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218"/>
              </a:lnTo>
              <a:lnTo>
                <a:pt x="46094" y="273218"/>
              </a:lnTo>
              <a:lnTo>
                <a:pt x="46094" y="28054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A71079-0134-444C-9064-0B5904688942}">
      <dsp:nvSpPr>
        <dsp:cNvPr id="0" name=""/>
        <dsp:cNvSpPr/>
      </dsp:nvSpPr>
      <dsp:spPr>
        <a:xfrm>
          <a:off x="7412948" y="1834024"/>
          <a:ext cx="339658" cy="789643"/>
        </a:xfrm>
        <a:custGeom>
          <a:avLst/>
          <a:gdLst/>
          <a:ahLst/>
          <a:cxnLst/>
          <a:rect l="0" t="0" r="0" b="0"/>
          <a:pathLst>
            <a:path>
              <a:moveTo>
                <a:pt x="339658" y="0"/>
              </a:moveTo>
              <a:lnTo>
                <a:pt x="339658" y="782315"/>
              </a:lnTo>
              <a:lnTo>
                <a:pt x="0" y="782315"/>
              </a:lnTo>
              <a:lnTo>
                <a:pt x="0" y="78964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6A08D-C5E7-433D-95C1-3F797AE57C6E}">
      <dsp:nvSpPr>
        <dsp:cNvPr id="0" name=""/>
        <dsp:cNvSpPr/>
      </dsp:nvSpPr>
      <dsp:spPr>
        <a:xfrm>
          <a:off x="7752607" y="1767340"/>
          <a:ext cx="11257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6683"/>
              </a:moveTo>
              <a:lnTo>
                <a:pt x="1125708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14DF2-3EC2-4C34-82A7-4451C1F263DB}">
      <dsp:nvSpPr>
        <dsp:cNvPr id="0" name=""/>
        <dsp:cNvSpPr/>
      </dsp:nvSpPr>
      <dsp:spPr>
        <a:xfrm>
          <a:off x="7752607" y="1834024"/>
          <a:ext cx="1371423" cy="5953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8026"/>
              </a:lnTo>
              <a:lnTo>
                <a:pt x="1371423" y="588026"/>
              </a:lnTo>
              <a:lnTo>
                <a:pt x="1371423" y="59535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0B0DA-187E-374C-A6AE-91CED635F384}">
      <dsp:nvSpPr>
        <dsp:cNvPr id="0" name=""/>
        <dsp:cNvSpPr/>
      </dsp:nvSpPr>
      <dsp:spPr>
        <a:xfrm>
          <a:off x="5389629" y="1616889"/>
          <a:ext cx="2362978" cy="1166942"/>
        </a:xfrm>
        <a:custGeom>
          <a:avLst/>
          <a:gdLst/>
          <a:ahLst/>
          <a:cxnLst/>
          <a:rect l="0" t="0" r="0" b="0"/>
          <a:pathLst>
            <a:path>
              <a:moveTo>
                <a:pt x="0" y="1166942"/>
              </a:moveTo>
              <a:lnTo>
                <a:pt x="2362978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D6B9E-35C0-4715-9D79-27F2748BEA5E}">
      <dsp:nvSpPr>
        <dsp:cNvPr id="0" name=""/>
        <dsp:cNvSpPr/>
      </dsp:nvSpPr>
      <dsp:spPr>
        <a:xfrm>
          <a:off x="4322125" y="4200007"/>
          <a:ext cx="1238191" cy="823232"/>
        </a:xfrm>
        <a:custGeom>
          <a:avLst/>
          <a:gdLst/>
          <a:ahLst/>
          <a:cxnLst/>
          <a:rect l="0" t="0" r="0" b="0"/>
          <a:pathLst>
            <a:path>
              <a:moveTo>
                <a:pt x="1238191" y="0"/>
              </a:moveTo>
              <a:lnTo>
                <a:pt x="1238191" y="815905"/>
              </a:lnTo>
              <a:lnTo>
                <a:pt x="0" y="815905"/>
              </a:lnTo>
              <a:lnTo>
                <a:pt x="0" y="82323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2825E-05AE-44C1-8274-D7E6ED17B8D6}">
      <dsp:nvSpPr>
        <dsp:cNvPr id="0" name=""/>
        <dsp:cNvSpPr/>
      </dsp:nvSpPr>
      <dsp:spPr>
        <a:xfrm>
          <a:off x="4533591" y="4140758"/>
          <a:ext cx="1026726" cy="91440"/>
        </a:xfrm>
        <a:custGeom>
          <a:avLst/>
          <a:gdLst/>
          <a:ahLst/>
          <a:cxnLst/>
          <a:rect l="0" t="0" r="0" b="0"/>
          <a:pathLst>
            <a:path>
              <a:moveTo>
                <a:pt x="1026726" y="59249"/>
              </a:moveTo>
              <a:lnTo>
                <a:pt x="0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E8C8B8-0F56-41E3-A313-6F12C252E2F3}">
      <dsp:nvSpPr>
        <dsp:cNvPr id="0" name=""/>
        <dsp:cNvSpPr/>
      </dsp:nvSpPr>
      <dsp:spPr>
        <a:xfrm>
          <a:off x="5560317" y="4200007"/>
          <a:ext cx="1069952" cy="100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807"/>
              </a:lnTo>
              <a:lnTo>
                <a:pt x="1069952" y="92807"/>
              </a:lnTo>
              <a:lnTo>
                <a:pt x="1069952" y="10013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AF905-DDF4-E241-A58B-D9F5E626544B}">
      <dsp:nvSpPr>
        <dsp:cNvPr id="0" name=""/>
        <dsp:cNvSpPr/>
      </dsp:nvSpPr>
      <dsp:spPr>
        <a:xfrm>
          <a:off x="5560317" y="4200007"/>
          <a:ext cx="234280" cy="622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905"/>
              </a:lnTo>
              <a:lnTo>
                <a:pt x="234280" y="614905"/>
              </a:lnTo>
              <a:lnTo>
                <a:pt x="234280" y="622233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5389629" y="2783831"/>
          <a:ext cx="170688" cy="947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9933"/>
              </a:lnTo>
              <a:lnTo>
                <a:pt x="170688" y="939933"/>
              </a:lnTo>
              <a:lnTo>
                <a:pt x="170688" y="94726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4D4E23-23F3-4F4F-B332-BF85C0F56F16}">
      <dsp:nvSpPr>
        <dsp:cNvPr id="0" name=""/>
        <dsp:cNvSpPr/>
      </dsp:nvSpPr>
      <dsp:spPr>
        <a:xfrm>
          <a:off x="1434008" y="4135676"/>
          <a:ext cx="532129" cy="472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4732"/>
              </a:lnTo>
              <a:lnTo>
                <a:pt x="532129" y="464732"/>
              </a:lnTo>
              <a:lnTo>
                <a:pt x="532129" y="4720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BA52B4-5194-4B6A-ADB1-95358169FBCC}">
      <dsp:nvSpPr>
        <dsp:cNvPr id="0" name=""/>
        <dsp:cNvSpPr/>
      </dsp:nvSpPr>
      <dsp:spPr>
        <a:xfrm>
          <a:off x="841567" y="4135676"/>
          <a:ext cx="592440" cy="427270"/>
        </a:xfrm>
        <a:custGeom>
          <a:avLst/>
          <a:gdLst/>
          <a:ahLst/>
          <a:cxnLst/>
          <a:rect l="0" t="0" r="0" b="0"/>
          <a:pathLst>
            <a:path>
              <a:moveTo>
                <a:pt x="592440" y="0"/>
              </a:moveTo>
              <a:lnTo>
                <a:pt x="592440" y="419942"/>
              </a:lnTo>
              <a:lnTo>
                <a:pt x="0" y="419942"/>
              </a:lnTo>
              <a:lnTo>
                <a:pt x="0" y="42727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C3FFF2-BB30-497E-9B84-97ED49B13C78}">
      <dsp:nvSpPr>
        <dsp:cNvPr id="0" name=""/>
        <dsp:cNvSpPr/>
      </dsp:nvSpPr>
      <dsp:spPr>
        <a:xfrm>
          <a:off x="390512" y="3956011"/>
          <a:ext cx="1043495" cy="179665"/>
        </a:xfrm>
        <a:custGeom>
          <a:avLst/>
          <a:gdLst/>
          <a:ahLst/>
          <a:cxnLst/>
          <a:rect l="0" t="0" r="0" b="0"/>
          <a:pathLst>
            <a:path>
              <a:moveTo>
                <a:pt x="1043495" y="179665"/>
              </a:move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8B09C-5D4C-46F1-9539-130FD4849C5D}">
      <dsp:nvSpPr>
        <dsp:cNvPr id="0" name=""/>
        <dsp:cNvSpPr/>
      </dsp:nvSpPr>
      <dsp:spPr>
        <a:xfrm>
          <a:off x="1434008" y="3422571"/>
          <a:ext cx="1176835" cy="713105"/>
        </a:xfrm>
        <a:custGeom>
          <a:avLst/>
          <a:gdLst/>
          <a:ahLst/>
          <a:cxnLst/>
          <a:rect l="0" t="0" r="0" b="0"/>
          <a:pathLst>
            <a:path>
              <a:moveTo>
                <a:pt x="0" y="713105"/>
              </a:moveTo>
              <a:lnTo>
                <a:pt x="1176835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725556" y="3220825"/>
          <a:ext cx="708451" cy="914851"/>
        </a:xfrm>
        <a:custGeom>
          <a:avLst/>
          <a:gdLst/>
          <a:ahLst/>
          <a:cxnLst/>
          <a:rect l="0" t="0" r="0" b="0"/>
          <a:pathLst>
            <a:path>
              <a:moveTo>
                <a:pt x="708451" y="914851"/>
              </a:move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1434008" y="2783831"/>
          <a:ext cx="3955620" cy="1109555"/>
        </a:xfrm>
        <a:custGeom>
          <a:avLst/>
          <a:gdLst/>
          <a:ahLst/>
          <a:cxnLst/>
          <a:rect l="0" t="0" r="0" b="0"/>
          <a:pathLst>
            <a:path>
              <a:moveTo>
                <a:pt x="3955620" y="0"/>
              </a:moveTo>
              <a:lnTo>
                <a:pt x="3955620" y="1102227"/>
              </a:lnTo>
              <a:lnTo>
                <a:pt x="0" y="1102227"/>
              </a:lnTo>
              <a:lnTo>
                <a:pt x="0" y="110955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7B24AA-F525-4F56-B028-E3B1B3D6490D}">
      <dsp:nvSpPr>
        <dsp:cNvPr id="0" name=""/>
        <dsp:cNvSpPr/>
      </dsp:nvSpPr>
      <dsp:spPr>
        <a:xfrm>
          <a:off x="435564" y="2178939"/>
          <a:ext cx="980249" cy="139674"/>
        </a:xfrm>
        <a:custGeom>
          <a:avLst/>
          <a:gdLst/>
          <a:ahLst/>
          <a:cxnLst/>
          <a:rect l="0" t="0" r="0" b="0"/>
          <a:pathLst>
            <a:path>
              <a:moveTo>
                <a:pt x="0" y="139674"/>
              </a:moveTo>
              <a:lnTo>
                <a:pt x="980249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428309-C4ED-46DB-8CED-C91B359196F2}">
      <dsp:nvSpPr>
        <dsp:cNvPr id="0" name=""/>
        <dsp:cNvSpPr/>
      </dsp:nvSpPr>
      <dsp:spPr>
        <a:xfrm>
          <a:off x="435564" y="2318613"/>
          <a:ext cx="1266490" cy="58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3869"/>
              </a:lnTo>
              <a:lnTo>
                <a:pt x="1266490" y="573869"/>
              </a:lnTo>
              <a:lnTo>
                <a:pt x="1266490" y="58119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65D4ED-8429-455C-A77D-5019C3B5FA2C}">
      <dsp:nvSpPr>
        <dsp:cNvPr id="0" name=""/>
        <dsp:cNvSpPr/>
      </dsp:nvSpPr>
      <dsp:spPr>
        <a:xfrm>
          <a:off x="256304" y="2318613"/>
          <a:ext cx="179259" cy="610941"/>
        </a:xfrm>
        <a:custGeom>
          <a:avLst/>
          <a:gdLst/>
          <a:ahLst/>
          <a:cxnLst/>
          <a:rect l="0" t="0" r="0" b="0"/>
          <a:pathLst>
            <a:path>
              <a:moveTo>
                <a:pt x="179259" y="0"/>
              </a:moveTo>
              <a:lnTo>
                <a:pt x="179259" y="603613"/>
              </a:lnTo>
              <a:lnTo>
                <a:pt x="0" y="603613"/>
              </a:lnTo>
              <a:lnTo>
                <a:pt x="0" y="61094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13CD9-29C1-43FB-8DE9-4035C94721E0}">
      <dsp:nvSpPr>
        <dsp:cNvPr id="0" name=""/>
        <dsp:cNvSpPr/>
      </dsp:nvSpPr>
      <dsp:spPr>
        <a:xfrm>
          <a:off x="435564" y="1896505"/>
          <a:ext cx="4954064" cy="887326"/>
        </a:xfrm>
        <a:custGeom>
          <a:avLst/>
          <a:gdLst/>
          <a:ahLst/>
          <a:cxnLst/>
          <a:rect l="0" t="0" r="0" b="0"/>
          <a:pathLst>
            <a:path>
              <a:moveTo>
                <a:pt x="4954064" y="887326"/>
              </a:move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598615" y="1779245"/>
          <a:ext cx="1582026" cy="10045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607404" y="1787594"/>
          <a:ext cx="1582026" cy="10045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WORK BREAK DOWN STRUCTURE FOR PYTHON PROJECT</a:t>
          </a:r>
        </a:p>
      </dsp:txBody>
      <dsp:txXfrm>
        <a:off x="4636827" y="1817017"/>
        <a:ext cx="1523180" cy="945740"/>
      </dsp:txXfrm>
    </dsp:sp>
    <dsp:sp modelId="{90A0FAE8-2A26-4443-85AF-359BC8DD0C29}">
      <dsp:nvSpPr>
        <dsp:cNvPr id="0" name=""/>
        <dsp:cNvSpPr/>
      </dsp:nvSpPr>
      <dsp:spPr>
        <a:xfrm>
          <a:off x="-8742" y="1896505"/>
          <a:ext cx="888614" cy="4221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7C7EC-20A1-4317-9BDF-ABCB981F4B90}">
      <dsp:nvSpPr>
        <dsp:cNvPr id="0" name=""/>
        <dsp:cNvSpPr/>
      </dsp:nvSpPr>
      <dsp:spPr>
        <a:xfrm>
          <a:off x="46" y="1904855"/>
          <a:ext cx="888614" cy="4221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b="1" kern="1200" dirty="0"/>
            <a:t>PROJECT INITIATION</a:t>
          </a:r>
        </a:p>
      </dsp:txBody>
      <dsp:txXfrm>
        <a:off x="12409" y="1917218"/>
        <a:ext cx="863888" cy="397381"/>
      </dsp:txXfrm>
    </dsp:sp>
    <dsp:sp modelId="{EE93938C-5AE2-4C87-8ADD-1410BC6BD9E5}">
      <dsp:nvSpPr>
        <dsp:cNvPr id="0" name=""/>
        <dsp:cNvSpPr/>
      </dsp:nvSpPr>
      <dsp:spPr>
        <a:xfrm>
          <a:off x="49749" y="2929555"/>
          <a:ext cx="413111" cy="181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1296F-13DE-418F-984D-796BAFD58F25}">
      <dsp:nvSpPr>
        <dsp:cNvPr id="0" name=""/>
        <dsp:cNvSpPr/>
      </dsp:nvSpPr>
      <dsp:spPr>
        <a:xfrm>
          <a:off x="58538" y="2937904"/>
          <a:ext cx="413111" cy="1813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Define objectives &amp; scope</a:t>
          </a:r>
          <a:endParaRPr lang="en-GB" sz="700" kern="1200" dirty="0"/>
        </a:p>
      </dsp:txBody>
      <dsp:txXfrm>
        <a:off x="63850" y="2943216"/>
        <a:ext cx="402487" cy="170747"/>
      </dsp:txXfrm>
    </dsp:sp>
    <dsp:sp modelId="{A54837B5-3FBE-49A8-85D8-01B72C65B268}">
      <dsp:nvSpPr>
        <dsp:cNvPr id="0" name=""/>
        <dsp:cNvSpPr/>
      </dsp:nvSpPr>
      <dsp:spPr>
        <a:xfrm>
          <a:off x="1495766" y="2899811"/>
          <a:ext cx="412578" cy="2674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AC17E-0663-4D09-8AE4-2A259A0785D4}">
      <dsp:nvSpPr>
        <dsp:cNvPr id="0" name=""/>
        <dsp:cNvSpPr/>
      </dsp:nvSpPr>
      <dsp:spPr>
        <a:xfrm>
          <a:off x="1504555" y="2908160"/>
          <a:ext cx="412578" cy="2674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Identify stakeholders and dataset owner</a:t>
          </a:r>
        </a:p>
      </dsp:txBody>
      <dsp:txXfrm>
        <a:off x="1512389" y="2915994"/>
        <a:ext cx="396910" cy="251819"/>
      </dsp:txXfrm>
    </dsp:sp>
    <dsp:sp modelId="{1B3714A4-0114-4430-85B2-E2B6D51A7CAA}">
      <dsp:nvSpPr>
        <dsp:cNvPr id="0" name=""/>
        <dsp:cNvSpPr/>
      </dsp:nvSpPr>
      <dsp:spPr>
        <a:xfrm>
          <a:off x="1143405" y="2178939"/>
          <a:ext cx="544818" cy="1694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ED1C5-0080-4CB8-9C47-A8DC5579CFAB}">
      <dsp:nvSpPr>
        <dsp:cNvPr id="0" name=""/>
        <dsp:cNvSpPr/>
      </dsp:nvSpPr>
      <dsp:spPr>
        <a:xfrm>
          <a:off x="1152194" y="2187288"/>
          <a:ext cx="544818" cy="1694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Collect and review initial dataset</a:t>
          </a:r>
        </a:p>
      </dsp:txBody>
      <dsp:txXfrm>
        <a:off x="1157156" y="2192250"/>
        <a:ext cx="534894" cy="159484"/>
      </dsp:txXfrm>
    </dsp:sp>
    <dsp:sp modelId="{10ED8AD8-C95D-7F46-8284-6BFFCB8023D0}">
      <dsp:nvSpPr>
        <dsp:cNvPr id="0" name=""/>
        <dsp:cNvSpPr/>
      </dsp:nvSpPr>
      <dsp:spPr>
        <a:xfrm>
          <a:off x="800613" y="3893387"/>
          <a:ext cx="1266790" cy="2422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809402" y="3901736"/>
          <a:ext cx="1266790" cy="2422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b="1" kern="1200" dirty="0"/>
            <a:t>DATA PREPARATION &amp; EXPLORATION</a:t>
          </a:r>
        </a:p>
      </dsp:txBody>
      <dsp:txXfrm>
        <a:off x="816498" y="3908832"/>
        <a:ext cx="1252598" cy="228097"/>
      </dsp:txXfrm>
    </dsp:sp>
    <dsp:sp modelId="{6E16703E-D480-984D-B802-173E140186A1}">
      <dsp:nvSpPr>
        <dsp:cNvPr id="0" name=""/>
        <dsp:cNvSpPr/>
      </dsp:nvSpPr>
      <dsp:spPr>
        <a:xfrm>
          <a:off x="575011" y="3220825"/>
          <a:ext cx="301091" cy="4001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583800" y="3229174"/>
          <a:ext cx="301091" cy="400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Import data into Google </a:t>
          </a:r>
          <a:r>
            <a:rPr lang="en-US" sz="700" kern="1200" dirty="0" err="1"/>
            <a:t>Colab</a:t>
          </a:r>
          <a:endParaRPr lang="en-GB" sz="700" kern="1200" dirty="0"/>
        </a:p>
      </dsp:txBody>
      <dsp:txXfrm>
        <a:off x="592619" y="3237993"/>
        <a:ext cx="283453" cy="382462"/>
      </dsp:txXfrm>
    </dsp:sp>
    <dsp:sp modelId="{A7F36F2D-988B-4844-86F9-A3DFC3C4AA55}">
      <dsp:nvSpPr>
        <dsp:cNvPr id="0" name=""/>
        <dsp:cNvSpPr/>
      </dsp:nvSpPr>
      <dsp:spPr>
        <a:xfrm>
          <a:off x="2431219" y="3422571"/>
          <a:ext cx="359249" cy="2538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0866F-FEE1-4103-B4FE-5EB3B31CC48D}">
      <dsp:nvSpPr>
        <dsp:cNvPr id="0" name=""/>
        <dsp:cNvSpPr/>
      </dsp:nvSpPr>
      <dsp:spPr>
        <a:xfrm>
          <a:off x="2440008" y="3430920"/>
          <a:ext cx="359249" cy="2538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Clean data &amp; handle missing values</a:t>
          </a:r>
        </a:p>
      </dsp:txBody>
      <dsp:txXfrm>
        <a:off x="2447442" y="3438354"/>
        <a:ext cx="344381" cy="238936"/>
      </dsp:txXfrm>
    </dsp:sp>
    <dsp:sp modelId="{46FA4B0F-9F68-489A-A737-D0DEABEE2E92}">
      <dsp:nvSpPr>
        <dsp:cNvPr id="0" name=""/>
        <dsp:cNvSpPr/>
      </dsp:nvSpPr>
      <dsp:spPr>
        <a:xfrm>
          <a:off x="85897" y="3956011"/>
          <a:ext cx="609231" cy="31652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EFA87-96AD-441A-9C15-1BAA0AD6913D}">
      <dsp:nvSpPr>
        <dsp:cNvPr id="0" name=""/>
        <dsp:cNvSpPr/>
      </dsp:nvSpPr>
      <dsp:spPr>
        <a:xfrm>
          <a:off x="94686" y="3964360"/>
          <a:ext cx="609231" cy="3165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Convert categorical income data to numeric</a:t>
          </a:r>
        </a:p>
      </dsp:txBody>
      <dsp:txXfrm>
        <a:off x="103957" y="3973631"/>
        <a:ext cx="590689" cy="297980"/>
      </dsp:txXfrm>
    </dsp:sp>
    <dsp:sp modelId="{B388971F-67D6-40A2-86DF-93830141C788}">
      <dsp:nvSpPr>
        <dsp:cNvPr id="0" name=""/>
        <dsp:cNvSpPr/>
      </dsp:nvSpPr>
      <dsp:spPr>
        <a:xfrm>
          <a:off x="593673" y="4562946"/>
          <a:ext cx="495789" cy="5680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0D449-EF61-4EE8-B6AC-1A01F4D7618D}">
      <dsp:nvSpPr>
        <dsp:cNvPr id="0" name=""/>
        <dsp:cNvSpPr/>
      </dsp:nvSpPr>
      <dsp:spPr>
        <a:xfrm>
          <a:off x="602462" y="4571296"/>
          <a:ext cx="495789" cy="568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Create computed columns, rename fields</a:t>
          </a:r>
        </a:p>
      </dsp:txBody>
      <dsp:txXfrm>
        <a:off x="616983" y="4585817"/>
        <a:ext cx="466747" cy="538962"/>
      </dsp:txXfrm>
    </dsp:sp>
    <dsp:sp modelId="{92170D4C-868B-45BD-A418-FB4A2817EFD6}">
      <dsp:nvSpPr>
        <dsp:cNvPr id="0" name=""/>
        <dsp:cNvSpPr/>
      </dsp:nvSpPr>
      <dsp:spPr>
        <a:xfrm>
          <a:off x="1736956" y="4607736"/>
          <a:ext cx="458361" cy="8201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7B467-112C-4A2B-AA21-9D8775093A29}">
      <dsp:nvSpPr>
        <dsp:cNvPr id="0" name=""/>
        <dsp:cNvSpPr/>
      </dsp:nvSpPr>
      <dsp:spPr>
        <a:xfrm>
          <a:off x="1745746" y="4616085"/>
          <a:ext cx="458361" cy="820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Compute descriptive statistics &amp; unique student counts</a:t>
          </a:r>
        </a:p>
      </dsp:txBody>
      <dsp:txXfrm>
        <a:off x="1759171" y="4629510"/>
        <a:ext cx="431511" cy="793349"/>
      </dsp:txXfrm>
    </dsp:sp>
    <dsp:sp modelId="{B1AEAF6C-B8B1-1748-805C-DEA9F80466AD}">
      <dsp:nvSpPr>
        <dsp:cNvPr id="0" name=""/>
        <dsp:cNvSpPr/>
      </dsp:nvSpPr>
      <dsp:spPr>
        <a:xfrm>
          <a:off x="5204056" y="3731093"/>
          <a:ext cx="712521" cy="4689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5212845" y="3739442"/>
          <a:ext cx="712521" cy="4689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b="1" kern="1200" dirty="0"/>
            <a:t>ANALYSIS AND VISUALIZATION</a:t>
          </a:r>
        </a:p>
      </dsp:txBody>
      <dsp:txXfrm>
        <a:off x="5226579" y="3753176"/>
        <a:ext cx="685053" cy="441446"/>
      </dsp:txXfrm>
    </dsp:sp>
    <dsp:sp modelId="{D69C27FE-178C-0B44-8F16-561617AC1399}">
      <dsp:nvSpPr>
        <dsp:cNvPr id="0" name=""/>
        <dsp:cNvSpPr/>
      </dsp:nvSpPr>
      <dsp:spPr>
        <a:xfrm>
          <a:off x="5362194" y="4822241"/>
          <a:ext cx="864805" cy="358958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8DAD2-E310-8F43-A407-6333AC65E4ED}">
      <dsp:nvSpPr>
        <dsp:cNvPr id="0" name=""/>
        <dsp:cNvSpPr/>
      </dsp:nvSpPr>
      <dsp:spPr>
        <a:xfrm>
          <a:off x="5370983" y="4830591"/>
          <a:ext cx="864805" cy="3589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Perform correlation analysis (e.g., CGPA vs income, leadership vs salary)</a:t>
          </a:r>
          <a:endParaRPr lang="en-GB" sz="700" kern="1200" dirty="0"/>
        </a:p>
      </dsp:txBody>
      <dsp:txXfrm>
        <a:off x="5381497" y="4841105"/>
        <a:ext cx="843777" cy="337930"/>
      </dsp:txXfrm>
    </dsp:sp>
    <dsp:sp modelId="{D5D6A753-EC32-4A68-A060-518548705F32}">
      <dsp:nvSpPr>
        <dsp:cNvPr id="0" name=""/>
        <dsp:cNvSpPr/>
      </dsp:nvSpPr>
      <dsp:spPr>
        <a:xfrm>
          <a:off x="6299962" y="4300143"/>
          <a:ext cx="660614" cy="5261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9F62A-5584-4081-A9DD-FBF13CF14874}">
      <dsp:nvSpPr>
        <dsp:cNvPr id="0" name=""/>
        <dsp:cNvSpPr/>
      </dsp:nvSpPr>
      <dsp:spPr>
        <a:xfrm>
          <a:off x="6308751" y="4308492"/>
          <a:ext cx="660614" cy="526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Generate bar plots, histograms, scatter plots, and pair plots</a:t>
          </a:r>
        </a:p>
      </dsp:txBody>
      <dsp:txXfrm>
        <a:off x="6324162" y="4323903"/>
        <a:ext cx="629792" cy="495345"/>
      </dsp:txXfrm>
    </dsp:sp>
    <dsp:sp modelId="{B0CDA03B-DF7E-4D69-820B-A40E810F9D9C}">
      <dsp:nvSpPr>
        <dsp:cNvPr id="0" name=""/>
        <dsp:cNvSpPr/>
      </dsp:nvSpPr>
      <dsp:spPr>
        <a:xfrm>
          <a:off x="4297653" y="4186478"/>
          <a:ext cx="471874" cy="4995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1EF9B-CF9A-433C-9D92-393BBB5F56B1}">
      <dsp:nvSpPr>
        <dsp:cNvPr id="0" name=""/>
        <dsp:cNvSpPr/>
      </dsp:nvSpPr>
      <dsp:spPr>
        <a:xfrm>
          <a:off x="4306442" y="4194828"/>
          <a:ext cx="471874" cy="4995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Identify top colleges &amp; cities by CGPA</a:t>
          </a:r>
        </a:p>
      </dsp:txBody>
      <dsp:txXfrm>
        <a:off x="4320263" y="4208649"/>
        <a:ext cx="444232" cy="471879"/>
      </dsp:txXfrm>
    </dsp:sp>
    <dsp:sp modelId="{D52A8591-1F9E-40EF-B7F0-76C5C12E8224}">
      <dsp:nvSpPr>
        <dsp:cNvPr id="0" name=""/>
        <dsp:cNvSpPr/>
      </dsp:nvSpPr>
      <dsp:spPr>
        <a:xfrm>
          <a:off x="3950146" y="5023240"/>
          <a:ext cx="743958" cy="2961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9E039-5901-4841-BB9B-54BB8BFFD874}">
      <dsp:nvSpPr>
        <dsp:cNvPr id="0" name=""/>
        <dsp:cNvSpPr/>
      </dsp:nvSpPr>
      <dsp:spPr>
        <a:xfrm>
          <a:off x="3958935" y="5031590"/>
          <a:ext cx="743958" cy="296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Analyze event participation trends and skill relevance</a:t>
          </a:r>
        </a:p>
      </dsp:txBody>
      <dsp:txXfrm>
        <a:off x="3967609" y="5040264"/>
        <a:ext cx="726610" cy="278808"/>
      </dsp:txXfrm>
    </dsp:sp>
    <dsp:sp modelId="{C6889B4A-A1C3-AE4F-B359-EDC34D071562}">
      <dsp:nvSpPr>
        <dsp:cNvPr id="0" name=""/>
        <dsp:cNvSpPr/>
      </dsp:nvSpPr>
      <dsp:spPr>
        <a:xfrm>
          <a:off x="7278880" y="1616889"/>
          <a:ext cx="947453" cy="2171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FB9AC-490D-684C-AD05-725FCA559179}">
      <dsp:nvSpPr>
        <dsp:cNvPr id="0" name=""/>
        <dsp:cNvSpPr/>
      </dsp:nvSpPr>
      <dsp:spPr>
        <a:xfrm>
          <a:off x="7287669" y="1625239"/>
          <a:ext cx="947453" cy="217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INSIGHTS &amp; REPORTING</a:t>
          </a:r>
          <a:endParaRPr lang="en-GB" sz="800" b="1" kern="1200" dirty="0"/>
        </a:p>
      </dsp:txBody>
      <dsp:txXfrm>
        <a:off x="7294029" y="1631599"/>
        <a:ext cx="934733" cy="204414"/>
      </dsp:txXfrm>
    </dsp:sp>
    <dsp:sp modelId="{2434D734-C4A7-427A-9857-42A7C61C0DA4}">
      <dsp:nvSpPr>
        <dsp:cNvPr id="0" name=""/>
        <dsp:cNvSpPr/>
      </dsp:nvSpPr>
      <dsp:spPr>
        <a:xfrm>
          <a:off x="8748640" y="2429378"/>
          <a:ext cx="750782" cy="2491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83A19-ED5D-4050-A3D9-FD7A4A8BB084}">
      <dsp:nvSpPr>
        <dsp:cNvPr id="0" name=""/>
        <dsp:cNvSpPr/>
      </dsp:nvSpPr>
      <dsp:spPr>
        <a:xfrm>
          <a:off x="8757429" y="2437728"/>
          <a:ext cx="750782" cy="2491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700" kern="1200" dirty="0"/>
            <a:t>Document key findings and average metrics</a:t>
          </a:r>
        </a:p>
      </dsp:txBody>
      <dsp:txXfrm>
        <a:off x="8764726" y="2445025"/>
        <a:ext cx="736188" cy="234551"/>
      </dsp:txXfrm>
    </dsp:sp>
    <dsp:sp modelId="{06C1F377-374C-4613-92BD-A3A4B4702ED3}">
      <dsp:nvSpPr>
        <dsp:cNvPr id="0" name=""/>
        <dsp:cNvSpPr/>
      </dsp:nvSpPr>
      <dsp:spPr>
        <a:xfrm>
          <a:off x="8392053" y="1813060"/>
          <a:ext cx="972526" cy="3834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EE377-B072-443D-A621-586A75CF5F2F}">
      <dsp:nvSpPr>
        <dsp:cNvPr id="0" name=""/>
        <dsp:cNvSpPr/>
      </dsp:nvSpPr>
      <dsp:spPr>
        <a:xfrm>
          <a:off x="8400842" y="1821409"/>
          <a:ext cx="972526" cy="3834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700" kern="1200" dirty="0"/>
            <a:t>Highlight focused insights (high CGPA + Python experience)</a:t>
          </a:r>
        </a:p>
      </dsp:txBody>
      <dsp:txXfrm>
        <a:off x="8412074" y="1832641"/>
        <a:ext cx="950062" cy="361023"/>
      </dsp:txXfrm>
    </dsp:sp>
    <dsp:sp modelId="{F6D2B909-74F4-4646-A28A-5EBD87DF7399}">
      <dsp:nvSpPr>
        <dsp:cNvPr id="0" name=""/>
        <dsp:cNvSpPr/>
      </dsp:nvSpPr>
      <dsp:spPr>
        <a:xfrm>
          <a:off x="7043779" y="2623667"/>
          <a:ext cx="738337" cy="42854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DCCE2-A783-4B22-80F3-AB2241720B2A}">
      <dsp:nvSpPr>
        <dsp:cNvPr id="0" name=""/>
        <dsp:cNvSpPr/>
      </dsp:nvSpPr>
      <dsp:spPr>
        <a:xfrm>
          <a:off x="7052568" y="2632016"/>
          <a:ext cx="738337" cy="4285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700" kern="1200" dirty="0"/>
            <a:t>Write project summary &amp; actionable recommendations</a:t>
          </a:r>
        </a:p>
      </dsp:txBody>
      <dsp:txXfrm>
        <a:off x="7065120" y="2644568"/>
        <a:ext cx="713233" cy="403437"/>
      </dsp:txXfrm>
    </dsp:sp>
    <dsp:sp modelId="{E0A6E22A-2401-49C4-B41A-F5F1D1341B4E}">
      <dsp:nvSpPr>
        <dsp:cNvPr id="0" name=""/>
        <dsp:cNvSpPr/>
      </dsp:nvSpPr>
      <dsp:spPr>
        <a:xfrm>
          <a:off x="7385512" y="2114570"/>
          <a:ext cx="734939" cy="3065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381B8-0718-4A96-82A9-C8C5E7617EB3}">
      <dsp:nvSpPr>
        <dsp:cNvPr id="0" name=""/>
        <dsp:cNvSpPr/>
      </dsp:nvSpPr>
      <dsp:spPr>
        <a:xfrm>
          <a:off x="7394301" y="2122919"/>
          <a:ext cx="734939" cy="3065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700" kern="1200" dirty="0"/>
            <a:t>Finalize clean, documented code notebook</a:t>
          </a:r>
        </a:p>
      </dsp:txBody>
      <dsp:txXfrm>
        <a:off x="7403279" y="2131897"/>
        <a:ext cx="716983" cy="288561"/>
      </dsp:txXfrm>
    </dsp:sp>
    <dsp:sp modelId="{4011CBEF-6FA1-4B35-BC9C-74B7C863B6B2}">
      <dsp:nvSpPr>
        <dsp:cNvPr id="0" name=""/>
        <dsp:cNvSpPr/>
      </dsp:nvSpPr>
      <dsp:spPr>
        <a:xfrm>
          <a:off x="9007615" y="3122125"/>
          <a:ext cx="1104411" cy="2622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B40C4-6DCF-4C9F-8074-E6B713A6F296}">
      <dsp:nvSpPr>
        <dsp:cNvPr id="0" name=""/>
        <dsp:cNvSpPr/>
      </dsp:nvSpPr>
      <dsp:spPr>
        <a:xfrm>
          <a:off x="9016404" y="3130475"/>
          <a:ext cx="1104411" cy="2622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DOCUMENTATION &amp; FUTURE ENHANCEMENTS</a:t>
          </a:r>
          <a:endParaRPr lang="en-US" sz="800" kern="1200" dirty="0"/>
        </a:p>
      </dsp:txBody>
      <dsp:txXfrm>
        <a:off x="9024086" y="3138157"/>
        <a:ext cx="1089047" cy="246910"/>
      </dsp:txXfrm>
    </dsp:sp>
    <dsp:sp modelId="{C6059877-8810-44EC-8D60-867A7F0AE8F1}">
      <dsp:nvSpPr>
        <dsp:cNvPr id="0" name=""/>
        <dsp:cNvSpPr/>
      </dsp:nvSpPr>
      <dsp:spPr>
        <a:xfrm>
          <a:off x="8681492" y="3931328"/>
          <a:ext cx="610806" cy="2997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A93E2-8EF3-4934-B4F7-615D7CF9D669}">
      <dsp:nvSpPr>
        <dsp:cNvPr id="0" name=""/>
        <dsp:cNvSpPr/>
      </dsp:nvSpPr>
      <dsp:spPr>
        <a:xfrm>
          <a:off x="8690281" y="3939677"/>
          <a:ext cx="610806" cy="2997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700" kern="1200" dirty="0"/>
            <a:t>Prepare RAID log &amp; Lessons Learnt log</a:t>
          </a:r>
        </a:p>
      </dsp:txBody>
      <dsp:txXfrm>
        <a:off x="8699059" y="3948455"/>
        <a:ext cx="593250" cy="282144"/>
      </dsp:txXfrm>
    </dsp:sp>
    <dsp:sp modelId="{0647EDC6-35EA-4EC9-91B7-6D2A3CD31019}">
      <dsp:nvSpPr>
        <dsp:cNvPr id="0" name=""/>
        <dsp:cNvSpPr/>
      </dsp:nvSpPr>
      <dsp:spPr>
        <a:xfrm>
          <a:off x="8546341" y="3374915"/>
          <a:ext cx="458392" cy="4196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D4B54-A428-446E-8F19-9040647B2ADD}">
      <dsp:nvSpPr>
        <dsp:cNvPr id="0" name=""/>
        <dsp:cNvSpPr/>
      </dsp:nvSpPr>
      <dsp:spPr>
        <a:xfrm>
          <a:off x="8555130" y="3383264"/>
          <a:ext cx="458392" cy="419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700" kern="1200" dirty="0"/>
            <a:t>Create Work Breakdown Structure (WBS)</a:t>
          </a:r>
        </a:p>
      </dsp:txBody>
      <dsp:txXfrm>
        <a:off x="8567422" y="3395556"/>
        <a:ext cx="433808" cy="395094"/>
      </dsp:txXfrm>
    </dsp:sp>
    <dsp:sp modelId="{D1FE8571-0A78-4D22-B232-1DBB1F245595}">
      <dsp:nvSpPr>
        <dsp:cNvPr id="0" name=""/>
        <dsp:cNvSpPr/>
      </dsp:nvSpPr>
      <dsp:spPr>
        <a:xfrm>
          <a:off x="9638645" y="3797681"/>
          <a:ext cx="470024" cy="4766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B68EC-E16B-422A-865C-940FC74EEEBE}">
      <dsp:nvSpPr>
        <dsp:cNvPr id="0" name=""/>
        <dsp:cNvSpPr/>
      </dsp:nvSpPr>
      <dsp:spPr>
        <a:xfrm>
          <a:off x="9647434" y="3806030"/>
          <a:ext cx="470024" cy="4766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700" kern="1200" dirty="0"/>
            <a:t>Plan for predictive analytics and dashboards</a:t>
          </a:r>
        </a:p>
      </dsp:txBody>
      <dsp:txXfrm>
        <a:off x="9661201" y="3819797"/>
        <a:ext cx="442490" cy="449114"/>
      </dsp:txXfrm>
    </dsp:sp>
    <dsp:sp modelId="{FC329308-06C3-4802-921D-66203ADD6CEB}">
      <dsp:nvSpPr>
        <dsp:cNvPr id="0" name=""/>
        <dsp:cNvSpPr/>
      </dsp:nvSpPr>
      <dsp:spPr>
        <a:xfrm>
          <a:off x="10359410" y="3416920"/>
          <a:ext cx="532479" cy="6691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7C8D4-E96A-4B10-9309-AFB21903BC58}">
      <dsp:nvSpPr>
        <dsp:cNvPr id="0" name=""/>
        <dsp:cNvSpPr/>
      </dsp:nvSpPr>
      <dsp:spPr>
        <a:xfrm>
          <a:off x="10368199" y="3425269"/>
          <a:ext cx="532479" cy="6691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700" kern="1200" dirty="0"/>
            <a:t>Propose dataset extension and web dashboard integration</a:t>
          </a:r>
        </a:p>
      </dsp:txBody>
      <dsp:txXfrm>
        <a:off x="10383795" y="3440865"/>
        <a:ext cx="501287" cy="637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endParaRPr lang="en-IN" i="1" dirty="0">
              <a:solidFill>
                <a:srgbClr val="2A2B2C"/>
              </a:solidFill>
              <a:latin typeface="inheri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0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l="22000" t="15000" r="20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828675"/>
            <a:ext cx="11106150" cy="308940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Deliverables– </a:t>
            </a:r>
            <a:b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‘PYTHON’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6751225"/>
              </p:ext>
            </p:extLst>
          </p:nvPr>
        </p:nvGraphicFramePr>
        <p:xfrm>
          <a:off x="181247" y="-128435"/>
          <a:ext cx="11937786" cy="6462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8763FDF8-2B62-0344-BEB7-279B8DD35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9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E5B7B1-FE9C-49DF-B801-6A82566BEA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C79FB2-7116-489A-B269-C878F00B5983}">
  <ds:schemaRefs>
    <ds:schemaRef ds:uri="http://schemas.microsoft.com/office/2006/metadata/properties"/>
    <ds:schemaRef ds:uri="http://schemas.microsoft.com/office/infopath/2007/PartnerControls"/>
    <ds:schemaRef ds:uri="3e1c734f-cd3c-409a-b830-21836909dd77"/>
  </ds:schemaRefs>
</ds:datastoreItem>
</file>

<file path=customXml/itemProps3.xml><?xml version="1.0" encoding="utf-8"?>
<ds:datastoreItem xmlns:ds="http://schemas.openxmlformats.org/officeDocument/2006/customXml" ds:itemID="{102705DC-FBDD-4CE3-A2EF-86C4977A92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6822</TotalTime>
  <Words>179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inherit</vt:lpstr>
      <vt:lpstr>Office Theme</vt:lpstr>
      <vt:lpstr>WORK BREAKDOWN STRUCTURE –  IP23 Live Project Deliverables–  ‘PYTHON’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Parth Satvekar</cp:lastModifiedBy>
  <cp:revision>244</cp:revision>
  <dcterms:created xsi:type="dcterms:W3CDTF">2023-07-15T03:43:48Z</dcterms:created>
  <dcterms:modified xsi:type="dcterms:W3CDTF">2025-07-06T13:04:59Z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  <property fmtid="{D5CDD505-2E9C-101B-9397-08002B2CF9AE}" pid="3" name="MediaServiceImageTags">
    <vt:lpwstr/>
  </property>
</Properties>
</file>