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72" d="100"/>
          <a:sy n="72" d="100"/>
        </p:scale>
        <p:origin x="483" y="4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1C8DD-E84B-44B0-9D1B-DFF527672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4E9865-C4CB-4D1E-B8C7-572B87927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B994B-EE15-484B-A669-41C5FA69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BB1E-1C00-4A5B-9CEE-0F1FEFB3544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3CBC0B-0946-42B0-B6D5-3AB03826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6E2933-C587-486F-9867-92DD3D97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1AE0-A01F-4AB7-AF21-165EC86608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5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5DB86-DF35-447B-B24C-7B59DCE2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D1C5A3-CDF5-4E3D-A362-437396B17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0F68D0-EAC4-4688-96F3-832B60D1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BB1E-1C00-4A5B-9CEE-0F1FEFB3544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2A2478-606D-4F8B-8448-CCAAA649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B88F0F-2560-46FA-8514-61C5A707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1AE0-A01F-4AB7-AF21-165EC86608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63FE12-11D2-4B5F-BAE3-3DA69B9D3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FE4343-415C-4D53-B6E5-314810109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CE069-7338-4B7B-9C41-DF3D43D6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BB1E-1C00-4A5B-9CEE-0F1FEFB3544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D15E54-7867-47A5-ABCF-393BC94C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54334C-BAC6-4E1B-BA7F-AF540852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1AE0-A01F-4AB7-AF21-165EC86608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6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615BB-FCD3-43DC-8EB3-998C9B84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41F081-7EDF-4272-91CF-8E41F1D0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8C7B94-6FA1-4C8B-9C46-CB421741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BB1E-1C00-4A5B-9CEE-0F1FEFB3544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B1A59D-A5EE-44C1-A81B-885CE95D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FDF45B-E3E3-48D1-A4CA-F4F600BD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1AE0-A01F-4AB7-AF21-165EC86608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8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3A500-A972-46D0-A23E-C9A90EB0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32A094-76E3-4E38-9DEC-D47BC292D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D9CD28-DC68-421B-BE1A-E30D9276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BB1E-1C00-4A5B-9CEE-0F1FEFB3544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F1EA9B-E6AE-4915-8475-C606A9A7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1EAA86-1665-457C-937F-D0D164A2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1AE0-A01F-4AB7-AF21-165EC86608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4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5A327-EF6D-446E-8D66-42D2D590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A22396-5FA3-4BD0-9ABA-8D105748D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EE382C-5211-4295-A32E-833D3AA39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B30E9A-72FF-4578-8286-E619632B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BB1E-1C00-4A5B-9CEE-0F1FEFB3544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E901E4-A86A-4F86-8EF9-0003AD1B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3A952B-87D3-4D1D-9B37-8882545E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1AE0-A01F-4AB7-AF21-165EC86608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6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B3630-3C24-456A-B0EA-CAE2A161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B88D7A-3340-4B3B-A830-DFD6592DF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48D68D-F40B-4323-AFAE-36624BB40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FB4EAF-DB0E-4EFA-84E8-26EA0367F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E76769-D088-4082-81F5-348E5D51F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1CFA5E-02A6-4CAB-B3F4-A3FEFA87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BB1E-1C00-4A5B-9CEE-0F1FEFB3544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C4EB36-0378-4C10-87B4-B645FA64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8311A6-7BC7-4EC8-B38B-1CE169EB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1AE0-A01F-4AB7-AF21-165EC86608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4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F29D5-6362-43DD-924B-1064A3C9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B96703-8D5C-4571-A08D-0F34F52C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BB1E-1C00-4A5B-9CEE-0F1FEFB3544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DD9F84-A02A-499D-B213-53A2D69D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A84478-24D7-4CCD-B3FD-BFD10169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1AE0-A01F-4AB7-AF21-165EC86608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9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5B4BFB-0A3B-44C1-A98D-8B0C3987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BB1E-1C00-4A5B-9CEE-0F1FEFB3544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3B98A8-F7EC-4DC9-B602-322DAC2B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AB44EB-F013-4DF3-9578-DD93644B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1AE0-A01F-4AB7-AF21-165EC86608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8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EDED4-5A52-4A4B-84DF-10CF03D38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4C3259-F9E6-4304-B6F6-DB44B123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39BFF5-7711-4755-B388-45FA1EDE8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C84D4F-4EE2-4428-8DF2-96B9A82C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BB1E-1C00-4A5B-9CEE-0F1FEFB3544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B98918-05AD-43B0-A748-2C9DEA57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1FF755-768E-4648-BB6D-6AF46AD0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1AE0-A01F-4AB7-AF21-165EC86608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5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1747E-222F-4EBE-AEE0-649CD881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2E42D5-005F-4E31-AB79-38C5BD5BD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DB8C42-3B5D-4A35-A564-38A1C38F9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B2C3CD-20E5-436A-A592-82960052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BB1E-1C00-4A5B-9CEE-0F1FEFB3544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CA3F8E-823D-4814-810D-86485053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D16C98-8CCE-4A65-A143-A62E9D6D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1AE0-A01F-4AB7-AF21-165EC86608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2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06C655-C2C4-4B96-A2F8-481A70CB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7F9380-18B8-4BAB-B2C0-CC3734C2D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A80622-D357-4EBA-903C-0B164AE89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1BB1E-1C00-4A5B-9CEE-0F1FEFB3544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2737C-5D15-49AF-B9BB-9AF02F973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77EE26-B979-442E-8E8F-82E3F60E3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61AE0-A01F-4AB7-AF21-165EC86608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6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n 52">
            <a:extLst>
              <a:ext uri="{FF2B5EF4-FFF2-40B4-BE49-F238E27FC236}">
                <a16:creationId xmlns:a16="http://schemas.microsoft.com/office/drawing/2014/main" id="{D6D8F0D6-1CD5-4D8A-B34B-8765AD7AD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6" y="1219089"/>
            <a:ext cx="6107364" cy="80242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72EB2390-3C39-484F-8DBD-42EC48AEC87D}"/>
              </a:ext>
            </a:extLst>
          </p:cNvPr>
          <p:cNvSpPr/>
          <p:nvPr/>
        </p:nvSpPr>
        <p:spPr>
          <a:xfrm>
            <a:off x="963826" y="2612639"/>
            <a:ext cx="925606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7200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Guía de contenido</a:t>
            </a:r>
            <a:br>
              <a:rPr lang="es-MX" sz="7200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r>
              <a:rPr lang="es-MX" sz="7200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para clases y recursos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D2DF956-DA7D-4A91-B714-4271EA437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1" y="5717633"/>
            <a:ext cx="944362" cy="86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1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adroTexto 48">
            <a:extLst>
              <a:ext uri="{FF2B5EF4-FFF2-40B4-BE49-F238E27FC236}">
                <a16:creationId xmlns:a16="http://schemas.microsoft.com/office/drawing/2014/main" id="{92ADD307-F726-4130-834F-C374D668A1AF}"/>
              </a:ext>
            </a:extLst>
          </p:cNvPr>
          <p:cNvSpPr txBox="1"/>
          <p:nvPr/>
        </p:nvSpPr>
        <p:spPr>
          <a:xfrm>
            <a:off x="1190571" y="2030021"/>
            <a:ext cx="9810858" cy="31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0"/>
              </a:lnSpc>
            </a:pPr>
            <a:r>
              <a:rPr lang="es-MX" sz="8000" dirty="0">
                <a:gradFill flip="none" rotWithShape="1">
                  <a:gsLst>
                    <a:gs pos="76000">
                      <a:srgbClr val="0070C0"/>
                    </a:gs>
                    <a:gs pos="24000">
                      <a:srgbClr val="00B0F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Buscamos hacer la tecnología accesible para </a:t>
            </a:r>
            <a:r>
              <a:rPr lang="es-MX" sz="8000" dirty="0">
                <a:solidFill>
                  <a:schemeClr val="accent2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todas y todos.</a:t>
            </a:r>
            <a:r>
              <a:rPr lang="es-MX" sz="8000" dirty="0">
                <a:gradFill flip="none" rotWithShape="1">
                  <a:gsLst>
                    <a:gs pos="76000">
                      <a:srgbClr val="0070C0"/>
                    </a:gs>
                    <a:gs pos="24000">
                      <a:srgbClr val="00B0F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 </a:t>
            </a:r>
            <a:endParaRPr lang="en-US" sz="8000" dirty="0">
              <a:gradFill flip="none" rotWithShape="1">
                <a:gsLst>
                  <a:gs pos="76000">
                    <a:srgbClr val="0070C0"/>
                  </a:gs>
                  <a:gs pos="24000">
                    <a:srgbClr val="00B0F0"/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368D84B4-74E3-44AB-B706-CF4BCDFAA7FA}"/>
              </a:ext>
            </a:extLst>
          </p:cNvPr>
          <p:cNvGrpSpPr/>
          <p:nvPr/>
        </p:nvGrpSpPr>
        <p:grpSpPr>
          <a:xfrm>
            <a:off x="366836" y="504129"/>
            <a:ext cx="3985028" cy="646331"/>
            <a:chOff x="366836" y="504129"/>
            <a:chExt cx="5907294" cy="958103"/>
          </a:xfrm>
        </p:grpSpPr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F58E28FB-A76E-4EA8-AA7A-4B0A2A189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36" y="504129"/>
              <a:ext cx="1045477" cy="958103"/>
            </a:xfrm>
            <a:prstGeom prst="rect">
              <a:avLst/>
            </a:prstGeom>
          </p:spPr>
        </p:pic>
        <p:pic>
          <p:nvPicPr>
            <p:cNvPr id="53" name="Imagen 52">
              <a:extLst>
                <a:ext uri="{FF2B5EF4-FFF2-40B4-BE49-F238E27FC236}">
                  <a16:creationId xmlns:a16="http://schemas.microsoft.com/office/drawing/2014/main" id="{D6D8F0D6-1CD5-4D8A-B34B-8765AD7AD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5374" y="679101"/>
              <a:ext cx="4628756" cy="608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619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46D6246D-95E3-40BF-B488-DC434DA230FB}"/>
              </a:ext>
            </a:extLst>
          </p:cNvPr>
          <p:cNvSpPr/>
          <p:nvPr/>
        </p:nvSpPr>
        <p:spPr>
          <a:xfrm rot="20264979">
            <a:off x="2595491" y="3496067"/>
            <a:ext cx="1024136" cy="10265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249F7BA-A575-42A8-963D-92FFCA531747}"/>
              </a:ext>
            </a:extLst>
          </p:cNvPr>
          <p:cNvSpPr/>
          <p:nvPr/>
        </p:nvSpPr>
        <p:spPr>
          <a:xfrm rot="20264979">
            <a:off x="676174" y="3526327"/>
            <a:ext cx="1024136" cy="10265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258C415-93A0-4A5D-8EBB-1FF5985109DA}"/>
              </a:ext>
            </a:extLst>
          </p:cNvPr>
          <p:cNvSpPr/>
          <p:nvPr/>
        </p:nvSpPr>
        <p:spPr>
          <a:xfrm>
            <a:off x="605529" y="3456913"/>
            <a:ext cx="1165426" cy="116542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E4F9-326E-451C-BE8D-5523E8FD6B9E}"/>
              </a:ext>
            </a:extLst>
          </p:cNvPr>
          <p:cNvCxnSpPr>
            <a:cxnSpLocks/>
          </p:cNvCxnSpPr>
          <p:nvPr/>
        </p:nvCxnSpPr>
        <p:spPr>
          <a:xfrm>
            <a:off x="1188242" y="4039626"/>
            <a:ext cx="45713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8435614-4FF3-49B9-A75C-B5FDE25C0942}"/>
              </a:ext>
            </a:extLst>
          </p:cNvPr>
          <p:cNvCxnSpPr>
            <a:cxnSpLocks/>
          </p:cNvCxnSpPr>
          <p:nvPr/>
        </p:nvCxnSpPr>
        <p:spPr>
          <a:xfrm flipV="1">
            <a:off x="1188242" y="3790137"/>
            <a:ext cx="224071" cy="24948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FD94A21-022E-4E3D-9859-43D118230F69}"/>
              </a:ext>
            </a:extLst>
          </p:cNvPr>
          <p:cNvSpPr/>
          <p:nvPr/>
        </p:nvSpPr>
        <p:spPr>
          <a:xfrm>
            <a:off x="2843240" y="3988390"/>
            <a:ext cx="272963" cy="2736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4CD682C-E095-46F9-88BA-3515140EE8EC}"/>
              </a:ext>
            </a:extLst>
          </p:cNvPr>
          <p:cNvSpPr/>
          <p:nvPr/>
        </p:nvSpPr>
        <p:spPr>
          <a:xfrm>
            <a:off x="2843241" y="3680752"/>
            <a:ext cx="272963" cy="2736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740468F-D44F-49F6-98B6-2681F5B388FF}"/>
              </a:ext>
            </a:extLst>
          </p:cNvPr>
          <p:cNvSpPr/>
          <p:nvPr/>
        </p:nvSpPr>
        <p:spPr>
          <a:xfrm>
            <a:off x="3257525" y="3445201"/>
            <a:ext cx="391014" cy="3919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5B2FD08-E3E7-4A85-8E43-5C9E956C50B4}"/>
              </a:ext>
            </a:extLst>
          </p:cNvPr>
          <p:cNvSpPr/>
          <p:nvPr/>
        </p:nvSpPr>
        <p:spPr>
          <a:xfrm>
            <a:off x="2524415" y="3988390"/>
            <a:ext cx="272963" cy="2736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FF328DE-23CE-4087-97DB-07CECCE07FC1}"/>
              </a:ext>
            </a:extLst>
          </p:cNvPr>
          <p:cNvSpPr/>
          <p:nvPr/>
        </p:nvSpPr>
        <p:spPr>
          <a:xfrm>
            <a:off x="2524415" y="3680752"/>
            <a:ext cx="272963" cy="2736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9093016-29F3-4992-92E5-BBE70DCC6BBC}"/>
              </a:ext>
            </a:extLst>
          </p:cNvPr>
          <p:cNvSpPr/>
          <p:nvPr/>
        </p:nvSpPr>
        <p:spPr>
          <a:xfrm>
            <a:off x="3162066" y="3988390"/>
            <a:ext cx="272963" cy="2736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B6E3D22-E07C-48CC-8B7F-529FD43F2980}"/>
              </a:ext>
            </a:extLst>
          </p:cNvPr>
          <p:cNvSpPr/>
          <p:nvPr/>
        </p:nvSpPr>
        <p:spPr>
          <a:xfrm>
            <a:off x="2843240" y="4296029"/>
            <a:ext cx="272963" cy="2736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1079B41-EC4B-4037-834E-AE6BB64AEF1B}"/>
              </a:ext>
            </a:extLst>
          </p:cNvPr>
          <p:cNvSpPr/>
          <p:nvPr/>
        </p:nvSpPr>
        <p:spPr>
          <a:xfrm>
            <a:off x="2524415" y="4296029"/>
            <a:ext cx="272963" cy="2736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B92DD84-89CC-44D6-BB54-BF35B93FF593}"/>
              </a:ext>
            </a:extLst>
          </p:cNvPr>
          <p:cNvSpPr/>
          <p:nvPr/>
        </p:nvSpPr>
        <p:spPr>
          <a:xfrm>
            <a:off x="3162066" y="4296029"/>
            <a:ext cx="272963" cy="2736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0944D7C-7124-4191-8004-72CF8CF6FEA5}"/>
              </a:ext>
            </a:extLst>
          </p:cNvPr>
          <p:cNvSpPr/>
          <p:nvPr/>
        </p:nvSpPr>
        <p:spPr>
          <a:xfrm rot="20264979">
            <a:off x="4514806" y="3496066"/>
            <a:ext cx="1024136" cy="10265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5CFC024-6130-4516-9912-5CC15E8F8BEC}"/>
              </a:ext>
            </a:extLst>
          </p:cNvPr>
          <p:cNvSpPr txBox="1"/>
          <p:nvPr/>
        </p:nvSpPr>
        <p:spPr>
          <a:xfrm>
            <a:off x="4553552" y="3222846"/>
            <a:ext cx="34801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6000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1</a:t>
            </a:r>
            <a:endParaRPr lang="en-US" sz="6000" dirty="0">
              <a:solidFill>
                <a:schemeClr val="bg1"/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F9038A0-4D86-444B-BB20-FE9318442DED}"/>
              </a:ext>
            </a:extLst>
          </p:cNvPr>
          <p:cNvSpPr txBox="1"/>
          <p:nvPr/>
        </p:nvSpPr>
        <p:spPr>
          <a:xfrm>
            <a:off x="4852865" y="3855340"/>
            <a:ext cx="34801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6000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2</a:t>
            </a:r>
            <a:endParaRPr lang="en-US" sz="6000" dirty="0">
              <a:solidFill>
                <a:schemeClr val="bg1"/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722D143-B879-4EDB-9D06-FA70A3E00C8D}"/>
              </a:ext>
            </a:extLst>
          </p:cNvPr>
          <p:cNvSpPr txBox="1"/>
          <p:nvPr/>
        </p:nvSpPr>
        <p:spPr>
          <a:xfrm>
            <a:off x="5221854" y="3328472"/>
            <a:ext cx="34801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6000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3</a:t>
            </a:r>
            <a:endParaRPr lang="en-US" sz="6000" dirty="0">
              <a:solidFill>
                <a:schemeClr val="bg1"/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2C64BC-9A77-4B67-98E4-CE0D68E89312}"/>
              </a:ext>
            </a:extLst>
          </p:cNvPr>
          <p:cNvSpPr/>
          <p:nvPr/>
        </p:nvSpPr>
        <p:spPr>
          <a:xfrm rot="20264979">
            <a:off x="6399763" y="3496066"/>
            <a:ext cx="1024136" cy="10265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B5AC5D0-28DC-4E64-A998-BFFA81CEBD2B}"/>
              </a:ext>
            </a:extLst>
          </p:cNvPr>
          <p:cNvSpPr/>
          <p:nvPr/>
        </p:nvSpPr>
        <p:spPr>
          <a:xfrm>
            <a:off x="6842076" y="3521594"/>
            <a:ext cx="701925" cy="7019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137A6A7-F691-4F64-929B-583DE3464802}"/>
              </a:ext>
            </a:extLst>
          </p:cNvPr>
          <p:cNvSpPr/>
          <p:nvPr/>
        </p:nvSpPr>
        <p:spPr>
          <a:xfrm>
            <a:off x="6932312" y="3742193"/>
            <a:ext cx="260726" cy="2607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30F1A96-21A3-4073-A186-5DD0CE5BCAAE}"/>
              </a:ext>
            </a:extLst>
          </p:cNvPr>
          <p:cNvSpPr/>
          <p:nvPr/>
        </p:nvSpPr>
        <p:spPr>
          <a:xfrm rot="20264979">
            <a:off x="8320024" y="3496066"/>
            <a:ext cx="1024136" cy="10265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BA1BDBC5-1609-4BAB-B61C-A701E12B858C}"/>
              </a:ext>
            </a:extLst>
          </p:cNvPr>
          <p:cNvSpPr/>
          <p:nvPr/>
        </p:nvSpPr>
        <p:spPr>
          <a:xfrm>
            <a:off x="8891057" y="4050440"/>
            <a:ext cx="772510" cy="7725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B88FC5B9-D32F-473A-93C4-20BEA5E20429}"/>
              </a:ext>
            </a:extLst>
          </p:cNvPr>
          <p:cNvSpPr/>
          <p:nvPr/>
        </p:nvSpPr>
        <p:spPr>
          <a:xfrm rot="5400000">
            <a:off x="8277022" y="3438062"/>
            <a:ext cx="977462" cy="84264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D08F815-02BA-4FFB-9190-1FD97ED0CEA4}"/>
              </a:ext>
            </a:extLst>
          </p:cNvPr>
          <p:cNvSpPr/>
          <p:nvPr/>
        </p:nvSpPr>
        <p:spPr>
          <a:xfrm rot="20264979">
            <a:off x="10366424" y="3496068"/>
            <a:ext cx="1024136" cy="10265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19AB1706-E3B9-4B04-9F8E-7196EC732192}"/>
              </a:ext>
            </a:extLst>
          </p:cNvPr>
          <p:cNvSpPr/>
          <p:nvPr/>
        </p:nvSpPr>
        <p:spPr>
          <a:xfrm>
            <a:off x="10081023" y="3267116"/>
            <a:ext cx="772510" cy="7725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3E63F27-185F-4942-BD7F-E7F3877B3FDE}"/>
              </a:ext>
            </a:extLst>
          </p:cNvPr>
          <p:cNvSpPr/>
          <p:nvPr/>
        </p:nvSpPr>
        <p:spPr>
          <a:xfrm>
            <a:off x="11019528" y="3734807"/>
            <a:ext cx="493055" cy="49305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DEA9F6FC-5109-4D6B-B175-4533FEB08C68}"/>
              </a:ext>
            </a:extLst>
          </p:cNvPr>
          <p:cNvSpPr/>
          <p:nvPr/>
        </p:nvSpPr>
        <p:spPr>
          <a:xfrm>
            <a:off x="10611478" y="4085819"/>
            <a:ext cx="277602" cy="2776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9BC8208B-970E-40DE-BE82-17C10FED9C20}"/>
              </a:ext>
            </a:extLst>
          </p:cNvPr>
          <p:cNvSpPr/>
          <p:nvPr/>
        </p:nvSpPr>
        <p:spPr>
          <a:xfrm>
            <a:off x="10872903" y="4363421"/>
            <a:ext cx="493055" cy="4930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FFDCEFB-DA6B-41A1-8EDB-862A0BFA9EB4}"/>
              </a:ext>
            </a:extLst>
          </p:cNvPr>
          <p:cNvSpPr txBox="1"/>
          <p:nvPr/>
        </p:nvSpPr>
        <p:spPr>
          <a:xfrm>
            <a:off x="519941" y="4872548"/>
            <a:ext cx="133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Rápido y puntual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BDFDB43-D006-4482-ABE4-C782A0050123}"/>
              </a:ext>
            </a:extLst>
          </p:cNvPr>
          <p:cNvSpPr txBox="1"/>
          <p:nvPr/>
        </p:nvSpPr>
        <p:spPr>
          <a:xfrm>
            <a:off x="2439257" y="4872548"/>
            <a:ext cx="133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Modular y fragmentado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5F1C8A9-9FDE-4E6A-95F0-EEBFD84653A1}"/>
              </a:ext>
            </a:extLst>
          </p:cNvPr>
          <p:cNvSpPr txBox="1"/>
          <p:nvPr/>
        </p:nvSpPr>
        <p:spPr>
          <a:xfrm>
            <a:off x="4352405" y="4902029"/>
            <a:ext cx="133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Secuencial y guiado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68DA264-E1AD-4676-B4C7-98A01D0936C4}"/>
              </a:ext>
            </a:extLst>
          </p:cNvPr>
          <p:cNvSpPr txBox="1"/>
          <p:nvPr/>
        </p:nvSpPr>
        <p:spPr>
          <a:xfrm>
            <a:off x="6243529" y="4902029"/>
            <a:ext cx="133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Visual e intuitivo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4592DE1-D69E-40F1-B4E8-163F9C96B1D0}"/>
              </a:ext>
            </a:extLst>
          </p:cNvPr>
          <p:cNvSpPr txBox="1"/>
          <p:nvPr/>
        </p:nvSpPr>
        <p:spPr>
          <a:xfrm>
            <a:off x="8222755" y="4902029"/>
            <a:ext cx="133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Interactivo y dinámico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266C692F-0B74-4E8D-BCEC-EA0181EF7BA9}"/>
              </a:ext>
            </a:extLst>
          </p:cNvPr>
          <p:cNvSpPr txBox="1"/>
          <p:nvPr/>
        </p:nvSpPr>
        <p:spPr>
          <a:xfrm>
            <a:off x="10220778" y="4902029"/>
            <a:ext cx="133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Abierto para todas y todos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92ADD307-F726-4130-834F-C374D668A1AF}"/>
              </a:ext>
            </a:extLst>
          </p:cNvPr>
          <p:cNvSpPr txBox="1"/>
          <p:nvPr/>
        </p:nvSpPr>
        <p:spPr>
          <a:xfrm>
            <a:off x="1184611" y="1742474"/>
            <a:ext cx="9810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El aprendizaje debe ser </a:t>
            </a:r>
            <a:endParaRPr lang="en-US" sz="7200" dirty="0">
              <a:solidFill>
                <a:schemeClr val="bg1"/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368D84B4-74E3-44AB-B706-CF4BCDFAA7FA}"/>
              </a:ext>
            </a:extLst>
          </p:cNvPr>
          <p:cNvGrpSpPr/>
          <p:nvPr/>
        </p:nvGrpSpPr>
        <p:grpSpPr>
          <a:xfrm>
            <a:off x="366836" y="504129"/>
            <a:ext cx="3985028" cy="646331"/>
            <a:chOff x="366836" y="504129"/>
            <a:chExt cx="5907294" cy="958103"/>
          </a:xfrm>
        </p:grpSpPr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F58E28FB-A76E-4EA8-AA7A-4B0A2A189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36" y="504129"/>
              <a:ext cx="1045477" cy="958103"/>
            </a:xfrm>
            <a:prstGeom prst="rect">
              <a:avLst/>
            </a:prstGeom>
          </p:spPr>
        </p:pic>
        <p:pic>
          <p:nvPicPr>
            <p:cNvPr id="53" name="Imagen 52">
              <a:extLst>
                <a:ext uri="{FF2B5EF4-FFF2-40B4-BE49-F238E27FC236}">
                  <a16:creationId xmlns:a16="http://schemas.microsoft.com/office/drawing/2014/main" id="{D6D8F0D6-1CD5-4D8A-B34B-8765AD7AD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5374" y="679101"/>
              <a:ext cx="4628756" cy="608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33586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Source Sans Pro Black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Villalpando Mello</dc:creator>
  <cp:lastModifiedBy>Eduardo Villalpando Mello</cp:lastModifiedBy>
  <cp:revision>8</cp:revision>
  <dcterms:created xsi:type="dcterms:W3CDTF">2019-12-15T20:20:23Z</dcterms:created>
  <dcterms:modified xsi:type="dcterms:W3CDTF">2019-12-16T07:40:45Z</dcterms:modified>
</cp:coreProperties>
</file>