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09AD-E332-4E06-A187-4D084388C70D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9C3D-01C6-4A5B-A485-EF19A5E67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09AD-E332-4E06-A187-4D084388C70D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9C3D-01C6-4A5B-A485-EF19A5E67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1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09AD-E332-4E06-A187-4D084388C70D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9C3D-01C6-4A5B-A485-EF19A5E67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67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09AD-E332-4E06-A187-4D084388C70D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9C3D-01C6-4A5B-A485-EF19A5E67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30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09AD-E332-4E06-A187-4D084388C70D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9C3D-01C6-4A5B-A485-EF19A5E67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4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09AD-E332-4E06-A187-4D084388C70D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9C3D-01C6-4A5B-A485-EF19A5E67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07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09AD-E332-4E06-A187-4D084388C70D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9C3D-01C6-4A5B-A485-EF19A5E67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3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09AD-E332-4E06-A187-4D084388C70D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9C3D-01C6-4A5B-A485-EF19A5E67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84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09AD-E332-4E06-A187-4D084388C70D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9C3D-01C6-4A5B-A485-EF19A5E67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50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09AD-E332-4E06-A187-4D084388C70D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9C3D-01C6-4A5B-A485-EF19A5E67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19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09AD-E332-4E06-A187-4D084388C70D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9C3D-01C6-4A5B-A485-EF19A5E67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17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009AD-E332-4E06-A187-4D084388C70D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09C3D-01C6-4A5B-A485-EF19A5E67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8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TERRORISM IN SOUTH ASIAN NATIONS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2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117311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Possible solutions which are implemented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67890"/>
            <a:ext cx="10515600" cy="1814946"/>
          </a:xfrm>
        </p:spPr>
        <p:txBody>
          <a:bodyPr>
            <a:normAutofit/>
          </a:bodyPr>
          <a:lstStyle/>
          <a:p>
            <a:r>
              <a:rPr lang="en-IN" dirty="0" smtClean="0"/>
              <a:t>Need strict laws for purchase and illegal selling of arms.</a:t>
            </a:r>
          </a:p>
          <a:p>
            <a:r>
              <a:rPr lang="en-IN" dirty="0" smtClean="0"/>
              <a:t>Active Police Personal patrolling 24x7 for securing the entry points </a:t>
            </a:r>
            <a:r>
              <a:rPr lang="en-IN" smtClean="0"/>
              <a:t>for </a:t>
            </a:r>
            <a:r>
              <a:rPr lang="en-IN" smtClean="0"/>
              <a:t>terrorists in the border areas.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8963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72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Terrorism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07623"/>
            <a:ext cx="9144000" cy="305017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Terrorism refers to the unlawful use of violence and intimidation, especially against civilians in the pursuit of political aims.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one such problems which has crippled the nation today and the forces of the nation are trying very hard to protect itself from this.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number of terrorist have increased throughout the years and also </a:t>
            </a:r>
            <a:r>
              <a:rPr lang="en-US" dirty="0" smtClean="0"/>
              <a:t>their </a:t>
            </a:r>
            <a:r>
              <a:rPr lang="en-US" dirty="0"/>
              <a:t>violent acts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3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2514"/>
            <a:ext cx="9144000" cy="953589"/>
          </a:xfrm>
        </p:spPr>
        <p:txBody>
          <a:bodyPr/>
          <a:lstStyle/>
          <a:p>
            <a:r>
              <a:rPr lang="en-IN" dirty="0" smtClean="0"/>
              <a:t>About the Report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56709"/>
            <a:ext cx="9144000" cy="156754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/>
              <a:t>Analysis of the terrorism and various figures and facts using ‘Data Analytics and Statistical Tool’ i.e. R (or R Language).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/>
              <a:t>Raw Data Set -&gt; R Language -&gt; Graphs and Charts.</a:t>
            </a:r>
          </a:p>
        </p:txBody>
      </p:sp>
    </p:spTree>
    <p:extLst>
      <p:ext uri="{BB962C8B-B14F-4D97-AF65-F5344CB8AC3E}">
        <p14:creationId xmlns:p14="http://schemas.microsoft.com/office/powerpoint/2010/main" val="31508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1703"/>
            <a:ext cx="9144000" cy="1280160"/>
          </a:xfrm>
        </p:spPr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2594" y="2743201"/>
            <a:ext cx="100584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TO ANALYSE</a:t>
            </a:r>
          </a:p>
          <a:p>
            <a:pPr algn="just"/>
            <a:r>
              <a:rPr lang="en-US" b="1" dirty="0" smtClean="0"/>
              <a:t>Objective </a:t>
            </a:r>
            <a:r>
              <a:rPr lang="en-US" b="1" dirty="0"/>
              <a:t>1</a:t>
            </a:r>
            <a:r>
              <a:rPr lang="en-US" dirty="0"/>
              <a:t>: </a:t>
            </a:r>
            <a:r>
              <a:rPr lang="en-US" dirty="0" smtClean="0"/>
              <a:t>Total </a:t>
            </a:r>
            <a:r>
              <a:rPr lang="en-US" dirty="0"/>
              <a:t>ARM </a:t>
            </a:r>
            <a:r>
              <a:rPr lang="en-US" dirty="0" smtClean="0"/>
              <a:t>sales by south Asian nations.</a:t>
            </a:r>
            <a:endParaRPr lang="en-IN" dirty="0"/>
          </a:p>
          <a:p>
            <a:pPr algn="just"/>
            <a:r>
              <a:rPr lang="en-US" b="1" dirty="0"/>
              <a:t>Objective</a:t>
            </a:r>
            <a:r>
              <a:rPr lang="en-US" dirty="0"/>
              <a:t> </a:t>
            </a:r>
            <a:r>
              <a:rPr lang="en-US" b="1" dirty="0"/>
              <a:t>2</a:t>
            </a:r>
            <a:r>
              <a:rPr lang="en-US" dirty="0"/>
              <a:t>: Comparison of number of attacks on various South Asian Countries.</a:t>
            </a:r>
            <a:endParaRPr lang="en-IN" dirty="0"/>
          </a:p>
          <a:p>
            <a:pPr algn="just"/>
            <a:r>
              <a:rPr lang="en-US" b="1" dirty="0"/>
              <a:t>Objective</a:t>
            </a:r>
            <a:r>
              <a:rPr lang="en-US" dirty="0"/>
              <a:t> </a:t>
            </a:r>
            <a:r>
              <a:rPr lang="en-US" b="1" dirty="0"/>
              <a:t>3</a:t>
            </a:r>
            <a:r>
              <a:rPr lang="en-US" dirty="0"/>
              <a:t>: Rise and fall of terrorist attacks on various countries throughout the years.</a:t>
            </a:r>
            <a:endParaRPr lang="en-IN" dirty="0"/>
          </a:p>
          <a:p>
            <a:pPr algn="just"/>
            <a:r>
              <a:rPr lang="en-US" b="1" dirty="0"/>
              <a:t>Objective</a:t>
            </a:r>
            <a:r>
              <a:rPr lang="en-US" dirty="0"/>
              <a:t> </a:t>
            </a:r>
            <a:r>
              <a:rPr lang="en-US" b="1" dirty="0"/>
              <a:t>4</a:t>
            </a:r>
            <a:r>
              <a:rPr lang="en-US" dirty="0"/>
              <a:t>: Number of Casualties reported in various types of terrorist attacks.</a:t>
            </a:r>
            <a:endParaRPr lang="en-IN" dirty="0"/>
          </a:p>
          <a:p>
            <a:pPr algn="just"/>
            <a:r>
              <a:rPr lang="en-US" b="1" dirty="0"/>
              <a:t>Objective</a:t>
            </a:r>
            <a:r>
              <a:rPr lang="en-US" dirty="0"/>
              <a:t> </a:t>
            </a:r>
            <a:r>
              <a:rPr lang="en-US" b="1" dirty="0"/>
              <a:t>5</a:t>
            </a:r>
            <a:r>
              <a:rPr lang="en-US" dirty="0"/>
              <a:t>: Comparison of types of weapon used to carry out the attacks.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8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18" y="471055"/>
            <a:ext cx="4107007" cy="16764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Objective 1</a:t>
            </a:r>
            <a:br>
              <a:rPr lang="en-IN" dirty="0" smtClean="0"/>
            </a:br>
            <a:r>
              <a:rPr lang="en-US" dirty="0" smtClean="0"/>
              <a:t>Total ARM acquired by south Asian nations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4138" y="2729345"/>
            <a:ext cx="4327888" cy="257417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Imports for arms Increasing till 2010 and then decreasing.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Buying of arms.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Arms purchase increasing by various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Needs to be stopped.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is Official so could be by governments but how they utilize is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Reports suggest illegal funding to the terrorists.</a:t>
            </a:r>
            <a:endParaRPr lang="en-IN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" t="1039" r="3024" b="-2"/>
          <a:stretch/>
        </p:blipFill>
        <p:spPr>
          <a:xfrm>
            <a:off x="5238206" y="892040"/>
            <a:ext cx="5930537" cy="4976948"/>
          </a:xfrm>
        </p:spPr>
      </p:pic>
    </p:spTree>
    <p:extLst>
      <p:ext uri="{BB962C8B-B14F-4D97-AF65-F5344CB8AC3E}">
        <p14:creationId xmlns:p14="http://schemas.microsoft.com/office/powerpoint/2010/main" val="21498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6364"/>
            <a:ext cx="3932237" cy="20920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Objective 2</a:t>
            </a:r>
            <a:br>
              <a:rPr lang="en-IN" dirty="0" smtClean="0"/>
            </a:br>
            <a:r>
              <a:rPr lang="en-US" dirty="0" smtClean="0"/>
              <a:t>Comparison of number of attacks on various South Asian Countries.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7" b="5978"/>
          <a:stretch/>
        </p:blipFill>
        <p:spPr>
          <a:xfrm>
            <a:off x="5183188" y="888275"/>
            <a:ext cx="6172200" cy="497277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89564"/>
            <a:ext cx="3932237" cy="26600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Majority in Afghanistan, Pakistan and then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Contributing about 85-90 %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Rest of attacks on SA about 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Control Required as the values </a:t>
            </a:r>
            <a:r>
              <a:rPr lang="en-IN" dirty="0" smtClean="0"/>
              <a:t>are</a:t>
            </a:r>
            <a:r>
              <a:rPr lang="en-IN" dirty="0" smtClean="0"/>
              <a:t> </a:t>
            </a:r>
            <a:r>
              <a:rPr lang="en-IN" dirty="0" smtClean="0"/>
              <a:t>not 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Shocking – Number of attacks is at par then imagination about 18000 attacks in total and that also in 4 years.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51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5527"/>
            <a:ext cx="3932237" cy="246610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Objective 3</a:t>
            </a:r>
            <a:br>
              <a:rPr lang="en-IN" dirty="0" smtClean="0"/>
            </a:br>
            <a:r>
              <a:rPr lang="en-US" dirty="0" smtClean="0"/>
              <a:t>Rise and fall of terrorist attacks on various countries throughout the years.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b="121"/>
          <a:stretch/>
        </p:blipFill>
        <p:spPr>
          <a:xfrm>
            <a:off x="5183188" y="498765"/>
            <a:ext cx="6172200" cy="638694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6109"/>
            <a:ext cx="3932237" cy="369916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Objective 2 year 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Top 5 countries based on attacks from 2012 to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RED=2012, GREEN=2013, BLUE=2014, BLACK=2015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Clearly attacks rising for all countries but for India and Nepal is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Rest for Afghanistan, Bangladesh and Pakistan, attacks increasing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New Polices or Administration could be behind reduction of these attacks by India and Nepal.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Still work needed to stop attacks.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609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7927"/>
            <a:ext cx="3932237" cy="214745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Objective 4</a:t>
            </a:r>
            <a:br>
              <a:rPr lang="en-IN" dirty="0" smtClean="0"/>
            </a:br>
            <a:r>
              <a:rPr lang="en-US" dirty="0" smtClean="0"/>
              <a:t>Number of Casualties reported in various types of terrorist attacks.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 b="215"/>
          <a:stretch/>
        </p:blipFill>
        <p:spPr>
          <a:xfrm>
            <a:off x="5183188" y="526473"/>
            <a:ext cx="6172200" cy="595745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40182"/>
            <a:ext cx="3932237" cy="32973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Types of Attacks and their 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Bombing and armed attacks on top with more than 8000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NO Objectives behind many of these but just for creating FEAR.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Infrastructure attacks like one on TAJ MAHAL in MUMBAI and Hostage 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Assassinations least about 100.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 stop this need to have Security Forces to be active and react on anything or any person suspicious.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12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24443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Objective 5</a:t>
            </a:r>
            <a:br>
              <a:rPr lang="en-IN" dirty="0" smtClean="0"/>
            </a:br>
            <a:r>
              <a:rPr lang="en-US" dirty="0" smtClean="0"/>
              <a:t>Comparison of types of weapon used to carry out the attacks.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" b="38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49235"/>
            <a:ext cx="3932237" cy="40316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Broadly categorized into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Assaults through Rifles, Explosives and Suicide Bombings.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Terrorists prefer Rifles over explosives and suicide bombings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Surveys tell AK-47 to be most preferred of Rifles since cheap and easy to assemble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Molotov's preferred as cheap for light explosions and Dynamite for Large explosions.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 stop terrorism need to control manufacture and sales by governments on rifles and explosives.</a:t>
            </a:r>
          </a:p>
        </p:txBody>
      </p:sp>
    </p:spTree>
    <p:extLst>
      <p:ext uri="{BB962C8B-B14F-4D97-AF65-F5344CB8AC3E}">
        <p14:creationId xmlns:p14="http://schemas.microsoft.com/office/powerpoint/2010/main" val="201166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521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TERRORISM IN SOUTH ASIAN NATIONS</vt:lpstr>
      <vt:lpstr>Terrorism</vt:lpstr>
      <vt:lpstr>About the Report</vt:lpstr>
      <vt:lpstr>Objectives</vt:lpstr>
      <vt:lpstr>Objective 1 Total ARM acquired by south Asian nations </vt:lpstr>
      <vt:lpstr>Objective 2 Comparison of number of attacks on various South Asian Countries. </vt:lpstr>
      <vt:lpstr>Objective 3 Rise and fall of terrorist attacks on various countries throughout the years. </vt:lpstr>
      <vt:lpstr>Objective 4 Number of Casualties reported in various types of terrorist attacks. </vt:lpstr>
      <vt:lpstr>Objective 5 Comparison of types of weapon used to carry out the attacks. </vt:lpstr>
      <vt:lpstr>Possible solutions which are implemented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TERRORISM IN SOUTH ASIAN NATIONS</dc:title>
  <dc:creator>Vipul Singh Thakur</dc:creator>
  <cp:lastModifiedBy>Vipul Singh Thakur</cp:lastModifiedBy>
  <cp:revision>10</cp:revision>
  <dcterms:created xsi:type="dcterms:W3CDTF">2017-05-20T01:47:58Z</dcterms:created>
  <dcterms:modified xsi:type="dcterms:W3CDTF">2018-06-04T08:49:23Z</dcterms:modified>
</cp:coreProperties>
</file>