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2"/>
    <p:restoredTop sz="94675"/>
  </p:normalViewPr>
  <p:slideViewPr>
    <p:cSldViewPr snapToGrid="0" snapToObjects="1">
      <p:cViewPr>
        <p:scale>
          <a:sx n="150" d="100"/>
          <a:sy n="150" d="100"/>
        </p:scale>
        <p:origin x="14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6472-DCF5-8F4D-92AC-1E8C0ECA4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1DCB7-C0BD-774A-84D9-AC5BCA8C8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35663-CA0D-484A-A1D3-20A38A83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8B4F-35C8-9F44-850F-6964D90D5A69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CE57E-BE9E-784D-959A-26538EC7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2845D-AEE2-7D4D-BC3B-A734C49F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4D51-EA4C-B441-8CA0-5A7F284AF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4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F235-A120-994E-940E-405746A3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6BE86-B7DD-504A-9B63-D7E72D789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C4A91-5970-B947-898F-25181D15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8B4F-35C8-9F44-850F-6964D90D5A69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45DD9-6BAB-FE45-9823-F27EC703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6DCBD-A44A-5E48-B18D-55834E83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4D51-EA4C-B441-8CA0-5A7F284AF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4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BAC5B-0060-4648-8F4D-3FAFC84A7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44059-1E89-DB4D-815E-B3FD899E3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EE027-AF97-2847-B3A2-7E8ED5CB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8B4F-35C8-9F44-850F-6964D90D5A69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A3477-A6C1-CD40-9DD7-192FA598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F4057-795B-2A4C-A379-354E6D4F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4D51-EA4C-B441-8CA0-5A7F284AF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0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5A45-3923-3D40-9C9E-BF195D84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BB4EB-0D92-1E43-9828-4E223ADD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6627D-C9DB-AF4A-B5C9-C3A12DD0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8B4F-35C8-9F44-850F-6964D90D5A69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26120-0805-E448-B09F-FAC36B0E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95851-6A86-824E-A15B-582CFE56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4D51-EA4C-B441-8CA0-5A7F284AF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0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881B-3607-E142-B1FC-B27305944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EE343-CB29-1546-A70B-9314CB3D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0F4D3-7298-224D-8964-B072174F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8B4F-35C8-9F44-850F-6964D90D5A69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AAA47-BA2A-DC43-BDFE-AC731E34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8FCD0-55F2-9246-9458-865FAF83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4D51-EA4C-B441-8CA0-5A7F284AF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7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F78B-3579-E24A-BFA4-11C530D7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1FB0-4B3B-9A47-A941-FBB50329F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F9680-28E8-6241-A237-244BC4151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97EC4-3022-C544-AF80-02B6350E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8B4F-35C8-9F44-850F-6964D90D5A69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545BE-2E1C-FC4D-A641-6B835F53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D3AED-9E08-0341-AFE8-33C28A72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4D51-EA4C-B441-8CA0-5A7F284AF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8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2FF9-AC95-7449-BFB8-71C47FC6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2A5C1-4152-7640-AAA3-190B0CF3C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10306-879E-0248-B009-E8E4E4C74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03C38-F197-1641-95C8-47DF23822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B2393-5E02-4F4D-85AF-F3B162710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BF5F1-38E6-4C45-BF5C-BC21CDAC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8B4F-35C8-9F44-850F-6964D90D5A69}" type="datetimeFigureOut">
              <a:rPr lang="en-US" smtClean="0"/>
              <a:t>5/31/21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15FA7-E8BE-E04A-AFDF-BDBCCAA0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60013-B664-6F46-837B-B0943181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4D51-EA4C-B441-8CA0-5A7F284AF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0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525A-DA53-5E4E-89A8-83ED2FF4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A8430-B28C-5941-B862-7B8EFA2F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8B4F-35C8-9F44-850F-6964D90D5A69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D402B-62D5-BF44-8CE0-B4C25A62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B12BB-7893-8648-89B5-3E15B196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4D51-EA4C-B441-8CA0-5A7F284AF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5FBB6-386C-6145-A5E1-CF478C9F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8B4F-35C8-9F44-850F-6964D90D5A69}" type="datetimeFigureOut">
              <a:rPr lang="en-US" smtClean="0"/>
              <a:t>5/31/21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6AFE32-A3E2-E949-BCA3-A9F33FFF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C4748-2AD6-614F-AF61-3C19E91B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4D51-EA4C-B441-8CA0-5A7F284AF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0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C2CB-2AC5-8540-9AA9-60E549C3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6AB6-D101-E141-AAF9-0B5EF4AF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D5622-CE54-6047-A640-0F7A8ECBC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A41AF-770F-DE4A-8D17-097A5F22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8B4F-35C8-9F44-850F-6964D90D5A69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B201E-AC44-B44C-A7BF-E6294D08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7EA82-D2C4-144D-AA57-5B2F868C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4D51-EA4C-B441-8CA0-5A7F284AF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0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9449-132F-9E44-B087-4A20980A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45FF3-C81A-C04E-840F-89C943CD8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1F168-CBB1-5241-91F7-0C6C51B94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644BA-03F8-5949-932F-0AD04DC0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8B4F-35C8-9F44-850F-6964D90D5A69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54F14-741C-4949-9230-D2F87BEE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643B4-2CE2-694E-BD1A-D78366B4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4D51-EA4C-B441-8CA0-5A7F284AF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2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A21FD-2D61-9E40-B5E1-854BA06B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CF75C-5F0C-AE47-8233-2249D8A87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41D6E-D641-994B-B479-BED29A2B4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C8B4F-35C8-9F44-850F-6964D90D5A69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C5458-72A5-E94A-A185-6F1867B41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A16E4-3445-4B44-B9B3-49AB14B07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24D51-EA4C-B441-8CA0-5A7F284AF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B7F3-4B48-5546-B587-5B5A55752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 Time System Operation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5245B-12DB-5543-A6B2-E4BFBA606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Sweeney, March 2021</a:t>
            </a:r>
          </a:p>
        </p:txBody>
      </p:sp>
    </p:spTree>
    <p:extLst>
      <p:ext uri="{BB962C8B-B14F-4D97-AF65-F5344CB8AC3E}">
        <p14:creationId xmlns:p14="http://schemas.microsoft.com/office/powerpoint/2010/main" val="314341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6BA15C-BF8D-C74C-9057-93009B2FDD5F}"/>
              </a:ext>
            </a:extLst>
          </p:cNvPr>
          <p:cNvSpPr/>
          <p:nvPr/>
        </p:nvSpPr>
        <p:spPr>
          <a:xfrm>
            <a:off x="3032910" y="2840515"/>
            <a:ext cx="1039028" cy="359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F83DB8-FED7-D449-BDB5-E20BF5D9DFF2}"/>
              </a:ext>
            </a:extLst>
          </p:cNvPr>
          <p:cNvSpPr txBox="1"/>
          <p:nvPr/>
        </p:nvSpPr>
        <p:spPr>
          <a:xfrm>
            <a:off x="3061486" y="2840515"/>
            <a:ext cx="8563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Buffer[0]</a:t>
            </a:r>
          </a:p>
          <a:p>
            <a:r>
              <a:rPr lang="en-US" sz="1050" dirty="0"/>
              <a:t>10s capacity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1863466-B93F-1A4E-894B-FF6697470C2D}"/>
              </a:ext>
            </a:extLst>
          </p:cNvPr>
          <p:cNvSpPr/>
          <p:nvPr/>
        </p:nvSpPr>
        <p:spPr>
          <a:xfrm>
            <a:off x="3032910" y="3340568"/>
            <a:ext cx="1039028" cy="359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90574C-B285-EF4C-AAAB-E1F00EA2703D}"/>
              </a:ext>
            </a:extLst>
          </p:cNvPr>
          <p:cNvSpPr txBox="1"/>
          <p:nvPr/>
        </p:nvSpPr>
        <p:spPr>
          <a:xfrm>
            <a:off x="3032713" y="3351236"/>
            <a:ext cx="8563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Buffer[1]</a:t>
            </a:r>
          </a:p>
          <a:p>
            <a:r>
              <a:rPr lang="en-US" sz="1050" dirty="0"/>
              <a:t>10s capacity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20F78-C545-9B4F-AEA4-689B466BA58F}"/>
              </a:ext>
            </a:extLst>
          </p:cNvPr>
          <p:cNvSpPr/>
          <p:nvPr/>
        </p:nvSpPr>
        <p:spPr>
          <a:xfrm>
            <a:off x="1400175" y="2825472"/>
            <a:ext cx="818352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 Acquisition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3512F0-3DD1-864A-AC89-AA72ADE4F47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218527" y="3263108"/>
            <a:ext cx="808140" cy="27748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148D9B6-5C7B-F943-86B6-27D293DD1022}"/>
              </a:ext>
            </a:extLst>
          </p:cNvPr>
          <p:cNvCxnSpPr>
            <a:cxnSpLocks/>
          </p:cNvCxnSpPr>
          <p:nvPr/>
        </p:nvCxnSpPr>
        <p:spPr>
          <a:xfrm>
            <a:off x="682023" y="3025215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4FC0018-E656-664A-9F9F-8DF2EAE29980}"/>
              </a:ext>
            </a:extLst>
          </p:cNvPr>
          <p:cNvCxnSpPr>
            <a:cxnSpLocks/>
          </p:cNvCxnSpPr>
          <p:nvPr/>
        </p:nvCxnSpPr>
        <p:spPr>
          <a:xfrm>
            <a:off x="691543" y="3191903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E86A29-8413-D145-9CD6-E27FD3840E60}"/>
              </a:ext>
            </a:extLst>
          </p:cNvPr>
          <p:cNvCxnSpPr>
            <a:cxnSpLocks/>
          </p:cNvCxnSpPr>
          <p:nvPr/>
        </p:nvCxnSpPr>
        <p:spPr>
          <a:xfrm>
            <a:off x="672503" y="3373907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FBC55CD-E825-AD40-B6D7-D0C257DE0260}"/>
              </a:ext>
            </a:extLst>
          </p:cNvPr>
          <p:cNvCxnSpPr>
            <a:cxnSpLocks/>
          </p:cNvCxnSpPr>
          <p:nvPr/>
        </p:nvCxnSpPr>
        <p:spPr>
          <a:xfrm>
            <a:off x="682023" y="3540595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F246C69-2223-BE4A-8509-B73A2F2A7123}"/>
              </a:ext>
            </a:extLst>
          </p:cNvPr>
          <p:cNvSpPr/>
          <p:nvPr/>
        </p:nvSpPr>
        <p:spPr>
          <a:xfrm rot="7585640" flipH="1">
            <a:off x="1808810" y="2780664"/>
            <a:ext cx="980361" cy="1014228"/>
          </a:xfrm>
          <a:prstGeom prst="arc">
            <a:avLst>
              <a:gd name="adj1" fmla="val 15504102"/>
              <a:gd name="adj2" fmla="val 21380595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olded Corner 81">
            <a:extLst>
              <a:ext uri="{FF2B5EF4-FFF2-40B4-BE49-F238E27FC236}">
                <a16:creationId xmlns:a16="http://schemas.microsoft.com/office/drawing/2014/main" id="{45974C22-F8CE-084B-93F9-4D4A5158C484}"/>
              </a:ext>
            </a:extLst>
          </p:cNvPr>
          <p:cNvSpPr/>
          <p:nvPr/>
        </p:nvSpPr>
        <p:spPr>
          <a:xfrm>
            <a:off x="7550007" y="5226612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139E52-9675-E44F-AFF5-02F7C5076EF8}"/>
              </a:ext>
            </a:extLst>
          </p:cNvPr>
          <p:cNvSpPr txBox="1"/>
          <p:nvPr/>
        </p:nvSpPr>
        <p:spPr>
          <a:xfrm>
            <a:off x="1106466" y="1809419"/>
            <a:ext cx="140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Core 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5980DE3-3C16-7241-938F-61C55289B041}"/>
              </a:ext>
            </a:extLst>
          </p:cNvPr>
          <p:cNvSpPr/>
          <p:nvPr/>
        </p:nvSpPr>
        <p:spPr>
          <a:xfrm>
            <a:off x="1389664" y="3967683"/>
            <a:ext cx="818352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Signal Processing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9A7A52C-7E68-AB48-8EFF-34EF2E3F0142}"/>
              </a:ext>
            </a:extLst>
          </p:cNvPr>
          <p:cNvCxnSpPr>
            <a:stCxn id="3" idx="2"/>
            <a:endCxn id="94" idx="0"/>
          </p:cNvCxnSpPr>
          <p:nvPr/>
        </p:nvCxnSpPr>
        <p:spPr>
          <a:xfrm flipH="1">
            <a:off x="1798840" y="3700743"/>
            <a:ext cx="10511" cy="266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C8A47B2-3F5E-8F47-8700-BDCEC50D5642}"/>
              </a:ext>
            </a:extLst>
          </p:cNvPr>
          <p:cNvSpPr/>
          <p:nvPr/>
        </p:nvSpPr>
        <p:spPr>
          <a:xfrm>
            <a:off x="1031579" y="2582619"/>
            <a:ext cx="2001134" cy="2546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89D00F5-25C4-714D-968C-C1F091EB7966}"/>
              </a:ext>
            </a:extLst>
          </p:cNvPr>
          <p:cNvSpPr/>
          <p:nvPr/>
        </p:nvSpPr>
        <p:spPr>
          <a:xfrm>
            <a:off x="4071938" y="2582248"/>
            <a:ext cx="4413958" cy="375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969084B-FC4D-C240-98A1-A1F1F534B144}"/>
              </a:ext>
            </a:extLst>
          </p:cNvPr>
          <p:cNvSpPr txBox="1"/>
          <p:nvPr/>
        </p:nvSpPr>
        <p:spPr>
          <a:xfrm>
            <a:off x="4575008" y="1829682"/>
            <a:ext cx="140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Core 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BB7736B-23E4-8245-815B-FAB433270AC9}"/>
              </a:ext>
            </a:extLst>
          </p:cNvPr>
          <p:cNvSpPr txBox="1"/>
          <p:nvPr/>
        </p:nvSpPr>
        <p:spPr>
          <a:xfrm>
            <a:off x="918807" y="520962"/>
            <a:ext cx="10502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/>
              <a:t>System Operation</a:t>
            </a:r>
            <a:r>
              <a:rPr lang="en-US" sz="3600" i="1" dirty="0"/>
              <a:t>: 65.000 to 67.000s</a:t>
            </a:r>
          </a:p>
          <a:p>
            <a:r>
              <a:rPr lang="en-US" sz="3600" i="1" dirty="0"/>
              <a:t>				if </a:t>
            </a:r>
            <a:r>
              <a:rPr lang="en-US" sz="3600" i="1" dirty="0" err="1"/>
              <a:t>WiFi</a:t>
            </a:r>
            <a:r>
              <a:rPr lang="en-US" sz="3600" i="1" dirty="0"/>
              <a:t> connection is Established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753119-60CD-8242-B23F-DDF142C1943F}"/>
              </a:ext>
            </a:extLst>
          </p:cNvPr>
          <p:cNvSpPr/>
          <p:nvPr/>
        </p:nvSpPr>
        <p:spPr>
          <a:xfrm>
            <a:off x="7542578" y="5984701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data5.dat</a:t>
            </a:r>
          </a:p>
        </p:txBody>
      </p:sp>
      <p:sp>
        <p:nvSpPr>
          <p:cNvPr id="26" name="Folded Corner 25">
            <a:extLst>
              <a:ext uri="{FF2B5EF4-FFF2-40B4-BE49-F238E27FC236}">
                <a16:creationId xmlns:a16="http://schemas.microsoft.com/office/drawing/2014/main" id="{9B7D0A7C-28CB-B749-A65C-862522310037}"/>
              </a:ext>
            </a:extLst>
          </p:cNvPr>
          <p:cNvSpPr/>
          <p:nvPr/>
        </p:nvSpPr>
        <p:spPr>
          <a:xfrm>
            <a:off x="4325792" y="5235079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9559CE-32C1-5A44-B186-F5EAA0E08808}"/>
              </a:ext>
            </a:extLst>
          </p:cNvPr>
          <p:cNvSpPr/>
          <p:nvPr/>
        </p:nvSpPr>
        <p:spPr>
          <a:xfrm>
            <a:off x="4318363" y="5993168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data0.dat</a:t>
            </a:r>
          </a:p>
        </p:txBody>
      </p:sp>
      <p:sp>
        <p:nvSpPr>
          <p:cNvPr id="29" name="Folded Corner 28">
            <a:extLst>
              <a:ext uri="{FF2B5EF4-FFF2-40B4-BE49-F238E27FC236}">
                <a16:creationId xmlns:a16="http://schemas.microsoft.com/office/drawing/2014/main" id="{37934CB4-DE6B-0C4A-A7B4-216F9A6D7F12}"/>
              </a:ext>
            </a:extLst>
          </p:cNvPr>
          <p:cNvSpPr/>
          <p:nvPr/>
        </p:nvSpPr>
        <p:spPr>
          <a:xfrm>
            <a:off x="4974818" y="5226612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AA5B07-3D6E-0A46-BC9B-899CDD153538}"/>
              </a:ext>
            </a:extLst>
          </p:cNvPr>
          <p:cNvSpPr/>
          <p:nvPr/>
        </p:nvSpPr>
        <p:spPr>
          <a:xfrm>
            <a:off x="4967389" y="5984701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data1.dat</a:t>
            </a:r>
          </a:p>
        </p:txBody>
      </p:sp>
      <p:sp>
        <p:nvSpPr>
          <p:cNvPr id="31" name="Folded Corner 30">
            <a:extLst>
              <a:ext uri="{FF2B5EF4-FFF2-40B4-BE49-F238E27FC236}">
                <a16:creationId xmlns:a16="http://schemas.microsoft.com/office/drawing/2014/main" id="{53BA6CC9-1339-C643-8B83-BED72F9CCC6E}"/>
              </a:ext>
            </a:extLst>
          </p:cNvPr>
          <p:cNvSpPr/>
          <p:nvPr/>
        </p:nvSpPr>
        <p:spPr>
          <a:xfrm>
            <a:off x="5627244" y="5226612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F4909D-B8AD-7646-ADFB-00AFC874EF27}"/>
              </a:ext>
            </a:extLst>
          </p:cNvPr>
          <p:cNvSpPr/>
          <p:nvPr/>
        </p:nvSpPr>
        <p:spPr>
          <a:xfrm>
            <a:off x="5619139" y="5984701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data2.dat</a:t>
            </a:r>
          </a:p>
        </p:txBody>
      </p:sp>
      <p:sp>
        <p:nvSpPr>
          <p:cNvPr id="33" name="Folded Corner 32">
            <a:extLst>
              <a:ext uri="{FF2B5EF4-FFF2-40B4-BE49-F238E27FC236}">
                <a16:creationId xmlns:a16="http://schemas.microsoft.com/office/drawing/2014/main" id="{9ADDC1DC-12AD-AD44-AF31-A841AADAD56B}"/>
              </a:ext>
            </a:extLst>
          </p:cNvPr>
          <p:cNvSpPr/>
          <p:nvPr/>
        </p:nvSpPr>
        <p:spPr>
          <a:xfrm>
            <a:off x="6268165" y="5226612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80D93C-F0F8-A34E-B644-1AF00E50F94C}"/>
              </a:ext>
            </a:extLst>
          </p:cNvPr>
          <p:cNvSpPr/>
          <p:nvPr/>
        </p:nvSpPr>
        <p:spPr>
          <a:xfrm>
            <a:off x="6260060" y="5984701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data3.dat</a:t>
            </a:r>
          </a:p>
        </p:txBody>
      </p:sp>
      <p:sp>
        <p:nvSpPr>
          <p:cNvPr id="35" name="Folded Corner 34">
            <a:extLst>
              <a:ext uri="{FF2B5EF4-FFF2-40B4-BE49-F238E27FC236}">
                <a16:creationId xmlns:a16="http://schemas.microsoft.com/office/drawing/2014/main" id="{82EFE055-B3F4-3E4C-9059-9DC72E07493D}"/>
              </a:ext>
            </a:extLst>
          </p:cNvPr>
          <p:cNvSpPr/>
          <p:nvPr/>
        </p:nvSpPr>
        <p:spPr>
          <a:xfrm>
            <a:off x="6909086" y="5226612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4E2EEB-D286-7645-9E4C-48D60F1DB018}"/>
              </a:ext>
            </a:extLst>
          </p:cNvPr>
          <p:cNvSpPr/>
          <p:nvPr/>
        </p:nvSpPr>
        <p:spPr>
          <a:xfrm>
            <a:off x="6900981" y="5984701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data4.dat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7B6B7D-B351-2A4D-9F11-14366F81F825}"/>
              </a:ext>
            </a:extLst>
          </p:cNvPr>
          <p:cNvSpPr/>
          <p:nvPr/>
        </p:nvSpPr>
        <p:spPr>
          <a:xfrm>
            <a:off x="6404565" y="2825188"/>
            <a:ext cx="945977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Transfer data files to server via </a:t>
            </a:r>
            <a:r>
              <a:rPr lang="en-US" sz="1100" dirty="0" err="1">
                <a:solidFill>
                  <a:schemeClr val="tx1"/>
                </a:solidFill>
              </a:rPr>
              <a:t>WiFi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16C389-C25E-BC4A-9694-24BB5E992999}"/>
              </a:ext>
            </a:extLst>
          </p:cNvPr>
          <p:cNvCxnSpPr>
            <a:cxnSpLocks/>
          </p:cNvCxnSpPr>
          <p:nvPr/>
        </p:nvCxnSpPr>
        <p:spPr>
          <a:xfrm>
            <a:off x="7350542" y="3256013"/>
            <a:ext cx="164952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5BE65E62-398B-664C-86CE-3952FFA7D1FB}"/>
              </a:ext>
            </a:extLst>
          </p:cNvPr>
          <p:cNvCxnSpPr>
            <a:stCxn id="26" idx="0"/>
            <a:endCxn id="37" idx="2"/>
          </p:cNvCxnSpPr>
          <p:nvPr/>
        </p:nvCxnSpPr>
        <p:spPr>
          <a:xfrm rot="5400000" flipH="1" flipV="1">
            <a:off x="4970094" y="3327620"/>
            <a:ext cx="1534620" cy="2280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A3C8C99-DAE9-CF4F-AA22-B5CECD829187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rot="5400000" flipH="1" flipV="1">
            <a:off x="5945515" y="4294573"/>
            <a:ext cx="1526153" cy="3379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B567C341-3410-3349-9B52-EE25E29BB224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rot="16200000" flipV="1">
            <a:off x="6265976" y="4312038"/>
            <a:ext cx="1526153" cy="30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F7491FB6-D14F-0D48-B5DE-A741899AEACF}"/>
              </a:ext>
            </a:extLst>
          </p:cNvPr>
          <p:cNvCxnSpPr>
            <a:cxnSpLocks/>
            <a:stCxn id="31" idx="0"/>
            <a:endCxn id="37" idx="2"/>
          </p:cNvCxnSpPr>
          <p:nvPr/>
        </p:nvCxnSpPr>
        <p:spPr>
          <a:xfrm rot="5400000" flipH="1" flipV="1">
            <a:off x="5625054" y="3974113"/>
            <a:ext cx="1526153" cy="9788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45228DF3-AB5D-244C-953A-63954C2DBE9A}"/>
              </a:ext>
            </a:extLst>
          </p:cNvPr>
          <p:cNvCxnSpPr>
            <a:cxnSpLocks/>
            <a:stCxn id="82" idx="0"/>
            <a:endCxn id="37" idx="2"/>
          </p:cNvCxnSpPr>
          <p:nvPr/>
        </p:nvCxnSpPr>
        <p:spPr>
          <a:xfrm rot="16200000" flipV="1">
            <a:off x="6586436" y="3991578"/>
            <a:ext cx="1526153" cy="9439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618C167C-F82D-6644-AB95-3AD58747E81D}"/>
              </a:ext>
            </a:extLst>
          </p:cNvPr>
          <p:cNvCxnSpPr>
            <a:cxnSpLocks/>
            <a:stCxn id="29" idx="0"/>
            <a:endCxn id="37" idx="2"/>
          </p:cNvCxnSpPr>
          <p:nvPr/>
        </p:nvCxnSpPr>
        <p:spPr>
          <a:xfrm rot="5400000" flipH="1" flipV="1">
            <a:off x="5298841" y="3647900"/>
            <a:ext cx="1526153" cy="16312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00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6BA15C-BF8D-C74C-9057-93009B2FDD5F}"/>
              </a:ext>
            </a:extLst>
          </p:cNvPr>
          <p:cNvSpPr/>
          <p:nvPr/>
        </p:nvSpPr>
        <p:spPr>
          <a:xfrm>
            <a:off x="3032910" y="2840515"/>
            <a:ext cx="1039028" cy="359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F83DB8-FED7-D449-BDB5-E20BF5D9DFF2}"/>
              </a:ext>
            </a:extLst>
          </p:cNvPr>
          <p:cNvSpPr txBox="1"/>
          <p:nvPr/>
        </p:nvSpPr>
        <p:spPr>
          <a:xfrm>
            <a:off x="3061486" y="2840515"/>
            <a:ext cx="8563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Buffer[0]</a:t>
            </a:r>
          </a:p>
          <a:p>
            <a:r>
              <a:rPr lang="en-US" sz="1050" dirty="0"/>
              <a:t>10s capacity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1863466-B93F-1A4E-894B-FF6697470C2D}"/>
              </a:ext>
            </a:extLst>
          </p:cNvPr>
          <p:cNvSpPr/>
          <p:nvPr/>
        </p:nvSpPr>
        <p:spPr>
          <a:xfrm>
            <a:off x="3032910" y="3340568"/>
            <a:ext cx="1039028" cy="359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90574C-B285-EF4C-AAAB-E1F00EA2703D}"/>
              </a:ext>
            </a:extLst>
          </p:cNvPr>
          <p:cNvSpPr txBox="1"/>
          <p:nvPr/>
        </p:nvSpPr>
        <p:spPr>
          <a:xfrm>
            <a:off x="3032713" y="3351236"/>
            <a:ext cx="8563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Buffer[1]</a:t>
            </a:r>
          </a:p>
          <a:p>
            <a:r>
              <a:rPr lang="en-US" sz="1050" dirty="0"/>
              <a:t>10s capacity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20F78-C545-9B4F-AEA4-689B466BA58F}"/>
              </a:ext>
            </a:extLst>
          </p:cNvPr>
          <p:cNvSpPr/>
          <p:nvPr/>
        </p:nvSpPr>
        <p:spPr>
          <a:xfrm>
            <a:off x="1400175" y="2825472"/>
            <a:ext cx="818352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 Acquisition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3512F0-3DD1-864A-AC89-AA72ADE4F47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218527" y="3263108"/>
            <a:ext cx="808140" cy="27748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148D9B6-5C7B-F943-86B6-27D293DD1022}"/>
              </a:ext>
            </a:extLst>
          </p:cNvPr>
          <p:cNvCxnSpPr>
            <a:cxnSpLocks/>
          </p:cNvCxnSpPr>
          <p:nvPr/>
        </p:nvCxnSpPr>
        <p:spPr>
          <a:xfrm>
            <a:off x="682023" y="3025215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4FC0018-E656-664A-9F9F-8DF2EAE29980}"/>
              </a:ext>
            </a:extLst>
          </p:cNvPr>
          <p:cNvCxnSpPr>
            <a:cxnSpLocks/>
          </p:cNvCxnSpPr>
          <p:nvPr/>
        </p:nvCxnSpPr>
        <p:spPr>
          <a:xfrm>
            <a:off x="691543" y="3191903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E86A29-8413-D145-9CD6-E27FD3840E60}"/>
              </a:ext>
            </a:extLst>
          </p:cNvPr>
          <p:cNvCxnSpPr>
            <a:cxnSpLocks/>
          </p:cNvCxnSpPr>
          <p:nvPr/>
        </p:nvCxnSpPr>
        <p:spPr>
          <a:xfrm>
            <a:off x="672503" y="3373907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FBC55CD-E825-AD40-B6D7-D0C257DE0260}"/>
              </a:ext>
            </a:extLst>
          </p:cNvPr>
          <p:cNvCxnSpPr>
            <a:cxnSpLocks/>
          </p:cNvCxnSpPr>
          <p:nvPr/>
        </p:nvCxnSpPr>
        <p:spPr>
          <a:xfrm>
            <a:off x="682023" y="3540595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F246C69-2223-BE4A-8509-B73A2F2A7123}"/>
              </a:ext>
            </a:extLst>
          </p:cNvPr>
          <p:cNvSpPr/>
          <p:nvPr/>
        </p:nvSpPr>
        <p:spPr>
          <a:xfrm rot="7585640" flipH="1">
            <a:off x="1808810" y="2780664"/>
            <a:ext cx="980361" cy="1014228"/>
          </a:xfrm>
          <a:prstGeom prst="arc">
            <a:avLst>
              <a:gd name="adj1" fmla="val 15504102"/>
              <a:gd name="adj2" fmla="val 21380595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olded Corner 81">
            <a:extLst>
              <a:ext uri="{FF2B5EF4-FFF2-40B4-BE49-F238E27FC236}">
                <a16:creationId xmlns:a16="http://schemas.microsoft.com/office/drawing/2014/main" id="{45974C22-F8CE-084B-93F9-4D4A5158C484}"/>
              </a:ext>
            </a:extLst>
          </p:cNvPr>
          <p:cNvSpPr/>
          <p:nvPr/>
        </p:nvSpPr>
        <p:spPr>
          <a:xfrm>
            <a:off x="7550007" y="5226612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139E52-9675-E44F-AFF5-02F7C5076EF8}"/>
              </a:ext>
            </a:extLst>
          </p:cNvPr>
          <p:cNvSpPr txBox="1"/>
          <p:nvPr/>
        </p:nvSpPr>
        <p:spPr>
          <a:xfrm>
            <a:off x="1106466" y="1809419"/>
            <a:ext cx="140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Core 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5980DE3-3C16-7241-938F-61C55289B041}"/>
              </a:ext>
            </a:extLst>
          </p:cNvPr>
          <p:cNvSpPr/>
          <p:nvPr/>
        </p:nvSpPr>
        <p:spPr>
          <a:xfrm>
            <a:off x="1389664" y="3967683"/>
            <a:ext cx="818352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Signal Processing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9A7A52C-7E68-AB48-8EFF-34EF2E3F0142}"/>
              </a:ext>
            </a:extLst>
          </p:cNvPr>
          <p:cNvCxnSpPr>
            <a:stCxn id="3" idx="2"/>
            <a:endCxn id="94" idx="0"/>
          </p:cNvCxnSpPr>
          <p:nvPr/>
        </p:nvCxnSpPr>
        <p:spPr>
          <a:xfrm flipH="1">
            <a:off x="1798840" y="3700743"/>
            <a:ext cx="10511" cy="266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C8A47B2-3F5E-8F47-8700-BDCEC50D5642}"/>
              </a:ext>
            </a:extLst>
          </p:cNvPr>
          <p:cNvSpPr/>
          <p:nvPr/>
        </p:nvSpPr>
        <p:spPr>
          <a:xfrm>
            <a:off x="1031579" y="2582619"/>
            <a:ext cx="2001134" cy="2546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89D00F5-25C4-714D-968C-C1F091EB7966}"/>
              </a:ext>
            </a:extLst>
          </p:cNvPr>
          <p:cNvSpPr/>
          <p:nvPr/>
        </p:nvSpPr>
        <p:spPr>
          <a:xfrm>
            <a:off x="4071938" y="2582248"/>
            <a:ext cx="4413958" cy="375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969084B-FC4D-C240-98A1-A1F1F534B144}"/>
              </a:ext>
            </a:extLst>
          </p:cNvPr>
          <p:cNvSpPr txBox="1"/>
          <p:nvPr/>
        </p:nvSpPr>
        <p:spPr>
          <a:xfrm>
            <a:off x="4575008" y="1829682"/>
            <a:ext cx="140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Core 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BB7736B-23E4-8245-815B-FAB433270AC9}"/>
              </a:ext>
            </a:extLst>
          </p:cNvPr>
          <p:cNvSpPr txBox="1"/>
          <p:nvPr/>
        </p:nvSpPr>
        <p:spPr>
          <a:xfrm>
            <a:off x="918807" y="520962"/>
            <a:ext cx="10502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/>
              <a:t>System Operation</a:t>
            </a:r>
            <a:r>
              <a:rPr lang="en-US" sz="3600" i="1" dirty="0"/>
              <a:t>: 65.000 to 67.000s</a:t>
            </a:r>
          </a:p>
          <a:p>
            <a:r>
              <a:rPr lang="en-US" sz="3600" i="1" dirty="0"/>
              <a:t>				if </a:t>
            </a:r>
            <a:r>
              <a:rPr lang="en-US" sz="3600" i="1" dirty="0" err="1"/>
              <a:t>WiFi</a:t>
            </a:r>
            <a:r>
              <a:rPr lang="en-US" sz="3600" i="1" dirty="0"/>
              <a:t> connection is </a:t>
            </a:r>
            <a:r>
              <a:rPr lang="en-US" sz="3600" i="1" u="sng" dirty="0"/>
              <a:t>not</a:t>
            </a:r>
            <a:r>
              <a:rPr lang="en-US" sz="3600" i="1" dirty="0"/>
              <a:t> Established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753119-60CD-8242-B23F-DDF142C1943F}"/>
              </a:ext>
            </a:extLst>
          </p:cNvPr>
          <p:cNvSpPr/>
          <p:nvPr/>
        </p:nvSpPr>
        <p:spPr>
          <a:xfrm>
            <a:off x="7542578" y="5984701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data5.dat</a:t>
            </a:r>
          </a:p>
        </p:txBody>
      </p:sp>
      <p:sp>
        <p:nvSpPr>
          <p:cNvPr id="26" name="Folded Corner 25">
            <a:extLst>
              <a:ext uri="{FF2B5EF4-FFF2-40B4-BE49-F238E27FC236}">
                <a16:creationId xmlns:a16="http://schemas.microsoft.com/office/drawing/2014/main" id="{9B7D0A7C-28CB-B749-A65C-862522310037}"/>
              </a:ext>
            </a:extLst>
          </p:cNvPr>
          <p:cNvSpPr/>
          <p:nvPr/>
        </p:nvSpPr>
        <p:spPr>
          <a:xfrm>
            <a:off x="4325792" y="5235079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9559CE-32C1-5A44-B186-F5EAA0E08808}"/>
              </a:ext>
            </a:extLst>
          </p:cNvPr>
          <p:cNvSpPr/>
          <p:nvPr/>
        </p:nvSpPr>
        <p:spPr>
          <a:xfrm>
            <a:off x="4318363" y="5993168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data0.dat</a:t>
            </a:r>
          </a:p>
        </p:txBody>
      </p:sp>
      <p:sp>
        <p:nvSpPr>
          <p:cNvPr id="29" name="Folded Corner 28">
            <a:extLst>
              <a:ext uri="{FF2B5EF4-FFF2-40B4-BE49-F238E27FC236}">
                <a16:creationId xmlns:a16="http://schemas.microsoft.com/office/drawing/2014/main" id="{37934CB4-DE6B-0C4A-A7B4-216F9A6D7F12}"/>
              </a:ext>
            </a:extLst>
          </p:cNvPr>
          <p:cNvSpPr/>
          <p:nvPr/>
        </p:nvSpPr>
        <p:spPr>
          <a:xfrm>
            <a:off x="4974818" y="5226612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AA5B07-3D6E-0A46-BC9B-899CDD153538}"/>
              </a:ext>
            </a:extLst>
          </p:cNvPr>
          <p:cNvSpPr/>
          <p:nvPr/>
        </p:nvSpPr>
        <p:spPr>
          <a:xfrm>
            <a:off x="4967389" y="5984701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data1.dat</a:t>
            </a:r>
          </a:p>
        </p:txBody>
      </p:sp>
      <p:sp>
        <p:nvSpPr>
          <p:cNvPr id="31" name="Folded Corner 30">
            <a:extLst>
              <a:ext uri="{FF2B5EF4-FFF2-40B4-BE49-F238E27FC236}">
                <a16:creationId xmlns:a16="http://schemas.microsoft.com/office/drawing/2014/main" id="{53BA6CC9-1339-C643-8B83-BED72F9CCC6E}"/>
              </a:ext>
            </a:extLst>
          </p:cNvPr>
          <p:cNvSpPr/>
          <p:nvPr/>
        </p:nvSpPr>
        <p:spPr>
          <a:xfrm>
            <a:off x="5627244" y="5226612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F4909D-B8AD-7646-ADFB-00AFC874EF27}"/>
              </a:ext>
            </a:extLst>
          </p:cNvPr>
          <p:cNvSpPr/>
          <p:nvPr/>
        </p:nvSpPr>
        <p:spPr>
          <a:xfrm>
            <a:off x="5619139" y="5984701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data2.dat</a:t>
            </a:r>
          </a:p>
        </p:txBody>
      </p:sp>
      <p:sp>
        <p:nvSpPr>
          <p:cNvPr id="33" name="Folded Corner 32">
            <a:extLst>
              <a:ext uri="{FF2B5EF4-FFF2-40B4-BE49-F238E27FC236}">
                <a16:creationId xmlns:a16="http://schemas.microsoft.com/office/drawing/2014/main" id="{9ADDC1DC-12AD-AD44-AF31-A841AADAD56B}"/>
              </a:ext>
            </a:extLst>
          </p:cNvPr>
          <p:cNvSpPr/>
          <p:nvPr/>
        </p:nvSpPr>
        <p:spPr>
          <a:xfrm>
            <a:off x="6268165" y="5226612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80D93C-F0F8-A34E-B644-1AF00E50F94C}"/>
              </a:ext>
            </a:extLst>
          </p:cNvPr>
          <p:cNvSpPr/>
          <p:nvPr/>
        </p:nvSpPr>
        <p:spPr>
          <a:xfrm>
            <a:off x="6260060" y="5984701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data3.dat</a:t>
            </a:r>
          </a:p>
        </p:txBody>
      </p:sp>
      <p:sp>
        <p:nvSpPr>
          <p:cNvPr id="35" name="Folded Corner 34">
            <a:extLst>
              <a:ext uri="{FF2B5EF4-FFF2-40B4-BE49-F238E27FC236}">
                <a16:creationId xmlns:a16="http://schemas.microsoft.com/office/drawing/2014/main" id="{82EFE055-B3F4-3E4C-9059-9DC72E07493D}"/>
              </a:ext>
            </a:extLst>
          </p:cNvPr>
          <p:cNvSpPr/>
          <p:nvPr/>
        </p:nvSpPr>
        <p:spPr>
          <a:xfrm>
            <a:off x="6909086" y="5226612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4E2EEB-D286-7645-9E4C-48D60F1DB018}"/>
              </a:ext>
            </a:extLst>
          </p:cNvPr>
          <p:cNvSpPr/>
          <p:nvPr/>
        </p:nvSpPr>
        <p:spPr>
          <a:xfrm>
            <a:off x="6900981" y="5984701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data4.dat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7B6B7D-B351-2A4D-9F11-14366F81F825}"/>
              </a:ext>
            </a:extLst>
          </p:cNvPr>
          <p:cNvSpPr/>
          <p:nvPr/>
        </p:nvSpPr>
        <p:spPr>
          <a:xfrm>
            <a:off x="6404565" y="2825188"/>
            <a:ext cx="945977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Transfer data files to Archive folder on SD Card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5BE65E62-398B-664C-86CE-3952FFA7D1FB}"/>
              </a:ext>
            </a:extLst>
          </p:cNvPr>
          <p:cNvCxnSpPr>
            <a:stCxn id="26" idx="0"/>
            <a:endCxn id="37" idx="2"/>
          </p:cNvCxnSpPr>
          <p:nvPr/>
        </p:nvCxnSpPr>
        <p:spPr>
          <a:xfrm rot="5400000" flipH="1" flipV="1">
            <a:off x="4970094" y="3327620"/>
            <a:ext cx="1534620" cy="2280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A3C8C99-DAE9-CF4F-AA22-B5CECD829187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rot="5400000" flipH="1" flipV="1">
            <a:off x="5945515" y="4294573"/>
            <a:ext cx="1526153" cy="3379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B567C341-3410-3349-9B52-EE25E29BB224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rot="16200000" flipV="1">
            <a:off x="6265976" y="4312038"/>
            <a:ext cx="1526153" cy="30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F7491FB6-D14F-0D48-B5DE-A741899AEACF}"/>
              </a:ext>
            </a:extLst>
          </p:cNvPr>
          <p:cNvCxnSpPr>
            <a:cxnSpLocks/>
            <a:stCxn id="31" idx="0"/>
            <a:endCxn id="37" idx="2"/>
          </p:cNvCxnSpPr>
          <p:nvPr/>
        </p:nvCxnSpPr>
        <p:spPr>
          <a:xfrm rot="5400000" flipH="1" flipV="1">
            <a:off x="5625054" y="3974113"/>
            <a:ext cx="1526153" cy="9788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45228DF3-AB5D-244C-953A-63954C2DBE9A}"/>
              </a:ext>
            </a:extLst>
          </p:cNvPr>
          <p:cNvCxnSpPr>
            <a:cxnSpLocks/>
            <a:stCxn id="82" idx="0"/>
            <a:endCxn id="37" idx="2"/>
          </p:cNvCxnSpPr>
          <p:nvPr/>
        </p:nvCxnSpPr>
        <p:spPr>
          <a:xfrm rot="16200000" flipV="1">
            <a:off x="6586436" y="3991578"/>
            <a:ext cx="1526153" cy="9439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618C167C-F82D-6644-AB95-3AD58747E81D}"/>
              </a:ext>
            </a:extLst>
          </p:cNvPr>
          <p:cNvCxnSpPr>
            <a:cxnSpLocks/>
            <a:stCxn id="29" idx="0"/>
            <a:endCxn id="37" idx="2"/>
          </p:cNvCxnSpPr>
          <p:nvPr/>
        </p:nvCxnSpPr>
        <p:spPr>
          <a:xfrm rot="5400000" flipH="1" flipV="1">
            <a:off x="5298841" y="3647900"/>
            <a:ext cx="1526153" cy="16312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elogram 1">
            <a:extLst>
              <a:ext uri="{FF2B5EF4-FFF2-40B4-BE49-F238E27FC236}">
                <a16:creationId xmlns:a16="http://schemas.microsoft.com/office/drawing/2014/main" id="{AD629B75-7397-B141-A884-40082CA183E3}"/>
              </a:ext>
            </a:extLst>
          </p:cNvPr>
          <p:cNvSpPr/>
          <p:nvPr/>
        </p:nvSpPr>
        <p:spPr>
          <a:xfrm>
            <a:off x="5246281" y="3098800"/>
            <a:ext cx="652426" cy="44179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60D5EC59-E35E-FF49-BC9D-F6F8DB1A9AAB}"/>
              </a:ext>
            </a:extLst>
          </p:cNvPr>
          <p:cNvSpPr/>
          <p:nvPr/>
        </p:nvSpPr>
        <p:spPr>
          <a:xfrm rot="10800000" flipH="1">
            <a:off x="5047322" y="3157540"/>
            <a:ext cx="656312" cy="391520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423BC297-8627-EA4A-A98F-C8E64B85D896}"/>
              </a:ext>
            </a:extLst>
          </p:cNvPr>
          <p:cNvSpPr/>
          <p:nvPr/>
        </p:nvSpPr>
        <p:spPr>
          <a:xfrm rot="7585640" flipH="1">
            <a:off x="5696539" y="2871362"/>
            <a:ext cx="677533" cy="752737"/>
          </a:xfrm>
          <a:prstGeom prst="arc">
            <a:avLst>
              <a:gd name="adj1" fmla="val 20097156"/>
              <a:gd name="adj2" fmla="val 7570551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3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6BA15C-BF8D-C74C-9057-93009B2FDD5F}"/>
              </a:ext>
            </a:extLst>
          </p:cNvPr>
          <p:cNvSpPr/>
          <p:nvPr/>
        </p:nvSpPr>
        <p:spPr>
          <a:xfrm>
            <a:off x="3032910" y="2840515"/>
            <a:ext cx="1039028" cy="359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F83DB8-FED7-D449-BDB5-E20BF5D9DFF2}"/>
              </a:ext>
            </a:extLst>
          </p:cNvPr>
          <p:cNvSpPr txBox="1"/>
          <p:nvPr/>
        </p:nvSpPr>
        <p:spPr>
          <a:xfrm>
            <a:off x="3061486" y="2840515"/>
            <a:ext cx="8563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Buffer[0]</a:t>
            </a:r>
          </a:p>
          <a:p>
            <a:r>
              <a:rPr lang="en-US" sz="1050" dirty="0"/>
              <a:t>10s capacity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1863466-B93F-1A4E-894B-FF6697470C2D}"/>
              </a:ext>
            </a:extLst>
          </p:cNvPr>
          <p:cNvSpPr/>
          <p:nvPr/>
        </p:nvSpPr>
        <p:spPr>
          <a:xfrm>
            <a:off x="3032910" y="3340568"/>
            <a:ext cx="1039028" cy="359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90574C-B285-EF4C-AAAB-E1F00EA2703D}"/>
              </a:ext>
            </a:extLst>
          </p:cNvPr>
          <p:cNvSpPr txBox="1"/>
          <p:nvPr/>
        </p:nvSpPr>
        <p:spPr>
          <a:xfrm>
            <a:off x="3032713" y="3351236"/>
            <a:ext cx="8563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Buffer[1]</a:t>
            </a:r>
          </a:p>
          <a:p>
            <a:r>
              <a:rPr lang="en-US" sz="1050" dirty="0"/>
              <a:t>10s capacity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20F78-C545-9B4F-AEA4-689B466BA58F}"/>
              </a:ext>
            </a:extLst>
          </p:cNvPr>
          <p:cNvSpPr/>
          <p:nvPr/>
        </p:nvSpPr>
        <p:spPr>
          <a:xfrm>
            <a:off x="1400175" y="2825472"/>
            <a:ext cx="818352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 Acquisition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3512F0-3DD1-864A-AC89-AA72ADE4F47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218527" y="3263108"/>
            <a:ext cx="808140" cy="27748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148D9B6-5C7B-F943-86B6-27D293DD1022}"/>
              </a:ext>
            </a:extLst>
          </p:cNvPr>
          <p:cNvCxnSpPr>
            <a:cxnSpLocks/>
          </p:cNvCxnSpPr>
          <p:nvPr/>
        </p:nvCxnSpPr>
        <p:spPr>
          <a:xfrm>
            <a:off x="682023" y="3025215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4FC0018-E656-664A-9F9F-8DF2EAE29980}"/>
              </a:ext>
            </a:extLst>
          </p:cNvPr>
          <p:cNvCxnSpPr>
            <a:cxnSpLocks/>
          </p:cNvCxnSpPr>
          <p:nvPr/>
        </p:nvCxnSpPr>
        <p:spPr>
          <a:xfrm>
            <a:off x="691543" y="3191903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E86A29-8413-D145-9CD6-E27FD3840E60}"/>
              </a:ext>
            </a:extLst>
          </p:cNvPr>
          <p:cNvCxnSpPr>
            <a:cxnSpLocks/>
          </p:cNvCxnSpPr>
          <p:nvPr/>
        </p:nvCxnSpPr>
        <p:spPr>
          <a:xfrm>
            <a:off x="672503" y="3373907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FBC55CD-E825-AD40-B6D7-D0C257DE0260}"/>
              </a:ext>
            </a:extLst>
          </p:cNvPr>
          <p:cNvCxnSpPr>
            <a:cxnSpLocks/>
          </p:cNvCxnSpPr>
          <p:nvPr/>
        </p:nvCxnSpPr>
        <p:spPr>
          <a:xfrm>
            <a:off x="682023" y="3540595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F246C69-2223-BE4A-8509-B73A2F2A7123}"/>
              </a:ext>
            </a:extLst>
          </p:cNvPr>
          <p:cNvSpPr/>
          <p:nvPr/>
        </p:nvSpPr>
        <p:spPr>
          <a:xfrm rot="7585640" flipH="1">
            <a:off x="1808810" y="2780664"/>
            <a:ext cx="980361" cy="1014228"/>
          </a:xfrm>
          <a:prstGeom prst="arc">
            <a:avLst>
              <a:gd name="adj1" fmla="val 15504102"/>
              <a:gd name="adj2" fmla="val 21380595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046267EA-A99A-E445-BD12-94B859529F77}"/>
              </a:ext>
            </a:extLst>
          </p:cNvPr>
          <p:cNvSpPr/>
          <p:nvPr/>
        </p:nvSpPr>
        <p:spPr>
          <a:xfrm rot="7585640" flipH="1">
            <a:off x="3563362" y="2792597"/>
            <a:ext cx="980361" cy="1014228"/>
          </a:xfrm>
          <a:prstGeom prst="arc">
            <a:avLst>
              <a:gd name="adj1" fmla="val 15504102"/>
              <a:gd name="adj2" fmla="val 21380595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BB0280C-47CC-8F48-8FF4-C1E54993C4F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71938" y="3020461"/>
            <a:ext cx="802004" cy="242648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1F9205D-D13E-5E4F-97B9-D9337C7BCAAD}"/>
              </a:ext>
            </a:extLst>
          </p:cNvPr>
          <p:cNvSpPr/>
          <p:nvPr/>
        </p:nvSpPr>
        <p:spPr>
          <a:xfrm>
            <a:off x="4868717" y="2825188"/>
            <a:ext cx="818352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Read Buffer[1] and Write to SD Card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139E52-9675-E44F-AFF5-02F7C5076EF8}"/>
              </a:ext>
            </a:extLst>
          </p:cNvPr>
          <p:cNvSpPr txBox="1"/>
          <p:nvPr/>
        </p:nvSpPr>
        <p:spPr>
          <a:xfrm>
            <a:off x="1106466" y="1809419"/>
            <a:ext cx="140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Core 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5980DE3-3C16-7241-938F-61C55289B041}"/>
              </a:ext>
            </a:extLst>
          </p:cNvPr>
          <p:cNvSpPr/>
          <p:nvPr/>
        </p:nvSpPr>
        <p:spPr>
          <a:xfrm>
            <a:off x="1389664" y="3967683"/>
            <a:ext cx="818352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Signal Processing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9A7A52C-7E68-AB48-8EFF-34EF2E3F0142}"/>
              </a:ext>
            </a:extLst>
          </p:cNvPr>
          <p:cNvCxnSpPr>
            <a:stCxn id="3" idx="2"/>
            <a:endCxn id="94" idx="0"/>
          </p:cNvCxnSpPr>
          <p:nvPr/>
        </p:nvCxnSpPr>
        <p:spPr>
          <a:xfrm flipH="1">
            <a:off x="1798840" y="3700743"/>
            <a:ext cx="10511" cy="266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C8A47B2-3F5E-8F47-8700-BDCEC50D5642}"/>
              </a:ext>
            </a:extLst>
          </p:cNvPr>
          <p:cNvSpPr/>
          <p:nvPr/>
        </p:nvSpPr>
        <p:spPr>
          <a:xfrm>
            <a:off x="1031579" y="2582619"/>
            <a:ext cx="2001134" cy="2546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89D00F5-25C4-714D-968C-C1F091EB7966}"/>
              </a:ext>
            </a:extLst>
          </p:cNvPr>
          <p:cNvSpPr/>
          <p:nvPr/>
        </p:nvSpPr>
        <p:spPr>
          <a:xfrm>
            <a:off x="4071938" y="2582249"/>
            <a:ext cx="4413958" cy="2546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969084B-FC4D-C240-98A1-A1F1F534B144}"/>
              </a:ext>
            </a:extLst>
          </p:cNvPr>
          <p:cNvSpPr txBox="1"/>
          <p:nvPr/>
        </p:nvSpPr>
        <p:spPr>
          <a:xfrm>
            <a:off x="4575008" y="1829682"/>
            <a:ext cx="140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Core 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BB7736B-23E4-8245-815B-FAB433270AC9}"/>
              </a:ext>
            </a:extLst>
          </p:cNvPr>
          <p:cNvSpPr txBox="1"/>
          <p:nvPr/>
        </p:nvSpPr>
        <p:spPr>
          <a:xfrm>
            <a:off x="918807" y="520962"/>
            <a:ext cx="1050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/>
              <a:t>System Operation</a:t>
            </a:r>
            <a:r>
              <a:rPr lang="en-US" sz="3600" i="1" dirty="0"/>
              <a:t>: 67.001 to 69.999s</a:t>
            </a:r>
          </a:p>
        </p:txBody>
      </p:sp>
      <p:sp>
        <p:nvSpPr>
          <p:cNvPr id="26" name="Folded Corner 25">
            <a:extLst>
              <a:ext uri="{FF2B5EF4-FFF2-40B4-BE49-F238E27FC236}">
                <a16:creationId xmlns:a16="http://schemas.microsoft.com/office/drawing/2014/main" id="{9B7D0A7C-28CB-B749-A65C-862522310037}"/>
              </a:ext>
            </a:extLst>
          </p:cNvPr>
          <p:cNvSpPr/>
          <p:nvPr/>
        </p:nvSpPr>
        <p:spPr>
          <a:xfrm>
            <a:off x="5250956" y="4005268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9559CE-32C1-5A44-B186-F5EAA0E08808}"/>
              </a:ext>
            </a:extLst>
          </p:cNvPr>
          <p:cNvSpPr/>
          <p:nvPr/>
        </p:nvSpPr>
        <p:spPr>
          <a:xfrm>
            <a:off x="5243527" y="4763357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data0.dat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7B6B7D-B351-2A4D-9F11-14366F81F825}"/>
              </a:ext>
            </a:extLst>
          </p:cNvPr>
          <p:cNvSpPr/>
          <p:nvPr/>
        </p:nvSpPr>
        <p:spPr>
          <a:xfrm>
            <a:off x="6404565" y="2825188"/>
            <a:ext cx="945977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Close </a:t>
            </a:r>
            <a:r>
              <a:rPr lang="en-US" sz="1100" dirty="0" err="1">
                <a:solidFill>
                  <a:schemeClr val="tx1"/>
                </a:solidFill>
              </a:rPr>
              <a:t>WiFi</a:t>
            </a:r>
            <a:r>
              <a:rPr lang="en-US" sz="1100" dirty="0">
                <a:solidFill>
                  <a:schemeClr val="tx1"/>
                </a:solidFill>
              </a:rPr>
              <a:t> Connection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16C389-C25E-BC4A-9694-24BB5E992999}"/>
              </a:ext>
            </a:extLst>
          </p:cNvPr>
          <p:cNvCxnSpPr>
            <a:cxnSpLocks/>
          </p:cNvCxnSpPr>
          <p:nvPr/>
        </p:nvCxnSpPr>
        <p:spPr>
          <a:xfrm>
            <a:off x="7350542" y="3256013"/>
            <a:ext cx="164952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4D556BF-5564-DB49-BE19-DBAFE4B8C225}"/>
              </a:ext>
            </a:extLst>
          </p:cNvPr>
          <p:cNvCxnSpPr>
            <a:cxnSpLocks/>
            <a:endCxn id="26" idx="0"/>
          </p:cNvCxnSpPr>
          <p:nvPr/>
        </p:nvCxnSpPr>
        <p:spPr>
          <a:xfrm rot="16200000" flipH="1">
            <a:off x="5247751" y="3730600"/>
            <a:ext cx="304810" cy="244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7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6BA15C-BF8D-C74C-9057-93009B2FDD5F}"/>
              </a:ext>
            </a:extLst>
          </p:cNvPr>
          <p:cNvSpPr/>
          <p:nvPr/>
        </p:nvSpPr>
        <p:spPr>
          <a:xfrm>
            <a:off x="3032910" y="2840515"/>
            <a:ext cx="1039028" cy="359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F83DB8-FED7-D449-BDB5-E20BF5D9DFF2}"/>
              </a:ext>
            </a:extLst>
          </p:cNvPr>
          <p:cNvSpPr txBox="1"/>
          <p:nvPr/>
        </p:nvSpPr>
        <p:spPr>
          <a:xfrm>
            <a:off x="3061486" y="2840515"/>
            <a:ext cx="8563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Buffer[0]</a:t>
            </a:r>
          </a:p>
          <a:p>
            <a:r>
              <a:rPr lang="en-US" sz="1050" dirty="0"/>
              <a:t>10s capacity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1863466-B93F-1A4E-894B-FF6697470C2D}"/>
              </a:ext>
            </a:extLst>
          </p:cNvPr>
          <p:cNvSpPr/>
          <p:nvPr/>
        </p:nvSpPr>
        <p:spPr>
          <a:xfrm>
            <a:off x="3032910" y="3340568"/>
            <a:ext cx="1039028" cy="359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90574C-B285-EF4C-AAAB-E1F00EA2703D}"/>
              </a:ext>
            </a:extLst>
          </p:cNvPr>
          <p:cNvSpPr txBox="1"/>
          <p:nvPr/>
        </p:nvSpPr>
        <p:spPr>
          <a:xfrm>
            <a:off x="3032713" y="3351236"/>
            <a:ext cx="8563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Buffer[1]</a:t>
            </a:r>
          </a:p>
          <a:p>
            <a:r>
              <a:rPr lang="en-US" sz="1050" dirty="0"/>
              <a:t>10s capacity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20F78-C545-9B4F-AEA4-689B466BA58F}"/>
              </a:ext>
            </a:extLst>
          </p:cNvPr>
          <p:cNvSpPr/>
          <p:nvPr/>
        </p:nvSpPr>
        <p:spPr>
          <a:xfrm>
            <a:off x="1400175" y="2825472"/>
            <a:ext cx="818352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 Acquisition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3512F0-3DD1-864A-AC89-AA72ADE4F47B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218527" y="3025215"/>
            <a:ext cx="814186" cy="23789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148D9B6-5C7B-F943-86B6-27D293DD1022}"/>
              </a:ext>
            </a:extLst>
          </p:cNvPr>
          <p:cNvCxnSpPr>
            <a:cxnSpLocks/>
          </p:cNvCxnSpPr>
          <p:nvPr/>
        </p:nvCxnSpPr>
        <p:spPr>
          <a:xfrm>
            <a:off x="682023" y="3025215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4FC0018-E656-664A-9F9F-8DF2EAE29980}"/>
              </a:ext>
            </a:extLst>
          </p:cNvPr>
          <p:cNvCxnSpPr>
            <a:cxnSpLocks/>
          </p:cNvCxnSpPr>
          <p:nvPr/>
        </p:nvCxnSpPr>
        <p:spPr>
          <a:xfrm>
            <a:off x="691543" y="3191903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E86A29-8413-D145-9CD6-E27FD3840E60}"/>
              </a:ext>
            </a:extLst>
          </p:cNvPr>
          <p:cNvCxnSpPr>
            <a:cxnSpLocks/>
          </p:cNvCxnSpPr>
          <p:nvPr/>
        </p:nvCxnSpPr>
        <p:spPr>
          <a:xfrm>
            <a:off x="672503" y="3373907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FBC55CD-E825-AD40-B6D7-D0C257DE0260}"/>
              </a:ext>
            </a:extLst>
          </p:cNvPr>
          <p:cNvCxnSpPr>
            <a:cxnSpLocks/>
          </p:cNvCxnSpPr>
          <p:nvPr/>
        </p:nvCxnSpPr>
        <p:spPr>
          <a:xfrm>
            <a:off x="682023" y="3540595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F246C69-2223-BE4A-8509-B73A2F2A7123}"/>
              </a:ext>
            </a:extLst>
          </p:cNvPr>
          <p:cNvSpPr/>
          <p:nvPr/>
        </p:nvSpPr>
        <p:spPr>
          <a:xfrm rot="7585640" flipH="1">
            <a:off x="1718080" y="2748898"/>
            <a:ext cx="980361" cy="1014228"/>
          </a:xfrm>
          <a:prstGeom prst="arc">
            <a:avLst>
              <a:gd name="adj1" fmla="val 15504102"/>
              <a:gd name="adj2" fmla="val 21380595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139E52-9675-E44F-AFF5-02F7C5076EF8}"/>
              </a:ext>
            </a:extLst>
          </p:cNvPr>
          <p:cNvSpPr txBox="1"/>
          <p:nvPr/>
        </p:nvSpPr>
        <p:spPr>
          <a:xfrm>
            <a:off x="1106466" y="1809419"/>
            <a:ext cx="140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Core 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5980DE3-3C16-7241-938F-61C55289B041}"/>
              </a:ext>
            </a:extLst>
          </p:cNvPr>
          <p:cNvSpPr/>
          <p:nvPr/>
        </p:nvSpPr>
        <p:spPr>
          <a:xfrm>
            <a:off x="1389664" y="3967683"/>
            <a:ext cx="818352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Signal Processing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9A7A52C-7E68-AB48-8EFF-34EF2E3F0142}"/>
              </a:ext>
            </a:extLst>
          </p:cNvPr>
          <p:cNvCxnSpPr>
            <a:stCxn id="3" idx="2"/>
            <a:endCxn id="94" idx="0"/>
          </p:cNvCxnSpPr>
          <p:nvPr/>
        </p:nvCxnSpPr>
        <p:spPr>
          <a:xfrm flipH="1">
            <a:off x="1798840" y="3700743"/>
            <a:ext cx="10511" cy="266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C8A47B2-3F5E-8F47-8700-BDCEC50D5642}"/>
              </a:ext>
            </a:extLst>
          </p:cNvPr>
          <p:cNvSpPr/>
          <p:nvPr/>
        </p:nvSpPr>
        <p:spPr>
          <a:xfrm>
            <a:off x="1031579" y="2582619"/>
            <a:ext cx="2001134" cy="2546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89D00F5-25C4-714D-968C-C1F091EB7966}"/>
              </a:ext>
            </a:extLst>
          </p:cNvPr>
          <p:cNvSpPr/>
          <p:nvPr/>
        </p:nvSpPr>
        <p:spPr>
          <a:xfrm>
            <a:off x="4071938" y="2582249"/>
            <a:ext cx="4413958" cy="2546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969084B-FC4D-C240-98A1-A1F1F534B144}"/>
              </a:ext>
            </a:extLst>
          </p:cNvPr>
          <p:cNvSpPr txBox="1"/>
          <p:nvPr/>
        </p:nvSpPr>
        <p:spPr>
          <a:xfrm>
            <a:off x="4575008" y="1829682"/>
            <a:ext cx="140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Core 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BB7736B-23E4-8245-815B-FAB433270AC9}"/>
              </a:ext>
            </a:extLst>
          </p:cNvPr>
          <p:cNvSpPr txBox="1"/>
          <p:nvPr/>
        </p:nvSpPr>
        <p:spPr>
          <a:xfrm>
            <a:off x="918807" y="520962"/>
            <a:ext cx="1050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/>
              <a:t>System Operation</a:t>
            </a:r>
            <a:r>
              <a:rPr lang="en-US" sz="3600" i="1" dirty="0"/>
              <a:t>: 0.000 to 9.995s</a:t>
            </a:r>
          </a:p>
        </p:txBody>
      </p:sp>
    </p:spTree>
    <p:extLst>
      <p:ext uri="{BB962C8B-B14F-4D97-AF65-F5344CB8AC3E}">
        <p14:creationId xmlns:p14="http://schemas.microsoft.com/office/powerpoint/2010/main" val="299695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6BA15C-BF8D-C74C-9057-93009B2FDD5F}"/>
              </a:ext>
            </a:extLst>
          </p:cNvPr>
          <p:cNvSpPr/>
          <p:nvPr/>
        </p:nvSpPr>
        <p:spPr>
          <a:xfrm>
            <a:off x="3032910" y="2840515"/>
            <a:ext cx="1039028" cy="359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F83DB8-FED7-D449-BDB5-E20BF5D9DFF2}"/>
              </a:ext>
            </a:extLst>
          </p:cNvPr>
          <p:cNvSpPr txBox="1"/>
          <p:nvPr/>
        </p:nvSpPr>
        <p:spPr>
          <a:xfrm>
            <a:off x="3061486" y="2840515"/>
            <a:ext cx="8563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Buffer[0]</a:t>
            </a:r>
          </a:p>
          <a:p>
            <a:r>
              <a:rPr lang="en-US" sz="1050" dirty="0"/>
              <a:t>10s capacity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1863466-B93F-1A4E-894B-FF6697470C2D}"/>
              </a:ext>
            </a:extLst>
          </p:cNvPr>
          <p:cNvSpPr/>
          <p:nvPr/>
        </p:nvSpPr>
        <p:spPr>
          <a:xfrm>
            <a:off x="3032910" y="3340568"/>
            <a:ext cx="1039028" cy="359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90574C-B285-EF4C-AAAB-E1F00EA2703D}"/>
              </a:ext>
            </a:extLst>
          </p:cNvPr>
          <p:cNvSpPr txBox="1"/>
          <p:nvPr/>
        </p:nvSpPr>
        <p:spPr>
          <a:xfrm>
            <a:off x="3032713" y="3351236"/>
            <a:ext cx="8563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Buffer[1]</a:t>
            </a:r>
          </a:p>
          <a:p>
            <a:r>
              <a:rPr lang="en-US" sz="1050" dirty="0"/>
              <a:t>10s capacity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20F78-C545-9B4F-AEA4-689B466BA58F}"/>
              </a:ext>
            </a:extLst>
          </p:cNvPr>
          <p:cNvSpPr/>
          <p:nvPr/>
        </p:nvSpPr>
        <p:spPr>
          <a:xfrm>
            <a:off x="1400175" y="2825472"/>
            <a:ext cx="818352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 Acquisition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3512F0-3DD1-864A-AC89-AA72ADE4F47B}"/>
              </a:ext>
            </a:extLst>
          </p:cNvPr>
          <p:cNvCxnSpPr>
            <a:cxnSpLocks/>
            <a:stCxn id="3" idx="3"/>
            <a:endCxn id="62" idx="1"/>
          </p:cNvCxnSpPr>
          <p:nvPr/>
        </p:nvCxnSpPr>
        <p:spPr>
          <a:xfrm>
            <a:off x="2218527" y="3263108"/>
            <a:ext cx="814186" cy="2958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148D9B6-5C7B-F943-86B6-27D293DD1022}"/>
              </a:ext>
            </a:extLst>
          </p:cNvPr>
          <p:cNvCxnSpPr>
            <a:cxnSpLocks/>
          </p:cNvCxnSpPr>
          <p:nvPr/>
        </p:nvCxnSpPr>
        <p:spPr>
          <a:xfrm>
            <a:off x="682023" y="3025215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4FC0018-E656-664A-9F9F-8DF2EAE29980}"/>
              </a:ext>
            </a:extLst>
          </p:cNvPr>
          <p:cNvCxnSpPr>
            <a:cxnSpLocks/>
          </p:cNvCxnSpPr>
          <p:nvPr/>
        </p:nvCxnSpPr>
        <p:spPr>
          <a:xfrm>
            <a:off x="691543" y="3191903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E86A29-8413-D145-9CD6-E27FD3840E60}"/>
              </a:ext>
            </a:extLst>
          </p:cNvPr>
          <p:cNvCxnSpPr>
            <a:cxnSpLocks/>
          </p:cNvCxnSpPr>
          <p:nvPr/>
        </p:nvCxnSpPr>
        <p:spPr>
          <a:xfrm>
            <a:off x="672503" y="3373907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FBC55CD-E825-AD40-B6D7-D0C257DE0260}"/>
              </a:ext>
            </a:extLst>
          </p:cNvPr>
          <p:cNvCxnSpPr>
            <a:cxnSpLocks/>
          </p:cNvCxnSpPr>
          <p:nvPr/>
        </p:nvCxnSpPr>
        <p:spPr>
          <a:xfrm>
            <a:off x="682023" y="3540595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F246C69-2223-BE4A-8509-B73A2F2A7123}"/>
              </a:ext>
            </a:extLst>
          </p:cNvPr>
          <p:cNvSpPr/>
          <p:nvPr/>
        </p:nvSpPr>
        <p:spPr>
          <a:xfrm rot="7585640" flipH="1">
            <a:off x="1808810" y="2780664"/>
            <a:ext cx="980361" cy="1014228"/>
          </a:xfrm>
          <a:prstGeom prst="arc">
            <a:avLst>
              <a:gd name="adj1" fmla="val 15504102"/>
              <a:gd name="adj2" fmla="val 21380595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046267EA-A99A-E445-BD12-94B859529F77}"/>
              </a:ext>
            </a:extLst>
          </p:cNvPr>
          <p:cNvSpPr/>
          <p:nvPr/>
        </p:nvSpPr>
        <p:spPr>
          <a:xfrm rot="7585640" flipH="1">
            <a:off x="3563362" y="2792597"/>
            <a:ext cx="980361" cy="1014228"/>
          </a:xfrm>
          <a:prstGeom prst="arc">
            <a:avLst>
              <a:gd name="adj1" fmla="val 15504102"/>
              <a:gd name="adj2" fmla="val 21380595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BB0280C-47CC-8F48-8FF4-C1E54993C4FD}"/>
              </a:ext>
            </a:extLst>
          </p:cNvPr>
          <p:cNvCxnSpPr>
            <a:cxnSpLocks/>
          </p:cNvCxnSpPr>
          <p:nvPr/>
        </p:nvCxnSpPr>
        <p:spPr>
          <a:xfrm>
            <a:off x="4071938" y="3025215"/>
            <a:ext cx="802004" cy="23789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1F9205D-D13E-5E4F-97B9-D9337C7BCAAD}"/>
              </a:ext>
            </a:extLst>
          </p:cNvPr>
          <p:cNvSpPr/>
          <p:nvPr/>
        </p:nvSpPr>
        <p:spPr>
          <a:xfrm>
            <a:off x="4868717" y="2825188"/>
            <a:ext cx="818352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Read Buffer[0] and Write to SD Card</a:t>
            </a:r>
          </a:p>
        </p:txBody>
      </p:sp>
      <p:sp>
        <p:nvSpPr>
          <p:cNvPr id="82" name="Folded Corner 81">
            <a:extLst>
              <a:ext uri="{FF2B5EF4-FFF2-40B4-BE49-F238E27FC236}">
                <a16:creationId xmlns:a16="http://schemas.microsoft.com/office/drawing/2014/main" id="{45974C22-F8CE-084B-93F9-4D4A5158C484}"/>
              </a:ext>
            </a:extLst>
          </p:cNvPr>
          <p:cNvSpPr/>
          <p:nvPr/>
        </p:nvSpPr>
        <p:spPr>
          <a:xfrm>
            <a:off x="5253710" y="4005268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23982349-3DE6-A646-9AD0-ABF88A8CEB07}"/>
              </a:ext>
            </a:extLst>
          </p:cNvPr>
          <p:cNvCxnSpPr>
            <a:stCxn id="86" idx="2"/>
            <a:endCxn id="82" idx="0"/>
          </p:cNvCxnSpPr>
          <p:nvPr/>
        </p:nvCxnSpPr>
        <p:spPr>
          <a:xfrm rot="16200000" flipH="1">
            <a:off x="5249129" y="3729223"/>
            <a:ext cx="304809" cy="247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0139E52-9675-E44F-AFF5-02F7C5076EF8}"/>
              </a:ext>
            </a:extLst>
          </p:cNvPr>
          <p:cNvSpPr txBox="1"/>
          <p:nvPr/>
        </p:nvSpPr>
        <p:spPr>
          <a:xfrm>
            <a:off x="1106466" y="1809419"/>
            <a:ext cx="140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Core 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5980DE3-3C16-7241-938F-61C55289B041}"/>
              </a:ext>
            </a:extLst>
          </p:cNvPr>
          <p:cNvSpPr/>
          <p:nvPr/>
        </p:nvSpPr>
        <p:spPr>
          <a:xfrm>
            <a:off x="1389664" y="3967683"/>
            <a:ext cx="818352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Signal Processing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9A7A52C-7E68-AB48-8EFF-34EF2E3F0142}"/>
              </a:ext>
            </a:extLst>
          </p:cNvPr>
          <p:cNvCxnSpPr>
            <a:stCxn id="3" idx="2"/>
            <a:endCxn id="94" idx="0"/>
          </p:cNvCxnSpPr>
          <p:nvPr/>
        </p:nvCxnSpPr>
        <p:spPr>
          <a:xfrm flipH="1">
            <a:off x="1798840" y="3700743"/>
            <a:ext cx="10511" cy="266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C8A47B2-3F5E-8F47-8700-BDCEC50D5642}"/>
              </a:ext>
            </a:extLst>
          </p:cNvPr>
          <p:cNvSpPr/>
          <p:nvPr/>
        </p:nvSpPr>
        <p:spPr>
          <a:xfrm>
            <a:off x="1031579" y="2582619"/>
            <a:ext cx="2001134" cy="2546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89D00F5-25C4-714D-968C-C1F091EB7966}"/>
              </a:ext>
            </a:extLst>
          </p:cNvPr>
          <p:cNvSpPr/>
          <p:nvPr/>
        </p:nvSpPr>
        <p:spPr>
          <a:xfrm>
            <a:off x="4071938" y="2582249"/>
            <a:ext cx="4413958" cy="2546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969084B-FC4D-C240-98A1-A1F1F534B144}"/>
              </a:ext>
            </a:extLst>
          </p:cNvPr>
          <p:cNvSpPr txBox="1"/>
          <p:nvPr/>
        </p:nvSpPr>
        <p:spPr>
          <a:xfrm>
            <a:off x="4575008" y="1829682"/>
            <a:ext cx="140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Core 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BB7736B-23E4-8245-815B-FAB433270AC9}"/>
              </a:ext>
            </a:extLst>
          </p:cNvPr>
          <p:cNvSpPr txBox="1"/>
          <p:nvPr/>
        </p:nvSpPr>
        <p:spPr>
          <a:xfrm>
            <a:off x="918807" y="520962"/>
            <a:ext cx="1050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/>
              <a:t>System Operation</a:t>
            </a:r>
            <a:r>
              <a:rPr lang="en-US" sz="3600" i="1" dirty="0"/>
              <a:t>: 10.000 to 19.995s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753119-60CD-8242-B23F-DDF142C1943F}"/>
              </a:ext>
            </a:extLst>
          </p:cNvPr>
          <p:cNvSpPr/>
          <p:nvPr/>
        </p:nvSpPr>
        <p:spPr>
          <a:xfrm>
            <a:off x="5246281" y="4763357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data0.dat</a:t>
            </a:r>
          </a:p>
        </p:txBody>
      </p:sp>
    </p:spTree>
    <p:extLst>
      <p:ext uri="{BB962C8B-B14F-4D97-AF65-F5344CB8AC3E}">
        <p14:creationId xmlns:p14="http://schemas.microsoft.com/office/powerpoint/2010/main" val="295542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6BA15C-BF8D-C74C-9057-93009B2FDD5F}"/>
              </a:ext>
            </a:extLst>
          </p:cNvPr>
          <p:cNvSpPr/>
          <p:nvPr/>
        </p:nvSpPr>
        <p:spPr>
          <a:xfrm>
            <a:off x="3032910" y="2840515"/>
            <a:ext cx="1039028" cy="359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F83DB8-FED7-D449-BDB5-E20BF5D9DFF2}"/>
              </a:ext>
            </a:extLst>
          </p:cNvPr>
          <p:cNvSpPr txBox="1"/>
          <p:nvPr/>
        </p:nvSpPr>
        <p:spPr>
          <a:xfrm>
            <a:off x="3061486" y="2840515"/>
            <a:ext cx="8563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Buffer[0]</a:t>
            </a:r>
          </a:p>
          <a:p>
            <a:r>
              <a:rPr lang="en-US" sz="1050" dirty="0"/>
              <a:t>10s capacity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1863466-B93F-1A4E-894B-FF6697470C2D}"/>
              </a:ext>
            </a:extLst>
          </p:cNvPr>
          <p:cNvSpPr/>
          <p:nvPr/>
        </p:nvSpPr>
        <p:spPr>
          <a:xfrm>
            <a:off x="3032910" y="3340568"/>
            <a:ext cx="1039028" cy="359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90574C-B285-EF4C-AAAB-E1F00EA2703D}"/>
              </a:ext>
            </a:extLst>
          </p:cNvPr>
          <p:cNvSpPr txBox="1"/>
          <p:nvPr/>
        </p:nvSpPr>
        <p:spPr>
          <a:xfrm>
            <a:off x="3032713" y="3351236"/>
            <a:ext cx="8563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Buffer[1]</a:t>
            </a:r>
          </a:p>
          <a:p>
            <a:r>
              <a:rPr lang="en-US" sz="1050" dirty="0"/>
              <a:t>10s capacity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20F78-C545-9B4F-AEA4-689B466BA58F}"/>
              </a:ext>
            </a:extLst>
          </p:cNvPr>
          <p:cNvSpPr/>
          <p:nvPr/>
        </p:nvSpPr>
        <p:spPr>
          <a:xfrm>
            <a:off x="1400175" y="2825472"/>
            <a:ext cx="818352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 Acquisition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3512F0-3DD1-864A-AC89-AA72ADE4F47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2218527" y="3020461"/>
            <a:ext cx="814383" cy="24264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148D9B6-5C7B-F943-86B6-27D293DD1022}"/>
              </a:ext>
            </a:extLst>
          </p:cNvPr>
          <p:cNvCxnSpPr>
            <a:cxnSpLocks/>
          </p:cNvCxnSpPr>
          <p:nvPr/>
        </p:nvCxnSpPr>
        <p:spPr>
          <a:xfrm>
            <a:off x="682023" y="3025215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4FC0018-E656-664A-9F9F-8DF2EAE29980}"/>
              </a:ext>
            </a:extLst>
          </p:cNvPr>
          <p:cNvCxnSpPr>
            <a:cxnSpLocks/>
          </p:cNvCxnSpPr>
          <p:nvPr/>
        </p:nvCxnSpPr>
        <p:spPr>
          <a:xfrm>
            <a:off x="691543" y="3191903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E86A29-8413-D145-9CD6-E27FD3840E60}"/>
              </a:ext>
            </a:extLst>
          </p:cNvPr>
          <p:cNvCxnSpPr>
            <a:cxnSpLocks/>
          </p:cNvCxnSpPr>
          <p:nvPr/>
        </p:nvCxnSpPr>
        <p:spPr>
          <a:xfrm>
            <a:off x="672503" y="3373907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FBC55CD-E825-AD40-B6D7-D0C257DE0260}"/>
              </a:ext>
            </a:extLst>
          </p:cNvPr>
          <p:cNvCxnSpPr>
            <a:cxnSpLocks/>
          </p:cNvCxnSpPr>
          <p:nvPr/>
        </p:nvCxnSpPr>
        <p:spPr>
          <a:xfrm>
            <a:off x="682023" y="3540595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F246C69-2223-BE4A-8509-B73A2F2A7123}"/>
              </a:ext>
            </a:extLst>
          </p:cNvPr>
          <p:cNvSpPr/>
          <p:nvPr/>
        </p:nvSpPr>
        <p:spPr>
          <a:xfrm rot="7585640" flipH="1">
            <a:off x="1808810" y="2780664"/>
            <a:ext cx="980361" cy="1014228"/>
          </a:xfrm>
          <a:prstGeom prst="arc">
            <a:avLst>
              <a:gd name="adj1" fmla="val 15504102"/>
              <a:gd name="adj2" fmla="val 21380595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046267EA-A99A-E445-BD12-94B859529F77}"/>
              </a:ext>
            </a:extLst>
          </p:cNvPr>
          <p:cNvSpPr/>
          <p:nvPr/>
        </p:nvSpPr>
        <p:spPr>
          <a:xfrm rot="7585640" flipH="1">
            <a:off x="3563362" y="2792597"/>
            <a:ext cx="980361" cy="1014228"/>
          </a:xfrm>
          <a:prstGeom prst="arc">
            <a:avLst>
              <a:gd name="adj1" fmla="val 15504102"/>
              <a:gd name="adj2" fmla="val 21380595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BB0280C-47CC-8F48-8FF4-C1E54993C4FD}"/>
              </a:ext>
            </a:extLst>
          </p:cNvPr>
          <p:cNvCxnSpPr>
            <a:cxnSpLocks/>
          </p:cNvCxnSpPr>
          <p:nvPr/>
        </p:nvCxnSpPr>
        <p:spPr>
          <a:xfrm flipV="1">
            <a:off x="4071938" y="3263108"/>
            <a:ext cx="802004" cy="27748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1F9205D-D13E-5E4F-97B9-D9337C7BCAAD}"/>
              </a:ext>
            </a:extLst>
          </p:cNvPr>
          <p:cNvSpPr/>
          <p:nvPr/>
        </p:nvSpPr>
        <p:spPr>
          <a:xfrm>
            <a:off x="4868717" y="2825188"/>
            <a:ext cx="818352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Read Buffer[1] and Write to SD Card</a:t>
            </a:r>
          </a:p>
        </p:txBody>
      </p:sp>
      <p:sp>
        <p:nvSpPr>
          <p:cNvPr id="82" name="Folded Corner 81">
            <a:extLst>
              <a:ext uri="{FF2B5EF4-FFF2-40B4-BE49-F238E27FC236}">
                <a16:creationId xmlns:a16="http://schemas.microsoft.com/office/drawing/2014/main" id="{45974C22-F8CE-084B-93F9-4D4A5158C484}"/>
              </a:ext>
            </a:extLst>
          </p:cNvPr>
          <p:cNvSpPr/>
          <p:nvPr/>
        </p:nvSpPr>
        <p:spPr>
          <a:xfrm>
            <a:off x="5253710" y="4005268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23982349-3DE6-A646-9AD0-ABF88A8CEB07}"/>
              </a:ext>
            </a:extLst>
          </p:cNvPr>
          <p:cNvCxnSpPr>
            <a:stCxn id="86" idx="2"/>
            <a:endCxn id="82" idx="0"/>
          </p:cNvCxnSpPr>
          <p:nvPr/>
        </p:nvCxnSpPr>
        <p:spPr>
          <a:xfrm rot="16200000" flipH="1">
            <a:off x="5249129" y="3729223"/>
            <a:ext cx="304809" cy="247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0139E52-9675-E44F-AFF5-02F7C5076EF8}"/>
              </a:ext>
            </a:extLst>
          </p:cNvPr>
          <p:cNvSpPr txBox="1"/>
          <p:nvPr/>
        </p:nvSpPr>
        <p:spPr>
          <a:xfrm>
            <a:off x="1106466" y="1809419"/>
            <a:ext cx="140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Core 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5980DE3-3C16-7241-938F-61C55289B041}"/>
              </a:ext>
            </a:extLst>
          </p:cNvPr>
          <p:cNvSpPr/>
          <p:nvPr/>
        </p:nvSpPr>
        <p:spPr>
          <a:xfrm>
            <a:off x="1389664" y="3967683"/>
            <a:ext cx="818352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Signal Processing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9A7A52C-7E68-AB48-8EFF-34EF2E3F0142}"/>
              </a:ext>
            </a:extLst>
          </p:cNvPr>
          <p:cNvCxnSpPr>
            <a:stCxn id="3" idx="2"/>
            <a:endCxn id="94" idx="0"/>
          </p:cNvCxnSpPr>
          <p:nvPr/>
        </p:nvCxnSpPr>
        <p:spPr>
          <a:xfrm flipH="1">
            <a:off x="1798840" y="3700743"/>
            <a:ext cx="10511" cy="266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C8A47B2-3F5E-8F47-8700-BDCEC50D5642}"/>
              </a:ext>
            </a:extLst>
          </p:cNvPr>
          <p:cNvSpPr/>
          <p:nvPr/>
        </p:nvSpPr>
        <p:spPr>
          <a:xfrm>
            <a:off x="1031579" y="2582619"/>
            <a:ext cx="2001134" cy="2546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89D00F5-25C4-714D-968C-C1F091EB7966}"/>
              </a:ext>
            </a:extLst>
          </p:cNvPr>
          <p:cNvSpPr/>
          <p:nvPr/>
        </p:nvSpPr>
        <p:spPr>
          <a:xfrm>
            <a:off x="4071938" y="2582248"/>
            <a:ext cx="4413958" cy="3754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969084B-FC4D-C240-98A1-A1F1F534B144}"/>
              </a:ext>
            </a:extLst>
          </p:cNvPr>
          <p:cNvSpPr txBox="1"/>
          <p:nvPr/>
        </p:nvSpPr>
        <p:spPr>
          <a:xfrm>
            <a:off x="4575008" y="1829682"/>
            <a:ext cx="140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Core 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BB7736B-23E4-8245-815B-FAB433270AC9}"/>
              </a:ext>
            </a:extLst>
          </p:cNvPr>
          <p:cNvSpPr txBox="1"/>
          <p:nvPr/>
        </p:nvSpPr>
        <p:spPr>
          <a:xfrm>
            <a:off x="918807" y="520962"/>
            <a:ext cx="1050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/>
              <a:t>System Operation</a:t>
            </a:r>
            <a:r>
              <a:rPr lang="en-US" sz="3600" i="1" dirty="0"/>
              <a:t>: 20.000 to 29.995s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753119-60CD-8242-B23F-DDF142C1943F}"/>
              </a:ext>
            </a:extLst>
          </p:cNvPr>
          <p:cNvSpPr/>
          <p:nvPr/>
        </p:nvSpPr>
        <p:spPr>
          <a:xfrm>
            <a:off x="5246281" y="4763357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data1.dat</a:t>
            </a:r>
          </a:p>
        </p:txBody>
      </p:sp>
      <p:sp>
        <p:nvSpPr>
          <p:cNvPr id="29" name="Folded Corner 28">
            <a:extLst>
              <a:ext uri="{FF2B5EF4-FFF2-40B4-BE49-F238E27FC236}">
                <a16:creationId xmlns:a16="http://schemas.microsoft.com/office/drawing/2014/main" id="{4E653423-8083-5449-BFA9-EC7EA027152E}"/>
              </a:ext>
            </a:extLst>
          </p:cNvPr>
          <p:cNvSpPr/>
          <p:nvPr/>
        </p:nvSpPr>
        <p:spPr>
          <a:xfrm>
            <a:off x="4325792" y="5235079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4A1BCB-4BC7-9F4A-A5DD-2FC360CF6E7D}"/>
              </a:ext>
            </a:extLst>
          </p:cNvPr>
          <p:cNvSpPr/>
          <p:nvPr/>
        </p:nvSpPr>
        <p:spPr>
          <a:xfrm>
            <a:off x="4318363" y="5993168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data0.dat</a:t>
            </a:r>
          </a:p>
        </p:txBody>
      </p:sp>
    </p:spTree>
    <p:extLst>
      <p:ext uri="{BB962C8B-B14F-4D97-AF65-F5344CB8AC3E}">
        <p14:creationId xmlns:p14="http://schemas.microsoft.com/office/powerpoint/2010/main" val="340487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6BA15C-BF8D-C74C-9057-93009B2FDD5F}"/>
              </a:ext>
            </a:extLst>
          </p:cNvPr>
          <p:cNvSpPr/>
          <p:nvPr/>
        </p:nvSpPr>
        <p:spPr>
          <a:xfrm>
            <a:off x="3032910" y="2840515"/>
            <a:ext cx="1039028" cy="359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F83DB8-FED7-D449-BDB5-E20BF5D9DFF2}"/>
              </a:ext>
            </a:extLst>
          </p:cNvPr>
          <p:cNvSpPr txBox="1"/>
          <p:nvPr/>
        </p:nvSpPr>
        <p:spPr>
          <a:xfrm>
            <a:off x="3061486" y="2840515"/>
            <a:ext cx="8563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Buffer[0]</a:t>
            </a:r>
          </a:p>
          <a:p>
            <a:r>
              <a:rPr lang="en-US" sz="1050" dirty="0"/>
              <a:t>10s capacity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1863466-B93F-1A4E-894B-FF6697470C2D}"/>
              </a:ext>
            </a:extLst>
          </p:cNvPr>
          <p:cNvSpPr/>
          <p:nvPr/>
        </p:nvSpPr>
        <p:spPr>
          <a:xfrm>
            <a:off x="3032910" y="3340568"/>
            <a:ext cx="1039028" cy="359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90574C-B285-EF4C-AAAB-E1F00EA2703D}"/>
              </a:ext>
            </a:extLst>
          </p:cNvPr>
          <p:cNvSpPr txBox="1"/>
          <p:nvPr/>
        </p:nvSpPr>
        <p:spPr>
          <a:xfrm>
            <a:off x="3032713" y="3351236"/>
            <a:ext cx="8563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Buffer[1]</a:t>
            </a:r>
          </a:p>
          <a:p>
            <a:r>
              <a:rPr lang="en-US" sz="1050" dirty="0"/>
              <a:t>10s capacity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20F78-C545-9B4F-AEA4-689B466BA58F}"/>
              </a:ext>
            </a:extLst>
          </p:cNvPr>
          <p:cNvSpPr/>
          <p:nvPr/>
        </p:nvSpPr>
        <p:spPr>
          <a:xfrm>
            <a:off x="1400175" y="2825472"/>
            <a:ext cx="818352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 Acquisition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3512F0-3DD1-864A-AC89-AA72ADE4F47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218527" y="3263108"/>
            <a:ext cx="779564" cy="27748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148D9B6-5C7B-F943-86B6-27D293DD1022}"/>
              </a:ext>
            </a:extLst>
          </p:cNvPr>
          <p:cNvCxnSpPr>
            <a:cxnSpLocks/>
          </p:cNvCxnSpPr>
          <p:nvPr/>
        </p:nvCxnSpPr>
        <p:spPr>
          <a:xfrm>
            <a:off x="682023" y="3025215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4FC0018-E656-664A-9F9F-8DF2EAE29980}"/>
              </a:ext>
            </a:extLst>
          </p:cNvPr>
          <p:cNvCxnSpPr>
            <a:cxnSpLocks/>
          </p:cNvCxnSpPr>
          <p:nvPr/>
        </p:nvCxnSpPr>
        <p:spPr>
          <a:xfrm>
            <a:off x="691543" y="3191903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E86A29-8413-D145-9CD6-E27FD3840E60}"/>
              </a:ext>
            </a:extLst>
          </p:cNvPr>
          <p:cNvCxnSpPr>
            <a:cxnSpLocks/>
          </p:cNvCxnSpPr>
          <p:nvPr/>
        </p:nvCxnSpPr>
        <p:spPr>
          <a:xfrm>
            <a:off x="672503" y="3373907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FBC55CD-E825-AD40-B6D7-D0C257DE0260}"/>
              </a:ext>
            </a:extLst>
          </p:cNvPr>
          <p:cNvCxnSpPr>
            <a:cxnSpLocks/>
          </p:cNvCxnSpPr>
          <p:nvPr/>
        </p:nvCxnSpPr>
        <p:spPr>
          <a:xfrm>
            <a:off x="682023" y="3540595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F246C69-2223-BE4A-8509-B73A2F2A7123}"/>
              </a:ext>
            </a:extLst>
          </p:cNvPr>
          <p:cNvSpPr/>
          <p:nvPr/>
        </p:nvSpPr>
        <p:spPr>
          <a:xfrm rot="7585640" flipH="1">
            <a:off x="1808810" y="2780664"/>
            <a:ext cx="980361" cy="1014228"/>
          </a:xfrm>
          <a:prstGeom prst="arc">
            <a:avLst>
              <a:gd name="adj1" fmla="val 15504102"/>
              <a:gd name="adj2" fmla="val 21380595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046267EA-A99A-E445-BD12-94B859529F77}"/>
              </a:ext>
            </a:extLst>
          </p:cNvPr>
          <p:cNvSpPr/>
          <p:nvPr/>
        </p:nvSpPr>
        <p:spPr>
          <a:xfrm rot="7585640" flipH="1">
            <a:off x="3563362" y="2792597"/>
            <a:ext cx="980361" cy="1014228"/>
          </a:xfrm>
          <a:prstGeom prst="arc">
            <a:avLst>
              <a:gd name="adj1" fmla="val 15504102"/>
              <a:gd name="adj2" fmla="val 21380595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BB0280C-47CC-8F48-8FF4-C1E54993C4F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71938" y="3020461"/>
            <a:ext cx="802004" cy="242648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1F9205D-D13E-5E4F-97B9-D9337C7BCAAD}"/>
              </a:ext>
            </a:extLst>
          </p:cNvPr>
          <p:cNvSpPr/>
          <p:nvPr/>
        </p:nvSpPr>
        <p:spPr>
          <a:xfrm>
            <a:off x="4868717" y="2825188"/>
            <a:ext cx="818352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Read Buffer[0] and Write to SD Card</a:t>
            </a:r>
          </a:p>
        </p:txBody>
      </p:sp>
      <p:sp>
        <p:nvSpPr>
          <p:cNvPr id="82" name="Folded Corner 81">
            <a:extLst>
              <a:ext uri="{FF2B5EF4-FFF2-40B4-BE49-F238E27FC236}">
                <a16:creationId xmlns:a16="http://schemas.microsoft.com/office/drawing/2014/main" id="{45974C22-F8CE-084B-93F9-4D4A5158C484}"/>
              </a:ext>
            </a:extLst>
          </p:cNvPr>
          <p:cNvSpPr/>
          <p:nvPr/>
        </p:nvSpPr>
        <p:spPr>
          <a:xfrm>
            <a:off x="5253710" y="4005268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23982349-3DE6-A646-9AD0-ABF88A8CEB07}"/>
              </a:ext>
            </a:extLst>
          </p:cNvPr>
          <p:cNvCxnSpPr>
            <a:stCxn id="86" idx="2"/>
            <a:endCxn id="82" idx="0"/>
          </p:cNvCxnSpPr>
          <p:nvPr/>
        </p:nvCxnSpPr>
        <p:spPr>
          <a:xfrm rot="16200000" flipH="1">
            <a:off x="5249129" y="3729223"/>
            <a:ext cx="304809" cy="247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0139E52-9675-E44F-AFF5-02F7C5076EF8}"/>
              </a:ext>
            </a:extLst>
          </p:cNvPr>
          <p:cNvSpPr txBox="1"/>
          <p:nvPr/>
        </p:nvSpPr>
        <p:spPr>
          <a:xfrm>
            <a:off x="1106466" y="1809419"/>
            <a:ext cx="140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Core 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5980DE3-3C16-7241-938F-61C55289B041}"/>
              </a:ext>
            </a:extLst>
          </p:cNvPr>
          <p:cNvSpPr/>
          <p:nvPr/>
        </p:nvSpPr>
        <p:spPr>
          <a:xfrm>
            <a:off x="1389664" y="3967683"/>
            <a:ext cx="818352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Signal Processing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9A7A52C-7E68-AB48-8EFF-34EF2E3F0142}"/>
              </a:ext>
            </a:extLst>
          </p:cNvPr>
          <p:cNvCxnSpPr>
            <a:stCxn id="3" idx="2"/>
            <a:endCxn id="94" idx="0"/>
          </p:cNvCxnSpPr>
          <p:nvPr/>
        </p:nvCxnSpPr>
        <p:spPr>
          <a:xfrm flipH="1">
            <a:off x="1798840" y="3700743"/>
            <a:ext cx="10511" cy="266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C8A47B2-3F5E-8F47-8700-BDCEC50D5642}"/>
              </a:ext>
            </a:extLst>
          </p:cNvPr>
          <p:cNvSpPr/>
          <p:nvPr/>
        </p:nvSpPr>
        <p:spPr>
          <a:xfrm>
            <a:off x="1031579" y="2582619"/>
            <a:ext cx="2001134" cy="2546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89D00F5-25C4-714D-968C-C1F091EB7966}"/>
              </a:ext>
            </a:extLst>
          </p:cNvPr>
          <p:cNvSpPr/>
          <p:nvPr/>
        </p:nvSpPr>
        <p:spPr>
          <a:xfrm>
            <a:off x="4071938" y="2582248"/>
            <a:ext cx="4413958" cy="3754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969084B-FC4D-C240-98A1-A1F1F534B144}"/>
              </a:ext>
            </a:extLst>
          </p:cNvPr>
          <p:cNvSpPr txBox="1"/>
          <p:nvPr/>
        </p:nvSpPr>
        <p:spPr>
          <a:xfrm>
            <a:off x="4575008" y="1829682"/>
            <a:ext cx="140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Core 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BB7736B-23E4-8245-815B-FAB433270AC9}"/>
              </a:ext>
            </a:extLst>
          </p:cNvPr>
          <p:cNvSpPr txBox="1"/>
          <p:nvPr/>
        </p:nvSpPr>
        <p:spPr>
          <a:xfrm>
            <a:off x="918807" y="520962"/>
            <a:ext cx="1050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/>
              <a:t>System Operation</a:t>
            </a:r>
            <a:r>
              <a:rPr lang="en-US" sz="3600" i="1" dirty="0"/>
              <a:t>: 20.000 to 29.995s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753119-60CD-8242-B23F-DDF142C1943F}"/>
              </a:ext>
            </a:extLst>
          </p:cNvPr>
          <p:cNvSpPr/>
          <p:nvPr/>
        </p:nvSpPr>
        <p:spPr>
          <a:xfrm>
            <a:off x="5246281" y="4763357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data2.dat</a:t>
            </a:r>
          </a:p>
        </p:txBody>
      </p:sp>
      <p:sp>
        <p:nvSpPr>
          <p:cNvPr id="29" name="Folded Corner 28">
            <a:extLst>
              <a:ext uri="{FF2B5EF4-FFF2-40B4-BE49-F238E27FC236}">
                <a16:creationId xmlns:a16="http://schemas.microsoft.com/office/drawing/2014/main" id="{3DD47AE0-3112-8143-9203-85AAD384CC2F}"/>
              </a:ext>
            </a:extLst>
          </p:cNvPr>
          <p:cNvSpPr/>
          <p:nvPr/>
        </p:nvSpPr>
        <p:spPr>
          <a:xfrm>
            <a:off x="4325792" y="5235079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8DE219-5A7B-EB4F-AD36-B28104A1E8E9}"/>
              </a:ext>
            </a:extLst>
          </p:cNvPr>
          <p:cNvSpPr/>
          <p:nvPr/>
        </p:nvSpPr>
        <p:spPr>
          <a:xfrm>
            <a:off x="4318363" y="5993168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data0.dat</a:t>
            </a:r>
          </a:p>
        </p:txBody>
      </p:sp>
      <p:sp>
        <p:nvSpPr>
          <p:cNvPr id="31" name="Folded Corner 30">
            <a:extLst>
              <a:ext uri="{FF2B5EF4-FFF2-40B4-BE49-F238E27FC236}">
                <a16:creationId xmlns:a16="http://schemas.microsoft.com/office/drawing/2014/main" id="{A413D86C-2476-574C-B756-1C004FDB1811}"/>
              </a:ext>
            </a:extLst>
          </p:cNvPr>
          <p:cNvSpPr/>
          <p:nvPr/>
        </p:nvSpPr>
        <p:spPr>
          <a:xfrm>
            <a:off x="4974818" y="5226612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A25BD3-E8B1-E149-940D-175C31BA1B13}"/>
              </a:ext>
            </a:extLst>
          </p:cNvPr>
          <p:cNvSpPr/>
          <p:nvPr/>
        </p:nvSpPr>
        <p:spPr>
          <a:xfrm>
            <a:off x="4967389" y="5984701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data1.dat</a:t>
            </a:r>
          </a:p>
        </p:txBody>
      </p:sp>
    </p:spTree>
    <p:extLst>
      <p:ext uri="{BB962C8B-B14F-4D97-AF65-F5344CB8AC3E}">
        <p14:creationId xmlns:p14="http://schemas.microsoft.com/office/powerpoint/2010/main" val="381896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6BA15C-BF8D-C74C-9057-93009B2FDD5F}"/>
              </a:ext>
            </a:extLst>
          </p:cNvPr>
          <p:cNvSpPr/>
          <p:nvPr/>
        </p:nvSpPr>
        <p:spPr>
          <a:xfrm>
            <a:off x="3032910" y="2840515"/>
            <a:ext cx="1039028" cy="359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F83DB8-FED7-D449-BDB5-E20BF5D9DFF2}"/>
              </a:ext>
            </a:extLst>
          </p:cNvPr>
          <p:cNvSpPr txBox="1"/>
          <p:nvPr/>
        </p:nvSpPr>
        <p:spPr>
          <a:xfrm>
            <a:off x="3061486" y="2840515"/>
            <a:ext cx="8563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Buffer[0]</a:t>
            </a:r>
          </a:p>
          <a:p>
            <a:r>
              <a:rPr lang="en-US" sz="1050" dirty="0"/>
              <a:t>10s capacity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1863466-B93F-1A4E-894B-FF6697470C2D}"/>
              </a:ext>
            </a:extLst>
          </p:cNvPr>
          <p:cNvSpPr/>
          <p:nvPr/>
        </p:nvSpPr>
        <p:spPr>
          <a:xfrm>
            <a:off x="3032910" y="3340568"/>
            <a:ext cx="1039028" cy="359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90574C-B285-EF4C-AAAB-E1F00EA2703D}"/>
              </a:ext>
            </a:extLst>
          </p:cNvPr>
          <p:cNvSpPr txBox="1"/>
          <p:nvPr/>
        </p:nvSpPr>
        <p:spPr>
          <a:xfrm>
            <a:off x="3032713" y="3351236"/>
            <a:ext cx="8563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Buffer[1]</a:t>
            </a:r>
          </a:p>
          <a:p>
            <a:r>
              <a:rPr lang="en-US" sz="1050" dirty="0"/>
              <a:t>10s capacity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20F78-C545-9B4F-AEA4-689B466BA58F}"/>
              </a:ext>
            </a:extLst>
          </p:cNvPr>
          <p:cNvSpPr/>
          <p:nvPr/>
        </p:nvSpPr>
        <p:spPr>
          <a:xfrm>
            <a:off x="1400175" y="2825472"/>
            <a:ext cx="818352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 Acquisition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3512F0-3DD1-864A-AC89-AA72ADE4F47B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218527" y="3025215"/>
            <a:ext cx="779564" cy="23789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148D9B6-5C7B-F943-86B6-27D293DD1022}"/>
              </a:ext>
            </a:extLst>
          </p:cNvPr>
          <p:cNvCxnSpPr>
            <a:cxnSpLocks/>
          </p:cNvCxnSpPr>
          <p:nvPr/>
        </p:nvCxnSpPr>
        <p:spPr>
          <a:xfrm>
            <a:off x="682023" y="3025215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4FC0018-E656-664A-9F9F-8DF2EAE29980}"/>
              </a:ext>
            </a:extLst>
          </p:cNvPr>
          <p:cNvCxnSpPr>
            <a:cxnSpLocks/>
          </p:cNvCxnSpPr>
          <p:nvPr/>
        </p:nvCxnSpPr>
        <p:spPr>
          <a:xfrm>
            <a:off x="691543" y="3191903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E86A29-8413-D145-9CD6-E27FD3840E60}"/>
              </a:ext>
            </a:extLst>
          </p:cNvPr>
          <p:cNvCxnSpPr>
            <a:cxnSpLocks/>
          </p:cNvCxnSpPr>
          <p:nvPr/>
        </p:nvCxnSpPr>
        <p:spPr>
          <a:xfrm>
            <a:off x="672503" y="3373907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FBC55CD-E825-AD40-B6D7-D0C257DE0260}"/>
              </a:ext>
            </a:extLst>
          </p:cNvPr>
          <p:cNvCxnSpPr>
            <a:cxnSpLocks/>
          </p:cNvCxnSpPr>
          <p:nvPr/>
        </p:nvCxnSpPr>
        <p:spPr>
          <a:xfrm>
            <a:off x="682023" y="3540595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F246C69-2223-BE4A-8509-B73A2F2A7123}"/>
              </a:ext>
            </a:extLst>
          </p:cNvPr>
          <p:cNvSpPr/>
          <p:nvPr/>
        </p:nvSpPr>
        <p:spPr>
          <a:xfrm rot="7585640" flipH="1">
            <a:off x="1808810" y="2780664"/>
            <a:ext cx="980361" cy="1014228"/>
          </a:xfrm>
          <a:prstGeom prst="arc">
            <a:avLst>
              <a:gd name="adj1" fmla="val 15504102"/>
              <a:gd name="adj2" fmla="val 21380595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046267EA-A99A-E445-BD12-94B859529F77}"/>
              </a:ext>
            </a:extLst>
          </p:cNvPr>
          <p:cNvSpPr/>
          <p:nvPr/>
        </p:nvSpPr>
        <p:spPr>
          <a:xfrm rot="7585640" flipH="1">
            <a:off x="3563362" y="2792597"/>
            <a:ext cx="980361" cy="1014228"/>
          </a:xfrm>
          <a:prstGeom prst="arc">
            <a:avLst>
              <a:gd name="adj1" fmla="val 15504102"/>
              <a:gd name="adj2" fmla="val 21380595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BB0280C-47CC-8F48-8FF4-C1E54993C4FD}"/>
              </a:ext>
            </a:extLst>
          </p:cNvPr>
          <p:cNvCxnSpPr>
            <a:cxnSpLocks/>
          </p:cNvCxnSpPr>
          <p:nvPr/>
        </p:nvCxnSpPr>
        <p:spPr>
          <a:xfrm flipV="1">
            <a:off x="4071938" y="3263109"/>
            <a:ext cx="802004" cy="277486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1F9205D-D13E-5E4F-97B9-D9337C7BCAAD}"/>
              </a:ext>
            </a:extLst>
          </p:cNvPr>
          <p:cNvSpPr/>
          <p:nvPr/>
        </p:nvSpPr>
        <p:spPr>
          <a:xfrm>
            <a:off x="4868717" y="2825188"/>
            <a:ext cx="818352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Read Buffer[0] and Write to SD Card</a:t>
            </a:r>
          </a:p>
        </p:txBody>
      </p:sp>
      <p:sp>
        <p:nvSpPr>
          <p:cNvPr id="82" name="Folded Corner 81">
            <a:extLst>
              <a:ext uri="{FF2B5EF4-FFF2-40B4-BE49-F238E27FC236}">
                <a16:creationId xmlns:a16="http://schemas.microsoft.com/office/drawing/2014/main" id="{45974C22-F8CE-084B-93F9-4D4A5158C484}"/>
              </a:ext>
            </a:extLst>
          </p:cNvPr>
          <p:cNvSpPr/>
          <p:nvPr/>
        </p:nvSpPr>
        <p:spPr>
          <a:xfrm>
            <a:off x="5253710" y="4005268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23982349-3DE6-A646-9AD0-ABF88A8CEB07}"/>
              </a:ext>
            </a:extLst>
          </p:cNvPr>
          <p:cNvCxnSpPr>
            <a:stCxn id="86" idx="2"/>
            <a:endCxn id="82" idx="0"/>
          </p:cNvCxnSpPr>
          <p:nvPr/>
        </p:nvCxnSpPr>
        <p:spPr>
          <a:xfrm rot="16200000" flipH="1">
            <a:off x="5249129" y="3729223"/>
            <a:ext cx="304809" cy="247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0139E52-9675-E44F-AFF5-02F7C5076EF8}"/>
              </a:ext>
            </a:extLst>
          </p:cNvPr>
          <p:cNvSpPr txBox="1"/>
          <p:nvPr/>
        </p:nvSpPr>
        <p:spPr>
          <a:xfrm>
            <a:off x="1106466" y="1809419"/>
            <a:ext cx="140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Core 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5980DE3-3C16-7241-938F-61C55289B041}"/>
              </a:ext>
            </a:extLst>
          </p:cNvPr>
          <p:cNvSpPr/>
          <p:nvPr/>
        </p:nvSpPr>
        <p:spPr>
          <a:xfrm>
            <a:off x="1389664" y="3967683"/>
            <a:ext cx="818352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Signal Processing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9A7A52C-7E68-AB48-8EFF-34EF2E3F0142}"/>
              </a:ext>
            </a:extLst>
          </p:cNvPr>
          <p:cNvCxnSpPr>
            <a:stCxn id="3" idx="2"/>
            <a:endCxn id="94" idx="0"/>
          </p:cNvCxnSpPr>
          <p:nvPr/>
        </p:nvCxnSpPr>
        <p:spPr>
          <a:xfrm flipH="1">
            <a:off x="1798840" y="3700743"/>
            <a:ext cx="10511" cy="266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C8A47B2-3F5E-8F47-8700-BDCEC50D5642}"/>
              </a:ext>
            </a:extLst>
          </p:cNvPr>
          <p:cNvSpPr/>
          <p:nvPr/>
        </p:nvSpPr>
        <p:spPr>
          <a:xfrm>
            <a:off x="1031579" y="2582619"/>
            <a:ext cx="2001134" cy="2546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89D00F5-25C4-714D-968C-C1F091EB7966}"/>
              </a:ext>
            </a:extLst>
          </p:cNvPr>
          <p:cNvSpPr/>
          <p:nvPr/>
        </p:nvSpPr>
        <p:spPr>
          <a:xfrm>
            <a:off x="4071938" y="2582248"/>
            <a:ext cx="4413958" cy="3754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969084B-FC4D-C240-98A1-A1F1F534B144}"/>
              </a:ext>
            </a:extLst>
          </p:cNvPr>
          <p:cNvSpPr txBox="1"/>
          <p:nvPr/>
        </p:nvSpPr>
        <p:spPr>
          <a:xfrm>
            <a:off x="4575008" y="1829682"/>
            <a:ext cx="140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Core 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BB7736B-23E4-8245-815B-FAB433270AC9}"/>
              </a:ext>
            </a:extLst>
          </p:cNvPr>
          <p:cNvSpPr txBox="1"/>
          <p:nvPr/>
        </p:nvSpPr>
        <p:spPr>
          <a:xfrm>
            <a:off x="918807" y="520962"/>
            <a:ext cx="1050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/>
              <a:t>System Operation</a:t>
            </a:r>
            <a:r>
              <a:rPr lang="en-US" sz="3600" i="1" dirty="0"/>
              <a:t>: 30.000 to 39.995s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753119-60CD-8242-B23F-DDF142C1943F}"/>
              </a:ext>
            </a:extLst>
          </p:cNvPr>
          <p:cNvSpPr/>
          <p:nvPr/>
        </p:nvSpPr>
        <p:spPr>
          <a:xfrm>
            <a:off x="5246281" y="4763357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data3.dat</a:t>
            </a:r>
          </a:p>
        </p:txBody>
      </p:sp>
      <p:sp>
        <p:nvSpPr>
          <p:cNvPr id="30" name="Folded Corner 29">
            <a:extLst>
              <a:ext uri="{FF2B5EF4-FFF2-40B4-BE49-F238E27FC236}">
                <a16:creationId xmlns:a16="http://schemas.microsoft.com/office/drawing/2014/main" id="{8953D888-D8CB-004D-919A-EC820BF77D3F}"/>
              </a:ext>
            </a:extLst>
          </p:cNvPr>
          <p:cNvSpPr/>
          <p:nvPr/>
        </p:nvSpPr>
        <p:spPr>
          <a:xfrm>
            <a:off x="4325792" y="5235079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72CB61-B750-A44D-A0A6-003609258516}"/>
              </a:ext>
            </a:extLst>
          </p:cNvPr>
          <p:cNvSpPr/>
          <p:nvPr/>
        </p:nvSpPr>
        <p:spPr>
          <a:xfrm>
            <a:off x="4318363" y="5993168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data0.dat</a:t>
            </a:r>
          </a:p>
        </p:txBody>
      </p:sp>
      <p:sp>
        <p:nvSpPr>
          <p:cNvPr id="32" name="Folded Corner 31">
            <a:extLst>
              <a:ext uri="{FF2B5EF4-FFF2-40B4-BE49-F238E27FC236}">
                <a16:creationId xmlns:a16="http://schemas.microsoft.com/office/drawing/2014/main" id="{BABAD0D3-7341-E64A-92F0-180631837B87}"/>
              </a:ext>
            </a:extLst>
          </p:cNvPr>
          <p:cNvSpPr/>
          <p:nvPr/>
        </p:nvSpPr>
        <p:spPr>
          <a:xfrm>
            <a:off x="4974818" y="5226612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C53B61-733A-7648-9847-F3EF4AE6C09B}"/>
              </a:ext>
            </a:extLst>
          </p:cNvPr>
          <p:cNvSpPr/>
          <p:nvPr/>
        </p:nvSpPr>
        <p:spPr>
          <a:xfrm>
            <a:off x="4967389" y="5984701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data1.dat</a:t>
            </a:r>
          </a:p>
        </p:txBody>
      </p:sp>
      <p:sp>
        <p:nvSpPr>
          <p:cNvPr id="34" name="Folded Corner 33">
            <a:extLst>
              <a:ext uri="{FF2B5EF4-FFF2-40B4-BE49-F238E27FC236}">
                <a16:creationId xmlns:a16="http://schemas.microsoft.com/office/drawing/2014/main" id="{BA163FF6-DC8A-E244-8B5D-B6AFEE8B15DE}"/>
              </a:ext>
            </a:extLst>
          </p:cNvPr>
          <p:cNvSpPr/>
          <p:nvPr/>
        </p:nvSpPr>
        <p:spPr>
          <a:xfrm>
            <a:off x="5627244" y="5226612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9D7FF2-31AE-F54B-B859-ED7743FE1251}"/>
              </a:ext>
            </a:extLst>
          </p:cNvPr>
          <p:cNvSpPr/>
          <p:nvPr/>
        </p:nvSpPr>
        <p:spPr>
          <a:xfrm>
            <a:off x="5619139" y="5984701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data2.dat</a:t>
            </a:r>
          </a:p>
        </p:txBody>
      </p:sp>
    </p:spTree>
    <p:extLst>
      <p:ext uri="{BB962C8B-B14F-4D97-AF65-F5344CB8AC3E}">
        <p14:creationId xmlns:p14="http://schemas.microsoft.com/office/powerpoint/2010/main" val="234948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6BA15C-BF8D-C74C-9057-93009B2FDD5F}"/>
              </a:ext>
            </a:extLst>
          </p:cNvPr>
          <p:cNvSpPr/>
          <p:nvPr/>
        </p:nvSpPr>
        <p:spPr>
          <a:xfrm>
            <a:off x="3032910" y="2840515"/>
            <a:ext cx="1039028" cy="359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F83DB8-FED7-D449-BDB5-E20BF5D9DFF2}"/>
              </a:ext>
            </a:extLst>
          </p:cNvPr>
          <p:cNvSpPr txBox="1"/>
          <p:nvPr/>
        </p:nvSpPr>
        <p:spPr>
          <a:xfrm>
            <a:off x="3061486" y="2840515"/>
            <a:ext cx="8563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Buffer[0]</a:t>
            </a:r>
          </a:p>
          <a:p>
            <a:r>
              <a:rPr lang="en-US" sz="1050" dirty="0"/>
              <a:t>10s capacity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1863466-B93F-1A4E-894B-FF6697470C2D}"/>
              </a:ext>
            </a:extLst>
          </p:cNvPr>
          <p:cNvSpPr/>
          <p:nvPr/>
        </p:nvSpPr>
        <p:spPr>
          <a:xfrm>
            <a:off x="3032910" y="3340568"/>
            <a:ext cx="1039028" cy="359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90574C-B285-EF4C-AAAB-E1F00EA2703D}"/>
              </a:ext>
            </a:extLst>
          </p:cNvPr>
          <p:cNvSpPr txBox="1"/>
          <p:nvPr/>
        </p:nvSpPr>
        <p:spPr>
          <a:xfrm>
            <a:off x="3032713" y="3351236"/>
            <a:ext cx="8563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Buffer[1]</a:t>
            </a:r>
          </a:p>
          <a:p>
            <a:r>
              <a:rPr lang="en-US" sz="1050" dirty="0"/>
              <a:t>10s capacity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20F78-C545-9B4F-AEA4-689B466BA58F}"/>
              </a:ext>
            </a:extLst>
          </p:cNvPr>
          <p:cNvSpPr/>
          <p:nvPr/>
        </p:nvSpPr>
        <p:spPr>
          <a:xfrm>
            <a:off x="1400175" y="2825472"/>
            <a:ext cx="818352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 Acquisition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3512F0-3DD1-864A-AC89-AA72ADE4F47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218527" y="3263108"/>
            <a:ext cx="808140" cy="27748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148D9B6-5C7B-F943-86B6-27D293DD1022}"/>
              </a:ext>
            </a:extLst>
          </p:cNvPr>
          <p:cNvCxnSpPr>
            <a:cxnSpLocks/>
          </p:cNvCxnSpPr>
          <p:nvPr/>
        </p:nvCxnSpPr>
        <p:spPr>
          <a:xfrm>
            <a:off x="682023" y="3025215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4FC0018-E656-664A-9F9F-8DF2EAE29980}"/>
              </a:ext>
            </a:extLst>
          </p:cNvPr>
          <p:cNvCxnSpPr>
            <a:cxnSpLocks/>
          </p:cNvCxnSpPr>
          <p:nvPr/>
        </p:nvCxnSpPr>
        <p:spPr>
          <a:xfrm>
            <a:off x="691543" y="3191903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E86A29-8413-D145-9CD6-E27FD3840E60}"/>
              </a:ext>
            </a:extLst>
          </p:cNvPr>
          <p:cNvCxnSpPr>
            <a:cxnSpLocks/>
          </p:cNvCxnSpPr>
          <p:nvPr/>
        </p:nvCxnSpPr>
        <p:spPr>
          <a:xfrm>
            <a:off x="672503" y="3373907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FBC55CD-E825-AD40-B6D7-D0C257DE0260}"/>
              </a:ext>
            </a:extLst>
          </p:cNvPr>
          <p:cNvCxnSpPr>
            <a:cxnSpLocks/>
          </p:cNvCxnSpPr>
          <p:nvPr/>
        </p:nvCxnSpPr>
        <p:spPr>
          <a:xfrm>
            <a:off x="682023" y="3540595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F246C69-2223-BE4A-8509-B73A2F2A7123}"/>
              </a:ext>
            </a:extLst>
          </p:cNvPr>
          <p:cNvSpPr/>
          <p:nvPr/>
        </p:nvSpPr>
        <p:spPr>
          <a:xfrm rot="7585640" flipH="1">
            <a:off x="1808810" y="2780664"/>
            <a:ext cx="980361" cy="1014228"/>
          </a:xfrm>
          <a:prstGeom prst="arc">
            <a:avLst>
              <a:gd name="adj1" fmla="val 15504102"/>
              <a:gd name="adj2" fmla="val 21380595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046267EA-A99A-E445-BD12-94B859529F77}"/>
              </a:ext>
            </a:extLst>
          </p:cNvPr>
          <p:cNvSpPr/>
          <p:nvPr/>
        </p:nvSpPr>
        <p:spPr>
          <a:xfrm rot="7585640" flipH="1">
            <a:off x="3563362" y="2792597"/>
            <a:ext cx="980361" cy="1014228"/>
          </a:xfrm>
          <a:prstGeom prst="arc">
            <a:avLst>
              <a:gd name="adj1" fmla="val 15504102"/>
              <a:gd name="adj2" fmla="val 21380595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BB0280C-47CC-8F48-8FF4-C1E54993C4F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71938" y="3020461"/>
            <a:ext cx="802004" cy="242648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1F9205D-D13E-5E4F-97B9-D9337C7BCAAD}"/>
              </a:ext>
            </a:extLst>
          </p:cNvPr>
          <p:cNvSpPr/>
          <p:nvPr/>
        </p:nvSpPr>
        <p:spPr>
          <a:xfrm>
            <a:off x="4868717" y="2825188"/>
            <a:ext cx="818352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Read Buffer[1] and Write to SD Card</a:t>
            </a:r>
          </a:p>
        </p:txBody>
      </p:sp>
      <p:sp>
        <p:nvSpPr>
          <p:cNvPr id="82" name="Folded Corner 81">
            <a:extLst>
              <a:ext uri="{FF2B5EF4-FFF2-40B4-BE49-F238E27FC236}">
                <a16:creationId xmlns:a16="http://schemas.microsoft.com/office/drawing/2014/main" id="{45974C22-F8CE-084B-93F9-4D4A5158C484}"/>
              </a:ext>
            </a:extLst>
          </p:cNvPr>
          <p:cNvSpPr/>
          <p:nvPr/>
        </p:nvSpPr>
        <p:spPr>
          <a:xfrm>
            <a:off x="5253710" y="4005268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23982349-3DE6-A646-9AD0-ABF88A8CEB07}"/>
              </a:ext>
            </a:extLst>
          </p:cNvPr>
          <p:cNvCxnSpPr>
            <a:stCxn id="86" idx="2"/>
            <a:endCxn id="82" idx="0"/>
          </p:cNvCxnSpPr>
          <p:nvPr/>
        </p:nvCxnSpPr>
        <p:spPr>
          <a:xfrm rot="16200000" flipH="1">
            <a:off x="5249129" y="3729223"/>
            <a:ext cx="304809" cy="247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0139E52-9675-E44F-AFF5-02F7C5076EF8}"/>
              </a:ext>
            </a:extLst>
          </p:cNvPr>
          <p:cNvSpPr txBox="1"/>
          <p:nvPr/>
        </p:nvSpPr>
        <p:spPr>
          <a:xfrm>
            <a:off x="1106466" y="1809419"/>
            <a:ext cx="140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Core 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5980DE3-3C16-7241-938F-61C55289B041}"/>
              </a:ext>
            </a:extLst>
          </p:cNvPr>
          <p:cNvSpPr/>
          <p:nvPr/>
        </p:nvSpPr>
        <p:spPr>
          <a:xfrm>
            <a:off x="1389664" y="3967683"/>
            <a:ext cx="818352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Signal Processing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9A7A52C-7E68-AB48-8EFF-34EF2E3F0142}"/>
              </a:ext>
            </a:extLst>
          </p:cNvPr>
          <p:cNvCxnSpPr>
            <a:stCxn id="3" idx="2"/>
            <a:endCxn id="94" idx="0"/>
          </p:cNvCxnSpPr>
          <p:nvPr/>
        </p:nvCxnSpPr>
        <p:spPr>
          <a:xfrm flipH="1">
            <a:off x="1798840" y="3700743"/>
            <a:ext cx="10511" cy="266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C8A47B2-3F5E-8F47-8700-BDCEC50D5642}"/>
              </a:ext>
            </a:extLst>
          </p:cNvPr>
          <p:cNvSpPr/>
          <p:nvPr/>
        </p:nvSpPr>
        <p:spPr>
          <a:xfrm>
            <a:off x="1031579" y="2582619"/>
            <a:ext cx="2001134" cy="2546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89D00F5-25C4-714D-968C-C1F091EB7966}"/>
              </a:ext>
            </a:extLst>
          </p:cNvPr>
          <p:cNvSpPr/>
          <p:nvPr/>
        </p:nvSpPr>
        <p:spPr>
          <a:xfrm>
            <a:off x="4071938" y="2582248"/>
            <a:ext cx="4413958" cy="3754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969084B-FC4D-C240-98A1-A1F1F534B144}"/>
              </a:ext>
            </a:extLst>
          </p:cNvPr>
          <p:cNvSpPr txBox="1"/>
          <p:nvPr/>
        </p:nvSpPr>
        <p:spPr>
          <a:xfrm>
            <a:off x="4575008" y="1829682"/>
            <a:ext cx="140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Core 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BB7736B-23E4-8245-815B-FAB433270AC9}"/>
              </a:ext>
            </a:extLst>
          </p:cNvPr>
          <p:cNvSpPr txBox="1"/>
          <p:nvPr/>
        </p:nvSpPr>
        <p:spPr>
          <a:xfrm>
            <a:off x="918807" y="520962"/>
            <a:ext cx="1050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/>
              <a:t>System Operation</a:t>
            </a:r>
            <a:r>
              <a:rPr lang="en-US" sz="3600" i="1" dirty="0"/>
              <a:t>: 40.000 to 49.995s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753119-60CD-8242-B23F-DDF142C1943F}"/>
              </a:ext>
            </a:extLst>
          </p:cNvPr>
          <p:cNvSpPr/>
          <p:nvPr/>
        </p:nvSpPr>
        <p:spPr>
          <a:xfrm>
            <a:off x="5246281" y="4763357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data4.dat</a:t>
            </a:r>
          </a:p>
        </p:txBody>
      </p:sp>
      <p:sp>
        <p:nvSpPr>
          <p:cNvPr id="29" name="Folded Corner 28">
            <a:extLst>
              <a:ext uri="{FF2B5EF4-FFF2-40B4-BE49-F238E27FC236}">
                <a16:creationId xmlns:a16="http://schemas.microsoft.com/office/drawing/2014/main" id="{2A299432-0056-4B47-B6B6-23EA02AF85D3}"/>
              </a:ext>
            </a:extLst>
          </p:cNvPr>
          <p:cNvSpPr/>
          <p:nvPr/>
        </p:nvSpPr>
        <p:spPr>
          <a:xfrm>
            <a:off x="4325792" y="5235079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2D6E5C-73C2-5F4C-8C48-999C1F51029B}"/>
              </a:ext>
            </a:extLst>
          </p:cNvPr>
          <p:cNvSpPr/>
          <p:nvPr/>
        </p:nvSpPr>
        <p:spPr>
          <a:xfrm>
            <a:off x="4318363" y="5993168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data0.dat</a:t>
            </a:r>
          </a:p>
        </p:txBody>
      </p:sp>
      <p:sp>
        <p:nvSpPr>
          <p:cNvPr id="31" name="Folded Corner 30">
            <a:extLst>
              <a:ext uri="{FF2B5EF4-FFF2-40B4-BE49-F238E27FC236}">
                <a16:creationId xmlns:a16="http://schemas.microsoft.com/office/drawing/2014/main" id="{BE36B8E1-6143-194E-B736-338F7476058A}"/>
              </a:ext>
            </a:extLst>
          </p:cNvPr>
          <p:cNvSpPr/>
          <p:nvPr/>
        </p:nvSpPr>
        <p:spPr>
          <a:xfrm>
            <a:off x="4974818" y="5226612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3A7B0C-09FA-4041-AFA8-41E764CBD308}"/>
              </a:ext>
            </a:extLst>
          </p:cNvPr>
          <p:cNvSpPr/>
          <p:nvPr/>
        </p:nvSpPr>
        <p:spPr>
          <a:xfrm>
            <a:off x="4967389" y="5984701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data1.dat</a:t>
            </a:r>
          </a:p>
        </p:txBody>
      </p:sp>
      <p:sp>
        <p:nvSpPr>
          <p:cNvPr id="33" name="Folded Corner 32">
            <a:extLst>
              <a:ext uri="{FF2B5EF4-FFF2-40B4-BE49-F238E27FC236}">
                <a16:creationId xmlns:a16="http://schemas.microsoft.com/office/drawing/2014/main" id="{5D2ED0AE-4066-A948-8387-BC35FBA51E7C}"/>
              </a:ext>
            </a:extLst>
          </p:cNvPr>
          <p:cNvSpPr/>
          <p:nvPr/>
        </p:nvSpPr>
        <p:spPr>
          <a:xfrm>
            <a:off x="5627244" y="5226612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1AFBF7-D5CC-B443-BD1C-393B5DFC6F50}"/>
              </a:ext>
            </a:extLst>
          </p:cNvPr>
          <p:cNvSpPr/>
          <p:nvPr/>
        </p:nvSpPr>
        <p:spPr>
          <a:xfrm>
            <a:off x="5619139" y="5984701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data2.dat</a:t>
            </a:r>
          </a:p>
        </p:txBody>
      </p:sp>
      <p:sp>
        <p:nvSpPr>
          <p:cNvPr id="35" name="Folded Corner 34">
            <a:extLst>
              <a:ext uri="{FF2B5EF4-FFF2-40B4-BE49-F238E27FC236}">
                <a16:creationId xmlns:a16="http://schemas.microsoft.com/office/drawing/2014/main" id="{8BEE19D5-33C7-9542-A96F-802223DC3EA8}"/>
              </a:ext>
            </a:extLst>
          </p:cNvPr>
          <p:cNvSpPr/>
          <p:nvPr/>
        </p:nvSpPr>
        <p:spPr>
          <a:xfrm>
            <a:off x="6268165" y="5226612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8ECBFF1-1EED-4D48-A0BC-2A7888573A1F}"/>
              </a:ext>
            </a:extLst>
          </p:cNvPr>
          <p:cNvSpPr/>
          <p:nvPr/>
        </p:nvSpPr>
        <p:spPr>
          <a:xfrm>
            <a:off x="6260060" y="5984701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data3.dat</a:t>
            </a:r>
          </a:p>
        </p:txBody>
      </p:sp>
    </p:spTree>
    <p:extLst>
      <p:ext uri="{BB962C8B-B14F-4D97-AF65-F5344CB8AC3E}">
        <p14:creationId xmlns:p14="http://schemas.microsoft.com/office/powerpoint/2010/main" val="209134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6BA15C-BF8D-C74C-9057-93009B2FDD5F}"/>
              </a:ext>
            </a:extLst>
          </p:cNvPr>
          <p:cNvSpPr/>
          <p:nvPr/>
        </p:nvSpPr>
        <p:spPr>
          <a:xfrm>
            <a:off x="3032910" y="2840515"/>
            <a:ext cx="1039028" cy="359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F83DB8-FED7-D449-BDB5-E20BF5D9DFF2}"/>
              </a:ext>
            </a:extLst>
          </p:cNvPr>
          <p:cNvSpPr txBox="1"/>
          <p:nvPr/>
        </p:nvSpPr>
        <p:spPr>
          <a:xfrm>
            <a:off x="3061486" y="2840515"/>
            <a:ext cx="8563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Buffer[0]</a:t>
            </a:r>
          </a:p>
          <a:p>
            <a:r>
              <a:rPr lang="en-US" sz="1050" dirty="0"/>
              <a:t>10s capacity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1863466-B93F-1A4E-894B-FF6697470C2D}"/>
              </a:ext>
            </a:extLst>
          </p:cNvPr>
          <p:cNvSpPr/>
          <p:nvPr/>
        </p:nvSpPr>
        <p:spPr>
          <a:xfrm>
            <a:off x="3032910" y="3340568"/>
            <a:ext cx="1039028" cy="359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90574C-B285-EF4C-AAAB-E1F00EA2703D}"/>
              </a:ext>
            </a:extLst>
          </p:cNvPr>
          <p:cNvSpPr txBox="1"/>
          <p:nvPr/>
        </p:nvSpPr>
        <p:spPr>
          <a:xfrm>
            <a:off x="3032713" y="3351236"/>
            <a:ext cx="8563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Buffer[1]</a:t>
            </a:r>
          </a:p>
          <a:p>
            <a:r>
              <a:rPr lang="en-US" sz="1050" dirty="0"/>
              <a:t>10s capacity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20F78-C545-9B4F-AEA4-689B466BA58F}"/>
              </a:ext>
            </a:extLst>
          </p:cNvPr>
          <p:cNvSpPr/>
          <p:nvPr/>
        </p:nvSpPr>
        <p:spPr>
          <a:xfrm>
            <a:off x="1400175" y="2825472"/>
            <a:ext cx="818352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 Acquisition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3512F0-3DD1-864A-AC89-AA72ADE4F47B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218527" y="3025215"/>
            <a:ext cx="779564" cy="23789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148D9B6-5C7B-F943-86B6-27D293DD1022}"/>
              </a:ext>
            </a:extLst>
          </p:cNvPr>
          <p:cNvCxnSpPr>
            <a:cxnSpLocks/>
          </p:cNvCxnSpPr>
          <p:nvPr/>
        </p:nvCxnSpPr>
        <p:spPr>
          <a:xfrm>
            <a:off x="682023" y="3025215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4FC0018-E656-664A-9F9F-8DF2EAE29980}"/>
              </a:ext>
            </a:extLst>
          </p:cNvPr>
          <p:cNvCxnSpPr>
            <a:cxnSpLocks/>
          </p:cNvCxnSpPr>
          <p:nvPr/>
        </p:nvCxnSpPr>
        <p:spPr>
          <a:xfrm>
            <a:off x="691543" y="3191903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E86A29-8413-D145-9CD6-E27FD3840E60}"/>
              </a:ext>
            </a:extLst>
          </p:cNvPr>
          <p:cNvCxnSpPr>
            <a:cxnSpLocks/>
          </p:cNvCxnSpPr>
          <p:nvPr/>
        </p:nvCxnSpPr>
        <p:spPr>
          <a:xfrm>
            <a:off x="672503" y="3373907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FBC55CD-E825-AD40-B6D7-D0C257DE0260}"/>
              </a:ext>
            </a:extLst>
          </p:cNvPr>
          <p:cNvCxnSpPr>
            <a:cxnSpLocks/>
          </p:cNvCxnSpPr>
          <p:nvPr/>
        </p:nvCxnSpPr>
        <p:spPr>
          <a:xfrm>
            <a:off x="682023" y="3540595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F246C69-2223-BE4A-8509-B73A2F2A7123}"/>
              </a:ext>
            </a:extLst>
          </p:cNvPr>
          <p:cNvSpPr/>
          <p:nvPr/>
        </p:nvSpPr>
        <p:spPr>
          <a:xfrm rot="7585640" flipH="1">
            <a:off x="1808810" y="2780664"/>
            <a:ext cx="980361" cy="1014228"/>
          </a:xfrm>
          <a:prstGeom prst="arc">
            <a:avLst>
              <a:gd name="adj1" fmla="val 15504102"/>
              <a:gd name="adj2" fmla="val 21380595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046267EA-A99A-E445-BD12-94B859529F77}"/>
              </a:ext>
            </a:extLst>
          </p:cNvPr>
          <p:cNvSpPr/>
          <p:nvPr/>
        </p:nvSpPr>
        <p:spPr>
          <a:xfrm rot="7585640" flipH="1">
            <a:off x="3563362" y="2792597"/>
            <a:ext cx="980361" cy="1014228"/>
          </a:xfrm>
          <a:prstGeom prst="arc">
            <a:avLst>
              <a:gd name="adj1" fmla="val 15504102"/>
              <a:gd name="adj2" fmla="val 21380595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BB0280C-47CC-8F48-8FF4-C1E54993C4FD}"/>
              </a:ext>
            </a:extLst>
          </p:cNvPr>
          <p:cNvCxnSpPr>
            <a:cxnSpLocks/>
          </p:cNvCxnSpPr>
          <p:nvPr/>
        </p:nvCxnSpPr>
        <p:spPr>
          <a:xfrm flipV="1">
            <a:off x="4071938" y="3263109"/>
            <a:ext cx="802004" cy="277486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1F9205D-D13E-5E4F-97B9-D9337C7BCAAD}"/>
              </a:ext>
            </a:extLst>
          </p:cNvPr>
          <p:cNvSpPr/>
          <p:nvPr/>
        </p:nvSpPr>
        <p:spPr>
          <a:xfrm>
            <a:off x="4868717" y="2825188"/>
            <a:ext cx="818352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Read Buffer[0] and Write to SD Card</a:t>
            </a:r>
          </a:p>
        </p:txBody>
      </p:sp>
      <p:sp>
        <p:nvSpPr>
          <p:cNvPr id="82" name="Folded Corner 81">
            <a:extLst>
              <a:ext uri="{FF2B5EF4-FFF2-40B4-BE49-F238E27FC236}">
                <a16:creationId xmlns:a16="http://schemas.microsoft.com/office/drawing/2014/main" id="{45974C22-F8CE-084B-93F9-4D4A5158C484}"/>
              </a:ext>
            </a:extLst>
          </p:cNvPr>
          <p:cNvSpPr/>
          <p:nvPr/>
        </p:nvSpPr>
        <p:spPr>
          <a:xfrm>
            <a:off x="5253710" y="4005268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23982349-3DE6-A646-9AD0-ABF88A8CEB07}"/>
              </a:ext>
            </a:extLst>
          </p:cNvPr>
          <p:cNvCxnSpPr>
            <a:stCxn id="86" idx="2"/>
            <a:endCxn id="82" idx="0"/>
          </p:cNvCxnSpPr>
          <p:nvPr/>
        </p:nvCxnSpPr>
        <p:spPr>
          <a:xfrm rot="16200000" flipH="1">
            <a:off x="5249129" y="3729223"/>
            <a:ext cx="304809" cy="247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0139E52-9675-E44F-AFF5-02F7C5076EF8}"/>
              </a:ext>
            </a:extLst>
          </p:cNvPr>
          <p:cNvSpPr txBox="1"/>
          <p:nvPr/>
        </p:nvSpPr>
        <p:spPr>
          <a:xfrm>
            <a:off x="1106466" y="1809419"/>
            <a:ext cx="140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Core 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5980DE3-3C16-7241-938F-61C55289B041}"/>
              </a:ext>
            </a:extLst>
          </p:cNvPr>
          <p:cNvSpPr/>
          <p:nvPr/>
        </p:nvSpPr>
        <p:spPr>
          <a:xfrm>
            <a:off x="1389664" y="3967683"/>
            <a:ext cx="818352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Signal Processing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9A7A52C-7E68-AB48-8EFF-34EF2E3F0142}"/>
              </a:ext>
            </a:extLst>
          </p:cNvPr>
          <p:cNvCxnSpPr>
            <a:stCxn id="3" idx="2"/>
            <a:endCxn id="94" idx="0"/>
          </p:cNvCxnSpPr>
          <p:nvPr/>
        </p:nvCxnSpPr>
        <p:spPr>
          <a:xfrm flipH="1">
            <a:off x="1798840" y="3700743"/>
            <a:ext cx="10511" cy="266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C8A47B2-3F5E-8F47-8700-BDCEC50D5642}"/>
              </a:ext>
            </a:extLst>
          </p:cNvPr>
          <p:cNvSpPr/>
          <p:nvPr/>
        </p:nvSpPr>
        <p:spPr>
          <a:xfrm>
            <a:off x="1031579" y="2582619"/>
            <a:ext cx="2001134" cy="2546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89D00F5-25C4-714D-968C-C1F091EB7966}"/>
              </a:ext>
            </a:extLst>
          </p:cNvPr>
          <p:cNvSpPr/>
          <p:nvPr/>
        </p:nvSpPr>
        <p:spPr>
          <a:xfrm>
            <a:off x="4071938" y="2582248"/>
            <a:ext cx="4413958" cy="3754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969084B-FC4D-C240-98A1-A1F1F534B144}"/>
              </a:ext>
            </a:extLst>
          </p:cNvPr>
          <p:cNvSpPr txBox="1"/>
          <p:nvPr/>
        </p:nvSpPr>
        <p:spPr>
          <a:xfrm>
            <a:off x="4575008" y="1829682"/>
            <a:ext cx="140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Core 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BB7736B-23E4-8245-815B-FAB433270AC9}"/>
              </a:ext>
            </a:extLst>
          </p:cNvPr>
          <p:cNvSpPr txBox="1"/>
          <p:nvPr/>
        </p:nvSpPr>
        <p:spPr>
          <a:xfrm>
            <a:off x="918807" y="520962"/>
            <a:ext cx="1050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/>
              <a:t>System Operation</a:t>
            </a:r>
            <a:r>
              <a:rPr lang="en-US" sz="3600" i="1" dirty="0"/>
              <a:t>: 50.000 to 59.995s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753119-60CD-8242-B23F-DDF142C1943F}"/>
              </a:ext>
            </a:extLst>
          </p:cNvPr>
          <p:cNvSpPr/>
          <p:nvPr/>
        </p:nvSpPr>
        <p:spPr>
          <a:xfrm>
            <a:off x="5246281" y="4763357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data5.dat</a:t>
            </a:r>
          </a:p>
        </p:txBody>
      </p:sp>
      <p:sp>
        <p:nvSpPr>
          <p:cNvPr id="26" name="Folded Corner 25">
            <a:extLst>
              <a:ext uri="{FF2B5EF4-FFF2-40B4-BE49-F238E27FC236}">
                <a16:creationId xmlns:a16="http://schemas.microsoft.com/office/drawing/2014/main" id="{8777C7C5-AB43-4441-910A-F1F0C050CB2B}"/>
              </a:ext>
            </a:extLst>
          </p:cNvPr>
          <p:cNvSpPr/>
          <p:nvPr/>
        </p:nvSpPr>
        <p:spPr>
          <a:xfrm>
            <a:off x="4325792" y="5235079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F894DB-274A-3D48-AFC3-18DAD398E059}"/>
              </a:ext>
            </a:extLst>
          </p:cNvPr>
          <p:cNvSpPr/>
          <p:nvPr/>
        </p:nvSpPr>
        <p:spPr>
          <a:xfrm>
            <a:off x="4318363" y="5993168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data0.dat</a:t>
            </a:r>
          </a:p>
        </p:txBody>
      </p:sp>
      <p:sp>
        <p:nvSpPr>
          <p:cNvPr id="29" name="Folded Corner 28">
            <a:extLst>
              <a:ext uri="{FF2B5EF4-FFF2-40B4-BE49-F238E27FC236}">
                <a16:creationId xmlns:a16="http://schemas.microsoft.com/office/drawing/2014/main" id="{5B03AE79-A13D-754D-AE38-DB13D4855389}"/>
              </a:ext>
            </a:extLst>
          </p:cNvPr>
          <p:cNvSpPr/>
          <p:nvPr/>
        </p:nvSpPr>
        <p:spPr>
          <a:xfrm>
            <a:off x="4974818" y="5226612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101903-57DE-8A4B-93C2-420EF31C698C}"/>
              </a:ext>
            </a:extLst>
          </p:cNvPr>
          <p:cNvSpPr/>
          <p:nvPr/>
        </p:nvSpPr>
        <p:spPr>
          <a:xfrm>
            <a:off x="4967389" y="5984701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data1.dat</a:t>
            </a:r>
          </a:p>
        </p:txBody>
      </p:sp>
      <p:sp>
        <p:nvSpPr>
          <p:cNvPr id="31" name="Folded Corner 30">
            <a:extLst>
              <a:ext uri="{FF2B5EF4-FFF2-40B4-BE49-F238E27FC236}">
                <a16:creationId xmlns:a16="http://schemas.microsoft.com/office/drawing/2014/main" id="{9C42AE01-8EB2-E946-B060-49E0744B87EB}"/>
              </a:ext>
            </a:extLst>
          </p:cNvPr>
          <p:cNvSpPr/>
          <p:nvPr/>
        </p:nvSpPr>
        <p:spPr>
          <a:xfrm>
            <a:off x="5627244" y="5226612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AC81DF-F0EF-4C49-88E7-8476D9ADEAD5}"/>
              </a:ext>
            </a:extLst>
          </p:cNvPr>
          <p:cNvSpPr/>
          <p:nvPr/>
        </p:nvSpPr>
        <p:spPr>
          <a:xfrm>
            <a:off x="5619139" y="5984701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data2.dat</a:t>
            </a:r>
          </a:p>
        </p:txBody>
      </p:sp>
      <p:sp>
        <p:nvSpPr>
          <p:cNvPr id="33" name="Folded Corner 32">
            <a:extLst>
              <a:ext uri="{FF2B5EF4-FFF2-40B4-BE49-F238E27FC236}">
                <a16:creationId xmlns:a16="http://schemas.microsoft.com/office/drawing/2014/main" id="{D9DCECC0-E177-7041-9A8D-B6E34AD6FBF4}"/>
              </a:ext>
            </a:extLst>
          </p:cNvPr>
          <p:cNvSpPr/>
          <p:nvPr/>
        </p:nvSpPr>
        <p:spPr>
          <a:xfrm>
            <a:off x="6268165" y="5226612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E85F92-0A2D-B04F-939E-F951346175A4}"/>
              </a:ext>
            </a:extLst>
          </p:cNvPr>
          <p:cNvSpPr/>
          <p:nvPr/>
        </p:nvSpPr>
        <p:spPr>
          <a:xfrm>
            <a:off x="6260060" y="5984701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data3.dat</a:t>
            </a:r>
          </a:p>
        </p:txBody>
      </p:sp>
      <p:sp>
        <p:nvSpPr>
          <p:cNvPr id="35" name="Folded Corner 34">
            <a:extLst>
              <a:ext uri="{FF2B5EF4-FFF2-40B4-BE49-F238E27FC236}">
                <a16:creationId xmlns:a16="http://schemas.microsoft.com/office/drawing/2014/main" id="{0787B997-781A-724A-A5CB-96A541A55DDE}"/>
              </a:ext>
            </a:extLst>
          </p:cNvPr>
          <p:cNvSpPr/>
          <p:nvPr/>
        </p:nvSpPr>
        <p:spPr>
          <a:xfrm>
            <a:off x="6909086" y="5226612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B4CB2A-D3B6-064E-A026-4FAC708C9F04}"/>
              </a:ext>
            </a:extLst>
          </p:cNvPr>
          <p:cNvSpPr/>
          <p:nvPr/>
        </p:nvSpPr>
        <p:spPr>
          <a:xfrm>
            <a:off x="6900981" y="5984701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data4.dat</a:t>
            </a:r>
          </a:p>
        </p:txBody>
      </p:sp>
    </p:spTree>
    <p:extLst>
      <p:ext uri="{BB962C8B-B14F-4D97-AF65-F5344CB8AC3E}">
        <p14:creationId xmlns:p14="http://schemas.microsoft.com/office/powerpoint/2010/main" val="83534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6BA15C-BF8D-C74C-9057-93009B2FDD5F}"/>
              </a:ext>
            </a:extLst>
          </p:cNvPr>
          <p:cNvSpPr/>
          <p:nvPr/>
        </p:nvSpPr>
        <p:spPr>
          <a:xfrm>
            <a:off x="3032910" y="2840515"/>
            <a:ext cx="1039028" cy="359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F83DB8-FED7-D449-BDB5-E20BF5D9DFF2}"/>
              </a:ext>
            </a:extLst>
          </p:cNvPr>
          <p:cNvSpPr txBox="1"/>
          <p:nvPr/>
        </p:nvSpPr>
        <p:spPr>
          <a:xfrm>
            <a:off x="3061486" y="2840515"/>
            <a:ext cx="8563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Buffer[0]</a:t>
            </a:r>
          </a:p>
          <a:p>
            <a:r>
              <a:rPr lang="en-US" sz="1050" dirty="0"/>
              <a:t>10s capacity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1863466-B93F-1A4E-894B-FF6697470C2D}"/>
              </a:ext>
            </a:extLst>
          </p:cNvPr>
          <p:cNvSpPr/>
          <p:nvPr/>
        </p:nvSpPr>
        <p:spPr>
          <a:xfrm>
            <a:off x="3032910" y="3340568"/>
            <a:ext cx="1039028" cy="359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90574C-B285-EF4C-AAAB-E1F00EA2703D}"/>
              </a:ext>
            </a:extLst>
          </p:cNvPr>
          <p:cNvSpPr txBox="1"/>
          <p:nvPr/>
        </p:nvSpPr>
        <p:spPr>
          <a:xfrm>
            <a:off x="3032713" y="3351236"/>
            <a:ext cx="8563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Buffer[1]</a:t>
            </a:r>
          </a:p>
          <a:p>
            <a:r>
              <a:rPr lang="en-US" sz="1050" dirty="0"/>
              <a:t>10s capacity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20F78-C545-9B4F-AEA4-689B466BA58F}"/>
              </a:ext>
            </a:extLst>
          </p:cNvPr>
          <p:cNvSpPr/>
          <p:nvPr/>
        </p:nvSpPr>
        <p:spPr>
          <a:xfrm>
            <a:off x="1400175" y="2825472"/>
            <a:ext cx="818352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 Acquisition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3512F0-3DD1-864A-AC89-AA72ADE4F47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218527" y="3263108"/>
            <a:ext cx="808140" cy="27748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148D9B6-5C7B-F943-86B6-27D293DD1022}"/>
              </a:ext>
            </a:extLst>
          </p:cNvPr>
          <p:cNvCxnSpPr>
            <a:cxnSpLocks/>
          </p:cNvCxnSpPr>
          <p:nvPr/>
        </p:nvCxnSpPr>
        <p:spPr>
          <a:xfrm>
            <a:off x="682023" y="3025215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4FC0018-E656-664A-9F9F-8DF2EAE29980}"/>
              </a:ext>
            </a:extLst>
          </p:cNvPr>
          <p:cNvCxnSpPr>
            <a:cxnSpLocks/>
          </p:cNvCxnSpPr>
          <p:nvPr/>
        </p:nvCxnSpPr>
        <p:spPr>
          <a:xfrm>
            <a:off x="691543" y="3191903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E86A29-8413-D145-9CD6-E27FD3840E60}"/>
              </a:ext>
            </a:extLst>
          </p:cNvPr>
          <p:cNvCxnSpPr>
            <a:cxnSpLocks/>
          </p:cNvCxnSpPr>
          <p:nvPr/>
        </p:nvCxnSpPr>
        <p:spPr>
          <a:xfrm>
            <a:off x="672503" y="3373907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FBC55CD-E825-AD40-B6D7-D0C257DE0260}"/>
              </a:ext>
            </a:extLst>
          </p:cNvPr>
          <p:cNvCxnSpPr>
            <a:cxnSpLocks/>
          </p:cNvCxnSpPr>
          <p:nvPr/>
        </p:nvCxnSpPr>
        <p:spPr>
          <a:xfrm>
            <a:off x="682023" y="3540595"/>
            <a:ext cx="7181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F246C69-2223-BE4A-8509-B73A2F2A7123}"/>
              </a:ext>
            </a:extLst>
          </p:cNvPr>
          <p:cNvSpPr/>
          <p:nvPr/>
        </p:nvSpPr>
        <p:spPr>
          <a:xfrm rot="7585640" flipH="1">
            <a:off x="1808810" y="2780664"/>
            <a:ext cx="980361" cy="1014228"/>
          </a:xfrm>
          <a:prstGeom prst="arc">
            <a:avLst>
              <a:gd name="adj1" fmla="val 15504102"/>
              <a:gd name="adj2" fmla="val 21380595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olded Corner 81">
            <a:extLst>
              <a:ext uri="{FF2B5EF4-FFF2-40B4-BE49-F238E27FC236}">
                <a16:creationId xmlns:a16="http://schemas.microsoft.com/office/drawing/2014/main" id="{45974C22-F8CE-084B-93F9-4D4A5158C484}"/>
              </a:ext>
            </a:extLst>
          </p:cNvPr>
          <p:cNvSpPr/>
          <p:nvPr/>
        </p:nvSpPr>
        <p:spPr>
          <a:xfrm>
            <a:off x="7550007" y="5226612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139E52-9675-E44F-AFF5-02F7C5076EF8}"/>
              </a:ext>
            </a:extLst>
          </p:cNvPr>
          <p:cNvSpPr txBox="1"/>
          <p:nvPr/>
        </p:nvSpPr>
        <p:spPr>
          <a:xfrm>
            <a:off x="1106466" y="1809419"/>
            <a:ext cx="140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Core 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5980DE3-3C16-7241-938F-61C55289B041}"/>
              </a:ext>
            </a:extLst>
          </p:cNvPr>
          <p:cNvSpPr/>
          <p:nvPr/>
        </p:nvSpPr>
        <p:spPr>
          <a:xfrm>
            <a:off x="1389664" y="3967683"/>
            <a:ext cx="818352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Signal Processing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9A7A52C-7E68-AB48-8EFF-34EF2E3F0142}"/>
              </a:ext>
            </a:extLst>
          </p:cNvPr>
          <p:cNvCxnSpPr>
            <a:stCxn id="3" idx="2"/>
            <a:endCxn id="94" idx="0"/>
          </p:cNvCxnSpPr>
          <p:nvPr/>
        </p:nvCxnSpPr>
        <p:spPr>
          <a:xfrm flipH="1">
            <a:off x="1798840" y="3700743"/>
            <a:ext cx="10511" cy="266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C8A47B2-3F5E-8F47-8700-BDCEC50D5642}"/>
              </a:ext>
            </a:extLst>
          </p:cNvPr>
          <p:cNvSpPr/>
          <p:nvPr/>
        </p:nvSpPr>
        <p:spPr>
          <a:xfrm>
            <a:off x="1031579" y="2582619"/>
            <a:ext cx="2001134" cy="2546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89D00F5-25C4-714D-968C-C1F091EB7966}"/>
              </a:ext>
            </a:extLst>
          </p:cNvPr>
          <p:cNvSpPr/>
          <p:nvPr/>
        </p:nvSpPr>
        <p:spPr>
          <a:xfrm>
            <a:off x="4071938" y="2582248"/>
            <a:ext cx="4413958" cy="3818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969084B-FC4D-C240-98A1-A1F1F534B144}"/>
              </a:ext>
            </a:extLst>
          </p:cNvPr>
          <p:cNvSpPr txBox="1"/>
          <p:nvPr/>
        </p:nvSpPr>
        <p:spPr>
          <a:xfrm>
            <a:off x="4575008" y="1829682"/>
            <a:ext cx="140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Core 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BB7736B-23E4-8245-815B-FAB433270AC9}"/>
              </a:ext>
            </a:extLst>
          </p:cNvPr>
          <p:cNvSpPr txBox="1"/>
          <p:nvPr/>
        </p:nvSpPr>
        <p:spPr>
          <a:xfrm>
            <a:off x="918807" y="520962"/>
            <a:ext cx="1050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/>
              <a:t>System Operation</a:t>
            </a:r>
            <a:r>
              <a:rPr lang="en-US" sz="3600" i="1" dirty="0"/>
              <a:t>: 60.000 to 64.999s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753119-60CD-8242-B23F-DDF142C1943F}"/>
              </a:ext>
            </a:extLst>
          </p:cNvPr>
          <p:cNvSpPr/>
          <p:nvPr/>
        </p:nvSpPr>
        <p:spPr>
          <a:xfrm>
            <a:off x="7542578" y="5984701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data5.dat</a:t>
            </a:r>
          </a:p>
        </p:txBody>
      </p:sp>
      <p:sp>
        <p:nvSpPr>
          <p:cNvPr id="26" name="Folded Corner 25">
            <a:extLst>
              <a:ext uri="{FF2B5EF4-FFF2-40B4-BE49-F238E27FC236}">
                <a16:creationId xmlns:a16="http://schemas.microsoft.com/office/drawing/2014/main" id="{9B7D0A7C-28CB-B749-A65C-862522310037}"/>
              </a:ext>
            </a:extLst>
          </p:cNvPr>
          <p:cNvSpPr/>
          <p:nvPr/>
        </p:nvSpPr>
        <p:spPr>
          <a:xfrm>
            <a:off x="4325792" y="5235079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9559CE-32C1-5A44-B186-F5EAA0E08808}"/>
              </a:ext>
            </a:extLst>
          </p:cNvPr>
          <p:cNvSpPr/>
          <p:nvPr/>
        </p:nvSpPr>
        <p:spPr>
          <a:xfrm>
            <a:off x="4318363" y="5993168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data0.dat</a:t>
            </a:r>
          </a:p>
        </p:txBody>
      </p:sp>
      <p:sp>
        <p:nvSpPr>
          <p:cNvPr id="29" name="Folded Corner 28">
            <a:extLst>
              <a:ext uri="{FF2B5EF4-FFF2-40B4-BE49-F238E27FC236}">
                <a16:creationId xmlns:a16="http://schemas.microsoft.com/office/drawing/2014/main" id="{37934CB4-DE6B-0C4A-A7B4-216F9A6D7F12}"/>
              </a:ext>
            </a:extLst>
          </p:cNvPr>
          <p:cNvSpPr/>
          <p:nvPr/>
        </p:nvSpPr>
        <p:spPr>
          <a:xfrm>
            <a:off x="4974818" y="5226612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AA5B07-3D6E-0A46-BC9B-899CDD153538}"/>
              </a:ext>
            </a:extLst>
          </p:cNvPr>
          <p:cNvSpPr/>
          <p:nvPr/>
        </p:nvSpPr>
        <p:spPr>
          <a:xfrm>
            <a:off x="4967389" y="5984701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data1.dat</a:t>
            </a:r>
          </a:p>
        </p:txBody>
      </p:sp>
      <p:sp>
        <p:nvSpPr>
          <p:cNvPr id="31" name="Folded Corner 30">
            <a:extLst>
              <a:ext uri="{FF2B5EF4-FFF2-40B4-BE49-F238E27FC236}">
                <a16:creationId xmlns:a16="http://schemas.microsoft.com/office/drawing/2014/main" id="{53BA6CC9-1339-C643-8B83-BED72F9CCC6E}"/>
              </a:ext>
            </a:extLst>
          </p:cNvPr>
          <p:cNvSpPr/>
          <p:nvPr/>
        </p:nvSpPr>
        <p:spPr>
          <a:xfrm>
            <a:off x="5627244" y="5226612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F4909D-B8AD-7646-ADFB-00AFC874EF27}"/>
              </a:ext>
            </a:extLst>
          </p:cNvPr>
          <p:cNvSpPr/>
          <p:nvPr/>
        </p:nvSpPr>
        <p:spPr>
          <a:xfrm>
            <a:off x="5619139" y="5984701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data2.dat</a:t>
            </a:r>
          </a:p>
        </p:txBody>
      </p:sp>
      <p:sp>
        <p:nvSpPr>
          <p:cNvPr id="33" name="Folded Corner 32">
            <a:extLst>
              <a:ext uri="{FF2B5EF4-FFF2-40B4-BE49-F238E27FC236}">
                <a16:creationId xmlns:a16="http://schemas.microsoft.com/office/drawing/2014/main" id="{9ADDC1DC-12AD-AD44-AF31-A841AADAD56B}"/>
              </a:ext>
            </a:extLst>
          </p:cNvPr>
          <p:cNvSpPr/>
          <p:nvPr/>
        </p:nvSpPr>
        <p:spPr>
          <a:xfrm>
            <a:off x="6268165" y="5226612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80D93C-F0F8-A34E-B644-1AF00E50F94C}"/>
              </a:ext>
            </a:extLst>
          </p:cNvPr>
          <p:cNvSpPr/>
          <p:nvPr/>
        </p:nvSpPr>
        <p:spPr>
          <a:xfrm>
            <a:off x="6260060" y="5984701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data3.dat</a:t>
            </a:r>
          </a:p>
        </p:txBody>
      </p:sp>
      <p:sp>
        <p:nvSpPr>
          <p:cNvPr id="35" name="Folded Corner 34">
            <a:extLst>
              <a:ext uri="{FF2B5EF4-FFF2-40B4-BE49-F238E27FC236}">
                <a16:creationId xmlns:a16="http://schemas.microsoft.com/office/drawing/2014/main" id="{82EFE055-B3F4-3E4C-9059-9DC72E07493D}"/>
              </a:ext>
            </a:extLst>
          </p:cNvPr>
          <p:cNvSpPr/>
          <p:nvPr/>
        </p:nvSpPr>
        <p:spPr>
          <a:xfrm>
            <a:off x="6909086" y="5226612"/>
            <a:ext cx="542925" cy="8001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 Card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4E2EEB-D286-7645-9E4C-48D60F1DB018}"/>
              </a:ext>
            </a:extLst>
          </p:cNvPr>
          <p:cNvSpPr/>
          <p:nvPr/>
        </p:nvSpPr>
        <p:spPr>
          <a:xfrm>
            <a:off x="6900981" y="5984701"/>
            <a:ext cx="7457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data4.dat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7B6B7D-B351-2A4D-9F11-14366F81F825}"/>
              </a:ext>
            </a:extLst>
          </p:cNvPr>
          <p:cNvSpPr/>
          <p:nvPr/>
        </p:nvSpPr>
        <p:spPr>
          <a:xfrm>
            <a:off x="6404565" y="2825188"/>
            <a:ext cx="945977" cy="8752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Open </a:t>
            </a:r>
            <a:r>
              <a:rPr lang="en-US" sz="1100" dirty="0" err="1">
                <a:solidFill>
                  <a:schemeClr val="tx1"/>
                </a:solidFill>
              </a:rPr>
              <a:t>Wifi</a:t>
            </a:r>
            <a:r>
              <a:rPr lang="en-US" sz="1100" dirty="0">
                <a:solidFill>
                  <a:schemeClr val="tx1"/>
                </a:solidFill>
              </a:rPr>
              <a:t> Connection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16C389-C25E-BC4A-9694-24BB5E992999}"/>
              </a:ext>
            </a:extLst>
          </p:cNvPr>
          <p:cNvCxnSpPr>
            <a:cxnSpLocks/>
          </p:cNvCxnSpPr>
          <p:nvPr/>
        </p:nvCxnSpPr>
        <p:spPr>
          <a:xfrm>
            <a:off x="7350542" y="3256013"/>
            <a:ext cx="164952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40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606</Words>
  <Application>Microsoft Macintosh PowerPoint</Application>
  <PresentationFormat>Widescreen</PresentationFormat>
  <Paragraphs>194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Real Time System Operation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Equimetrics Data Logger Unit</dc:title>
  <dc:creator>Paul Sweeney</dc:creator>
  <cp:lastModifiedBy>Paul Sweeney</cp:lastModifiedBy>
  <cp:revision>8</cp:revision>
  <dcterms:created xsi:type="dcterms:W3CDTF">2021-05-31T15:17:49Z</dcterms:created>
  <dcterms:modified xsi:type="dcterms:W3CDTF">2021-06-01T13:54:59Z</dcterms:modified>
</cp:coreProperties>
</file>