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8"/>
    <p:restoredTop sz="96271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7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4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5010-D7A7-BE43-9D9D-9D960E633D71}" type="datetimeFigureOut">
              <a:rPr lang="de-DE" smtClean="0"/>
              <a:t>17.03.16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B04B-AA8B-5541-8E14-65161E60B0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8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-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"/>
          <a:stretch/>
        </p:blipFill>
        <p:spPr>
          <a:xfrm>
            <a:off x="1231900" y="0"/>
            <a:ext cx="953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3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2016-03-17T15:37:50Z</dcterms:created>
  <dcterms:modified xsi:type="dcterms:W3CDTF">2016-03-18T00:25:16Z</dcterms:modified>
</cp:coreProperties>
</file>