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Four Week Team Project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Wezley</a:t>
            </a:r>
            <a:r>
              <a:rPr lang="en-US" dirty="0" smtClean="0"/>
              <a:t> Singleton, Joseph </a:t>
            </a:r>
            <a:r>
              <a:rPr lang="en-US" dirty="0" err="1" smtClean="0"/>
              <a:t>Freese</a:t>
            </a:r>
            <a:r>
              <a:rPr lang="en-US" dirty="0" smtClean="0"/>
              <a:t>, </a:t>
            </a:r>
            <a:r>
              <a:rPr lang="en-US" dirty="0" err="1" smtClean="0"/>
              <a:t>raphael</a:t>
            </a:r>
            <a:r>
              <a:rPr lang="en-US" dirty="0" smtClean="0"/>
              <a:t> Fonseca</a:t>
            </a:r>
          </a:p>
          <a:p>
            <a:r>
              <a:rPr lang="en-US" dirty="0" smtClean="0"/>
              <a:t>And Christopher </a:t>
            </a:r>
            <a:r>
              <a:rPr lang="en-US" dirty="0" err="1" smtClean="0"/>
              <a:t>jackson</a:t>
            </a:r>
            <a:endParaRPr lang="en-US" dirty="0"/>
          </a:p>
        </p:txBody>
      </p:sp>
      <p:pic>
        <p:nvPicPr>
          <p:cNvPr id="1026" name="Picture 2" descr="http://static1.squarespace.com/static/52b0be7ee4b09af7f3ccc309/t/52f9291ce4b01af9f8abe2a2/1392060736547/University-of-Phoenix-Logo-8x8%40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662" y="4272623"/>
            <a:ext cx="1870933" cy="18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9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Required of Theater Seating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Display’s a screen that shows which seats are available when taken</a:t>
            </a:r>
          </a:p>
          <a:p>
            <a:pPr lvl="1"/>
            <a:r>
              <a:rPr lang="en-US" dirty="0" smtClean="0"/>
              <a:t>Display must show</a:t>
            </a:r>
          </a:p>
          <a:p>
            <a:pPr lvl="2"/>
            <a:r>
              <a:rPr lang="en-US" dirty="0" smtClean="0"/>
              <a:t>12 rows of seats</a:t>
            </a:r>
          </a:p>
          <a:p>
            <a:pPr lvl="2"/>
            <a:r>
              <a:rPr lang="en-US" dirty="0" smtClean="0"/>
              <a:t>10 seats in each row</a:t>
            </a:r>
          </a:p>
          <a:p>
            <a:r>
              <a:rPr lang="en-US" dirty="0" smtClean="0"/>
              <a:t># will represent available seats and * will show taken</a:t>
            </a:r>
          </a:p>
          <a:p>
            <a:r>
              <a:rPr lang="en-US" dirty="0" smtClean="0"/>
              <a:t>Function that allows user to purchase tickets</a:t>
            </a:r>
          </a:p>
          <a:p>
            <a:r>
              <a:rPr lang="en-US" dirty="0" smtClean="0"/>
              <a:t>User should be able to choose if they would like to see a list of seats sold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242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additions the team would like to see.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Menu Function</a:t>
            </a:r>
          </a:p>
          <a:p>
            <a:pPr lvl="1"/>
            <a:r>
              <a:rPr lang="en-US" dirty="0" smtClean="0"/>
              <a:t>Show prices</a:t>
            </a:r>
          </a:p>
          <a:p>
            <a:pPr lvl="1"/>
            <a:r>
              <a:rPr lang="en-US" dirty="0" smtClean="0"/>
              <a:t>Purchase tickets</a:t>
            </a:r>
          </a:p>
          <a:p>
            <a:r>
              <a:rPr lang="en-US" dirty="0" smtClean="0"/>
              <a:t>Function that allows the user to loop back to menu to purchase more tickets or exit the program</a:t>
            </a:r>
          </a:p>
          <a:p>
            <a:r>
              <a:rPr lang="en-US" dirty="0" smtClean="0"/>
              <a:t>Function that checks to see if the user is certain they are satisfied of final price.</a:t>
            </a:r>
          </a:p>
          <a:p>
            <a:r>
              <a:rPr lang="en-US" dirty="0" smtClean="0"/>
              <a:t>Show how much specific seats are</a:t>
            </a:r>
          </a:p>
          <a:p>
            <a:pPr lvl="1"/>
            <a:r>
              <a:rPr lang="en-US" dirty="0" smtClean="0"/>
              <a:t>$15 normal</a:t>
            </a:r>
          </a:p>
          <a:p>
            <a:pPr lvl="1"/>
            <a:r>
              <a:rPr lang="en-US" dirty="0" smtClean="0"/>
              <a:t>$17 comfort(front rows)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6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of Program(Alpha)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261" y="2339546"/>
            <a:ext cx="4130223" cy="444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</a:t>
            </a:r>
            <a:r>
              <a:rPr lang="en-US" dirty="0" err="1" smtClean="0"/>
              <a:t>FlowChart</a:t>
            </a:r>
            <a:r>
              <a:rPr lang="en-US" dirty="0" smtClean="0"/>
              <a:t>(W5 Final)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44" y="2365911"/>
            <a:ext cx="3832700" cy="4492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762" y="2541320"/>
            <a:ext cx="3384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updated Flowchart to show the  teams progression in the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1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Template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46" y="2512540"/>
            <a:ext cx="4172137" cy="1839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46" y="4451211"/>
            <a:ext cx="4172137" cy="2182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18" y="2512540"/>
            <a:ext cx="4860968" cy="11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Changes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642" y="2600696"/>
            <a:ext cx="109371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Arrays/loops/switch added: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for purchases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 statement for main menu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Changed </a:t>
            </a:r>
            <a:r>
              <a:rPr lang="en-US" dirty="0" err="1" smtClean="0"/>
              <a:t>continueAsk</a:t>
            </a:r>
            <a:r>
              <a:rPr lang="en-US" dirty="0" smtClean="0"/>
              <a:t> to a switch </a:t>
            </a:r>
            <a:r>
              <a:rPr lang="en-US" dirty="0" err="1" smtClean="0"/>
              <a:t>statment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continueAsk</a:t>
            </a:r>
            <a:r>
              <a:rPr lang="en-US" dirty="0" smtClean="0"/>
              <a:t> will ask if the user would like to return to main menu or exit.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Purchase ticket include while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Fixed Purchase array to properly interact with </a:t>
            </a:r>
            <a:r>
              <a:rPr lang="en-US" smtClean="0"/>
              <a:t>other functions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Added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asking if user wants to Exit or go to main, the console clears.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Seating is now displayed within function rather than in the beginning in the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55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</TotalTime>
  <Words>254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Four Week Team Project Plan</vt:lpstr>
      <vt:lpstr>What is Required of Theater Seating Program?</vt:lpstr>
      <vt:lpstr>Some additions the team would like to see.</vt:lpstr>
      <vt:lpstr>Flow Chart of Program(Alpha)</vt:lpstr>
      <vt:lpstr>Updated FlowChart(W5 Final)</vt:lpstr>
      <vt:lpstr>Project Plan Template</vt:lpstr>
      <vt:lpstr>Final Changes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Week Team Project Plan</dc:title>
  <dc:creator>Raphael Fonseca</dc:creator>
  <cp:lastModifiedBy>Raphael Fonseca</cp:lastModifiedBy>
  <cp:revision>10</cp:revision>
  <dcterms:created xsi:type="dcterms:W3CDTF">2016-05-23T07:18:20Z</dcterms:created>
  <dcterms:modified xsi:type="dcterms:W3CDTF">2016-06-07T06:07:01Z</dcterms:modified>
</cp:coreProperties>
</file>