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74" r:id="rId7"/>
    <p:sldId id="276" r:id="rId8"/>
    <p:sldId id="275" r:id="rId9"/>
    <p:sldId id="277" r:id="rId10"/>
    <p:sldId id="259" r:id="rId11"/>
    <p:sldId id="26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7/29/2023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7/29/2023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2023/7/29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7/29/2023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Capabilities</a:t>
            </a:r>
            <a:endParaRPr 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/>
              <a:t>ctrlz.donghai@gmail.com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 capability?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3DEC-2D9A-4A79-A87A-77122522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1683220"/>
            <a:ext cx="8598907" cy="3880773"/>
          </a:xfrm>
        </p:spPr>
        <p:txBody>
          <a:bodyPr>
            <a:normAutofit lnSpcReduction="10000"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capability is a unique, unforgeable token that gives the possessor permission to access an entity or object in system.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think of a capability is as a pointer with access rights.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主要分为三种：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内核对象：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VSpace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抽象资源（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IRQControl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内核初始化时，指向内核控制资源的所有的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全部被授权给特殊的任务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用户代码向修改某个资源的状态，必须使用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 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在指定的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上请求操作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Root Task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8B43F-302B-46F1-ACA2-4C4A08CD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1" y="1270000"/>
            <a:ext cx="8598907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操作系统在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时初始化的一个用户态任务而不是内核任务，通过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Boot Info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将所有的权限传递给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因为拥有整个系统的所有权限，所以是可信组件的一部分。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类似于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中没有真正意义上的内核任务，内核被抽象为一个权限的监督层和进程交互的控制层。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DDC367-A187-492E-A1FB-200410BF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9" y="3378436"/>
            <a:ext cx="8468810" cy="3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8B43F-302B-46F1-ACA2-4C4A08CD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0" y="1421378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拥有的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（任务控制块）内核对象在内核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的时候已经被创建好了。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无法通过虚拟地址直接访问，只能通过预定义的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进行访问和控制。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现在考虑这样一个场景，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预定义默认分配给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的函数栈大小为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字节，这是由这样一个需求，需要在栈上分配一个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字节的内存变量。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 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来更改当前任务的栈顶指针。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6215C-4758-4C12-B8C0-FEE4F69B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3361765"/>
            <a:ext cx="9677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CSlot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8375F-401F-4D69-9B0B-3080F579B792}"/>
              </a:ext>
            </a:extLst>
          </p:cNvPr>
          <p:cNvSpPr txBox="1"/>
          <p:nvPr/>
        </p:nvSpPr>
        <p:spPr>
          <a:xfrm>
            <a:off x="1712995" y="2014105"/>
            <a:ext cx="61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4146B909-7210-460F-A6D8-F8A44CB64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083" y="1270000"/>
            <a:ext cx="8598907" cy="3880773"/>
          </a:xfrm>
        </p:spPr>
        <p:txBody>
          <a:bodyPr/>
          <a:lstStyle/>
          <a:p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b="0" i="0" dirty="0" err="1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(capability-space) is the full range of capabilities accessible to a </a:t>
            </a:r>
            <a:r>
              <a:rPr lang="en-US" altLang="zh-CN" b="1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which may be formed of one or more </a:t>
            </a:r>
            <a:r>
              <a:rPr lang="en-US" altLang="zh-CN" b="0" i="0" dirty="0" err="1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CNodes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b="0" i="0" dirty="0" err="1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(capability-node) is an object full of capabilities: you can think of a </a:t>
            </a:r>
            <a:r>
              <a:rPr lang="en-US" altLang="zh-CN" b="0" i="0" dirty="0" err="1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an array of capabilities.</a:t>
            </a:r>
          </a:p>
          <a:p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positions in the array we call </a:t>
            </a:r>
            <a:r>
              <a:rPr lang="en-US" altLang="zh-CN" b="0" i="0" dirty="0" err="1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CSlots</a:t>
            </a:r>
            <a:r>
              <a:rPr lang="en-US" altLang="zh-CN" dirty="0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="0" i="0" dirty="0">
              <a:solidFill>
                <a:srgbClr val="2529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这里只讨论一个</a:t>
            </a:r>
            <a:r>
              <a:rPr lang="en-US" altLang="zh-CN" dirty="0" err="1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中只有一个</a:t>
            </a:r>
            <a:r>
              <a:rPr lang="en-US" altLang="zh-CN" dirty="0" err="1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的情况。</a:t>
            </a:r>
            <a:endParaRPr lang="en-US" altLang="zh-CN" dirty="0">
              <a:solidFill>
                <a:srgbClr val="252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被内核在</a:t>
            </a:r>
            <a:r>
              <a:rPr lang="en-US" altLang="zh-CN" dirty="0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solidFill>
                  <a:srgbClr val="252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阶段设置，主要情况如下：</a:t>
            </a:r>
            <a:endParaRPr lang="en-US" altLang="zh-CN" dirty="0">
              <a:solidFill>
                <a:srgbClr val="252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D31597-CA5B-490B-B7E6-BC5FB3112B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21" y="2662555"/>
            <a:ext cx="2609215" cy="21996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7B0542-B3FE-4E64-B139-ED6460BD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34" y="3762375"/>
            <a:ext cx="551021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AD6BA6E8-6390-4B51-9746-9D5579967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518" y="1420646"/>
            <a:ext cx="8597900" cy="5161689"/>
          </a:xfrm>
        </p:spPr>
        <p:txBody>
          <a:bodyPr>
            <a:normAutofit fontScale="92500"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每个线程有在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中装载了一个特殊的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作为它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。这个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可以为空（代表这个线程没有被赋予任何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capability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方式中，我们通过隐式地调用线程的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来寻址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。例如：我们使用对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seL4_CapInitThreadTCB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的调用来读取和写入由该特定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中的功能表示的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的寄存器。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 </a:t>
            </a:r>
            <a:r>
              <a:rPr lang="en-US" altLang="zh-CN" dirty="0" err="1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中查找不同，你可以指定你要在哪个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中查找。这种操作主要用于构建和操作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的形状（可能是另一个线程的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 Addressing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一般需要以下几个参数：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_server/root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需要操作的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需要操作的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中的序号。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在定位到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之前遍历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的距离。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下面的例子中直接定位了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，然后在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的第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中复制它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7C3F9-47A2-4FDA-AEFE-F3CDCE9D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1" y="3368488"/>
            <a:ext cx="9073080" cy="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9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AD6BA6E8-6390-4B51-9746-9D5579967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518" y="1420646"/>
            <a:ext cx="8597900" cy="5161689"/>
          </a:xfrm>
        </p:spPr>
        <p:txBody>
          <a:bodyPr>
            <a:normAutofit fontScale="92500"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每个线程有在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中装载了一个特殊的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作为它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。这个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可以为空（代表这个线程没有被赋予任何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capability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方式中，我们通过隐式地调用线程的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来寻址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。例如：我们使用对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seL4_CapInitThreadTCB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的调用来读取和写入由该特定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中的功能表示的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的寄存器。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 </a:t>
            </a:r>
            <a:r>
              <a:rPr lang="en-US" altLang="zh-CN" dirty="0" err="1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Invocation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中查找不同，你可以指定你要在哪个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中查找。这种操作主要用于构建和操作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的形状（可能是另一个线程的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 Addressing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一般需要以下几个参数：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_server/root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需要操作的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需要操作的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中的序号。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在定位到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之前遍历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CNode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的距离。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下面的例子中直接定位了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，然后在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CSpace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的第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中复制它</a:t>
            </a:r>
            <a:endParaRPr lang="en-US" altLang="zh-CN" b="0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3E5879-FB3C-4C24-A10B-87B02FCC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9" y="2741446"/>
            <a:ext cx="882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4A4DA6F8-5946-4901-8C51-B33CF9C87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083" y="1270000"/>
            <a:ext cx="8598907" cy="3880773"/>
          </a:xfrm>
        </p:spPr>
        <p:txBody>
          <a:bodyPr/>
          <a:lstStyle/>
          <a:p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</a:p>
          <a:p>
            <a:pPr lvl="1"/>
            <a:r>
              <a:rPr lang="en-US" altLang="zh-CN" b="0" i="0" dirty="0">
                <a:solidFill>
                  <a:srgbClr val="E0DE71"/>
                </a:solidFill>
                <a:effectLst/>
                <a:latin typeface="??"/>
              </a:rPr>
              <a:t>seL4_CNode_Copy</a:t>
            </a:r>
            <a:endParaRPr lang="en-US" altLang="zh-CN" b="0" i="0" dirty="0">
              <a:solidFill>
                <a:srgbClr val="2529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2529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</a:p>
          <a:p>
            <a:pPr lvl="1"/>
            <a:r>
              <a:rPr lang="en-US" altLang="zh-CN" b="0" i="0" dirty="0">
                <a:solidFill>
                  <a:srgbClr val="BABABA"/>
                </a:solidFill>
                <a:effectLst/>
                <a:latin typeface="??"/>
              </a:rPr>
              <a:t>seL4_CNode_Revoke(seL4_CNode _service, seL4_Word index, seL4_Uint8 depth)</a:t>
            </a:r>
            <a:endParaRPr lang="en-US" altLang="zh-CN" dirty="0">
              <a:solidFill>
                <a:srgbClr val="2529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i="0" dirty="0">
                <a:solidFill>
                  <a:srgbClr val="BABABA"/>
                </a:solidFill>
                <a:effectLst/>
                <a:latin typeface="??"/>
              </a:rPr>
              <a:t>seL4_CNode_Delete(seL4_CNode _service, seL4_Word index, seL4_Uint8 depth)</a:t>
            </a:r>
            <a:endParaRPr lang="en-US" altLang="zh-CN" b="0" i="0" dirty="0">
              <a:solidFill>
                <a:srgbClr val="2529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52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Move.</a:t>
            </a:r>
          </a:p>
          <a:p>
            <a:pPr lvl="1"/>
            <a:r>
              <a:rPr lang="en-US" altLang="zh-CN" b="0" i="0" dirty="0">
                <a:solidFill>
                  <a:srgbClr val="E0DE71"/>
                </a:solidFill>
                <a:effectLst/>
                <a:latin typeface="??"/>
              </a:rPr>
              <a:t>seL4_CNode_Move</a:t>
            </a:r>
            <a:endParaRPr lang="en-US" altLang="zh-CN" b="0" i="0" dirty="0">
              <a:solidFill>
                <a:srgbClr val="2529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问答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854457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2012-08-29T22:50:00+00:00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492287</Value>
    </PublishStatusLookup>
    <APAuthor xmlns="905c3888-6285-45d0-bd76-60a9ac2d738c">
      <UserInfo>
        <DisplayName>REDMOND\kristaa</DisplayName>
        <AccountId>136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TP103418064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334E08B1-BE9D-4272-AF55-F1E8F8FDD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235</TotalTime>
  <Words>841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??</vt:lpstr>
      <vt:lpstr>Microsoft YaHei UI</vt:lpstr>
      <vt:lpstr>宋体</vt:lpstr>
      <vt:lpstr>Arial</vt:lpstr>
      <vt:lpstr>Times New Roman</vt:lpstr>
      <vt:lpstr>Trebuchet MS</vt:lpstr>
      <vt:lpstr>Wingdings 3</vt:lpstr>
      <vt:lpstr>平面</vt:lpstr>
      <vt:lpstr>seL4: Capabilities</vt:lpstr>
      <vt:lpstr>What’s a capability?</vt:lpstr>
      <vt:lpstr>What’s the Root Task</vt:lpstr>
      <vt:lpstr>Example</vt:lpstr>
      <vt:lpstr>CSpace, CNode &amp; CSlot</vt:lpstr>
      <vt:lpstr>CSpace Addressing</vt:lpstr>
      <vt:lpstr>CSpace Addressing</vt:lpstr>
      <vt:lpstr>Example</vt:lpstr>
      <vt:lpstr>问答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工具介绍和环境配置</dc:title>
  <dc:creator>东海</dc:creator>
  <cp:lastModifiedBy>东海</cp:lastModifiedBy>
  <cp:revision>22</cp:revision>
  <dcterms:created xsi:type="dcterms:W3CDTF">2023-07-22T03:12:52Z</dcterms:created>
  <dcterms:modified xsi:type="dcterms:W3CDTF">2023-07-29T03:27:06Z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