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85" r:id="rId6"/>
    <p:sldId id="260" r:id="rId7"/>
    <p:sldId id="286" r:id="rId8"/>
    <p:sldId id="279" r:id="rId9"/>
    <p:sldId id="282" r:id="rId10"/>
    <p:sldId id="281" r:id="rId11"/>
    <p:sldId id="28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431" autoAdjust="0"/>
  </p:normalViewPr>
  <p:slideViewPr>
    <p:cSldViewPr snapToGrid="0">
      <p:cViewPr varScale="1">
        <p:scale>
          <a:sx n="133" d="100"/>
          <a:sy n="133" d="100"/>
        </p:scale>
        <p:origin x="123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A014-D3FA-423B-9B83-C3D21FABC1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90BE-5922-4820-BD75-FCF3FF30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8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4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4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8/17/2023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8/17/2023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8/17/2023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search?q=%E8%B0%83%E5%BA%A6%E5%99%A8&amp;search_source=Entity&amp;hybrid_search_source=Entity&amp;hybrid_search_extra=%7B%22sourceType%22%3A%22answer%22%2C%22sourceId%22%3A2410005372%7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seL4: Threads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/>
              <a:t>ctrlz.donghai@gmail.com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75582"/>
            <a:ext cx="8598907" cy="4316418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 Control Block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内核提供线程的抽象，用于管理任务的执行，在内核中被表示为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 Control 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每个任务绑定一个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调度的基本单位。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中的主要内容：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寄存器上下文。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线程执行状态。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线程的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优先级信息。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 buffer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错误处理。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调度队列中的前后指针。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等待队列中的前后指针。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678FBB-D00B-421F-8D15-0DF6EAD37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78516"/>
              </p:ext>
            </p:extLst>
          </p:nvPr>
        </p:nvGraphicFramePr>
        <p:xfrm>
          <a:off x="3522400" y="4769630"/>
          <a:ext cx="56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00">
                  <a:extLst>
                    <a:ext uri="{9D8B030D-6E8A-4147-A177-3AD203B41FA5}">
                      <a16:colId xmlns:a16="http://schemas.microsoft.com/office/drawing/2014/main" val="523216209"/>
                    </a:ext>
                  </a:extLst>
                </a:gridCol>
                <a:gridCol w="2843200">
                  <a:extLst>
                    <a:ext uri="{9D8B030D-6E8A-4147-A177-3AD203B41FA5}">
                      <a16:colId xmlns:a16="http://schemas.microsoft.com/office/drawing/2014/main" val="1439381366"/>
                    </a:ext>
                  </a:extLst>
                </a:gridCol>
              </a:tblGrid>
              <a:tr h="253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TCBNode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5617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9529BE3-809C-40F5-A3A1-3C5CE8B2D14B}"/>
              </a:ext>
            </a:extLst>
          </p:cNvPr>
          <p:cNvSpPr txBox="1"/>
          <p:nvPr/>
        </p:nvSpPr>
        <p:spPr>
          <a:xfrm>
            <a:off x="5464800" y="4348177"/>
            <a:ext cx="19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Object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Model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8598907" cy="498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内核中，调度器是一个基于优先级的轮询调度器，会选取最高优先级的线程在特定的处理器核心上执行。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：调度器选取最高优先级的可运行线程进行调度，内部提供的优先级范围是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是被编码为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seL4_MaxPrio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的常量。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内部还有一个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maximum control priority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），当设置优先级时，必须提供显示的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来获取设置权限。如果设置的优先级大于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，则设置操作失败。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 优先级和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MCP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都被设置为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seL4_MaxPrio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Round robin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当有多个可运行的相同优先级的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时，调度器会采用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的策略。而调度的时机则是使用时间片。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都有一个时间片字段，标识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有资格执行的周期数，而内核的计时器则会进行一个周期性的时钟中断来抢占时间片，当时间片用尽后则会撤销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，调度其他有时间片的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当然，线程也可以使用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seL4_Yield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系统调用来主动交出他们当前的时间片。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9085689" cy="498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寄存器相关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seL4_TCB_ReadRegisters/seL4_TCB_WriteRegisters/seL4_TCB_CopyRegisters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优先级相关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seL4_TCB_SetPriority/seL4_TCB_SetMCPriority/seL4_TCB_SetSchedParams</a:t>
            </a: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seL4_TCB_Configure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seL4_TCB_SetIPCBuffer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seL4_TCB_SetSpace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线程启动暂停：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seL4_TCB_Suspend/seL4_TCB_Resume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Notification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seL4_TCB_BindNotification/seL4_TCB_UnbindNotification</a:t>
            </a:r>
          </a:p>
        </p:txBody>
      </p:sp>
    </p:spTree>
    <p:extLst>
      <p:ext uri="{BB962C8B-B14F-4D97-AF65-F5344CB8AC3E}">
        <p14:creationId xmlns:p14="http://schemas.microsoft.com/office/powerpoint/2010/main" val="384992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8598907" cy="499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seL4_TCB_Configure(seL4_TCB _service, seL4_Word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fault_ep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seL4_CNode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cspace_root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seL4_Word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cspace_root_data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seL4_CPtr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vspace_root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seL4_Word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vspace_root_data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seL4_Word buffer, seL4_CPtr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bufferFrame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：操作的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fault_ep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：线程出现错误时传递错误消息的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endpoint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cspace_root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cspace_root_data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：可选地设置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guard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guard 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vspace_root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vspace_root_data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：暂时没用。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 Buffer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的虚拟地址。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 Buffer 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CPtr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seL4_TCB_SetSchedParams(seL4_TCB _service, seL4_TCB authority, seL4_Word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seL4_Word priority)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authority: TCB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在设置优先级和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MCP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时被限制的最大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90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seL4: Schedule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/>
              <a:t>ctrlz.donghai@gmail.com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6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线程调度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53982"/>
            <a:ext cx="8598907" cy="45684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普通调度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指的是带有优先级的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chooseThread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函数根据区域和优先级查到相应的就绪队列，再从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ready queue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找到要执行的线程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switchToThread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函数负责将当前线程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ksCurThread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切换到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SCHED_APPEND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把线程插入就绪队列最后面，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SCHED_ENQUEUE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把线程插入就绪队列最前面。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特殊调度。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调度器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有下面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种状态：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SchedulerAction_ResumeCurrentThread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tcb_t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*)0)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SchedulerAction_ChooseNewThread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tcb_t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*) 1)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把要运行的线程的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指针赋值给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ksSchedulerAction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possibleSwitchTo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来赋值。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03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线程调度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53982"/>
            <a:ext cx="8598907" cy="45684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调度一般分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第一步调用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配置下个线程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的上下文。然后将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ksCurThread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指针指向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，意义是根据调度算法找到了下个要运行的线程了。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第二步调用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activateThread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切换到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setNextPC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的第一条指令。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A4244C-339C-42A1-9803-FAA77453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3820235"/>
            <a:ext cx="8871677" cy="2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Listening</a:t>
            </a:r>
            <a:r>
              <a:rPr lang="en-US" altLang="zh-CN" dirty="0"/>
              <a:t>.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854457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2012-08-29T22:50:00+00:00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492287</Value>
    </PublishStatusLookup>
    <APAuthor xmlns="905c3888-6285-45d0-bd76-60a9ac2d738c">
      <UserInfo>
        <DisplayName>REDMOND\kristaa</DisplayName>
        <AccountId>136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TP103418064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1B05-EE62-488D-A77F-C7BE0D6F624B}">
  <ds:schemaRefs>
    <ds:schemaRef ds:uri="905c3888-6285-45d0-bd76-60a9ac2d738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a0b64b53-fba7-43ca-b952-90e5e74773dd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4E08B1-BE9D-4272-AF55-F1E8F8FDD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642</TotalTime>
  <Words>810</Words>
  <Application>Microsoft Office PowerPoint</Application>
  <PresentationFormat>宽屏</PresentationFormat>
  <Paragraphs>74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YaHei UI</vt:lpstr>
      <vt:lpstr>等线</vt:lpstr>
      <vt:lpstr>华文新魏</vt:lpstr>
      <vt:lpstr>宋体</vt:lpstr>
      <vt:lpstr>Times New Roman</vt:lpstr>
      <vt:lpstr>Trebuchet MS</vt:lpstr>
      <vt:lpstr>Wingdings 3</vt:lpstr>
      <vt:lpstr>平面</vt:lpstr>
      <vt:lpstr>seL4: Threads</vt:lpstr>
      <vt:lpstr>Background</vt:lpstr>
      <vt:lpstr>Scheduling Model</vt:lpstr>
      <vt:lpstr>User Interface</vt:lpstr>
      <vt:lpstr>Example</vt:lpstr>
      <vt:lpstr>seL4: Schedule</vt:lpstr>
      <vt:lpstr>线程调度</vt:lpstr>
      <vt:lpstr>线程调度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seL4 Overview</dc:title>
  <dc:creator>东海</dc:creator>
  <cp:lastModifiedBy>廖东海</cp:lastModifiedBy>
  <cp:revision>51</cp:revision>
  <dcterms:created xsi:type="dcterms:W3CDTF">2023-04-20T03:18:29Z</dcterms:created>
  <dcterms:modified xsi:type="dcterms:W3CDTF">2023-08-17T14:25:21Z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