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7" r:id="rId5"/>
    <p:sldId id="258" r:id="rId6"/>
    <p:sldId id="260" r:id="rId7"/>
    <p:sldId id="279" r:id="rId8"/>
    <p:sldId id="280" r:id="rId9"/>
    <p:sldId id="274" r:id="rId10"/>
    <p:sldId id="275" r:id="rId11"/>
    <p:sldId id="282" r:id="rId12"/>
    <p:sldId id="281" r:id="rId13"/>
    <p:sldId id="283" r:id="rId14"/>
    <p:sldId id="28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431" autoAdjust="0"/>
  </p:normalViewPr>
  <p:slideViewPr>
    <p:cSldViewPr snapToGrid="0">
      <p:cViewPr varScale="1">
        <p:scale>
          <a:sx n="133" d="100"/>
          <a:sy n="133" d="100"/>
        </p:scale>
        <p:origin x="12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1A014-D3FA-423B-9B83-C3D21FABC180}" type="datetimeFigureOut">
              <a:rPr lang="zh-CN" altLang="en-US" smtClean="0"/>
              <a:t>2023/8/5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A90BE-5922-4820-BD75-FCF3FF3089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88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4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2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9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5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8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A90BE-5922-4820-BD75-FCF3FF3089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4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8/5/2023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8/5/2023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063" indent="0" latinLnBrk="0">
              <a:buNone/>
              <a:defRPr lang="zh-CN" sz="1400"/>
            </a:lvl2pPr>
            <a:lvl3pPr marL="914126" indent="0" latinLnBrk="0">
              <a:buNone/>
              <a:defRPr lang="zh-CN" sz="1200"/>
            </a:lvl3pPr>
            <a:lvl4pPr marL="1371189" indent="0" latinLnBrk="0">
              <a:buNone/>
              <a:defRPr lang="zh-CN" sz="1000"/>
            </a:lvl4pPr>
            <a:lvl5pPr marL="1828251" indent="0" latinLnBrk="0">
              <a:buNone/>
              <a:defRPr lang="zh-CN" sz="1000"/>
            </a:lvl5pPr>
            <a:lvl6pPr marL="2285314" indent="0" latinLnBrk="0">
              <a:buNone/>
              <a:defRPr lang="zh-CN" sz="1000"/>
            </a:lvl6pPr>
            <a:lvl7pPr marL="2742377" indent="0" latinLnBrk="0">
              <a:buNone/>
              <a:defRPr lang="zh-CN" sz="1000"/>
            </a:lvl7pPr>
            <a:lvl8pPr marL="3199440" indent="0" latinLnBrk="0">
              <a:buNone/>
              <a:defRPr lang="zh-CN" sz="1000"/>
            </a:lvl8pPr>
            <a:lvl9pPr marL="3656503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2023/8/5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8/5/2023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core-os.cn/rCore-Tutorial-Book-v3/chapter4/3sv39-implementation-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seL4: Untyped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廖东海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b="1" dirty="0"/>
              <a:t>ctrlz.donghai@gmail.com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RISCV-SV39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99BEE85F-FBC5-44D1-A1AF-5CD58FAD4927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1411200"/>
            <a:ext cx="8598907" cy="498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hlinkClick r:id="rId3"/>
              </a:rPr>
              <a:t>SV39 </a:t>
            </a:r>
            <a:r>
              <a:rPr lang="zh-CN" altLang="en-US" dirty="0">
                <a:hlinkClick r:id="rId3"/>
              </a:rPr>
              <a:t>多级页表的硬件机制 </a:t>
            </a:r>
            <a:r>
              <a:rPr lang="en-US" altLang="zh-CN" dirty="0">
                <a:hlinkClick r:id="rId3"/>
              </a:rPr>
              <a:t>- rCore-Tutorial-Book-v3 3.6.0-alpha.1 </a:t>
            </a:r>
            <a:r>
              <a:rPr lang="zh-CN" altLang="en-US" dirty="0">
                <a:hlinkClick r:id="rId3"/>
              </a:rPr>
              <a:t>文档 </a:t>
            </a:r>
            <a:r>
              <a:rPr lang="en-US" altLang="zh-CN" dirty="0">
                <a:hlinkClick r:id="rId3"/>
              </a:rPr>
              <a:t>(rcore-os.cn)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 kernel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内核页表的设置没有三层？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9BA3D4-854E-47F0-B4E4-65EE6E473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64" y="1836000"/>
            <a:ext cx="5316520" cy="51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54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99BEE85F-FBC5-44D1-A1AF-5CD58FAD4927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1654126"/>
            <a:ext cx="8598907" cy="474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seL4_RISCV_PageTable_Map</a:t>
            </a:r>
          </a:p>
          <a:p>
            <a:pPr lvl="1"/>
            <a:r>
              <a:rPr lang="zh-CN" altLang="en-US" dirty="0">
                <a:solidFill>
                  <a:srgbClr val="88846F"/>
                </a:solidFill>
                <a:latin typeface="Consolas" panose="020B0609020204030204" pitchFamily="49" charset="0"/>
              </a:rPr>
              <a:t>映射二级页表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seL4_RISCV_Page_Map</a:t>
            </a:r>
          </a:p>
          <a:p>
            <a:pPr lvl="1"/>
            <a:r>
              <a:rPr lang="zh-CN" altLang="en-US" dirty="0">
                <a:solidFill>
                  <a:srgbClr val="88846F"/>
                </a:solidFill>
                <a:latin typeface="Consolas" panose="020B0609020204030204" pitchFamily="49" charset="0"/>
              </a:rPr>
              <a:t>映射页表项</a:t>
            </a:r>
            <a:endParaRPr lang="en-US" altLang="zh-CN" b="0" dirty="0">
              <a:solidFill>
                <a:srgbClr val="88846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seL4_RISCV_PageTable_Unmap</a:t>
            </a:r>
          </a:p>
          <a:p>
            <a:pPr lvl="1"/>
            <a:r>
              <a:rPr lang="zh-CN" altLang="en-US" dirty="0">
                <a:solidFill>
                  <a:srgbClr val="88846F"/>
                </a:solidFill>
                <a:latin typeface="Consolas" panose="020B0609020204030204" pitchFamily="49" charset="0"/>
              </a:rPr>
              <a:t>解映射二级项</a:t>
            </a:r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seL4_RISCV_Page_Unmap</a:t>
            </a:r>
          </a:p>
          <a:p>
            <a:pPr lvl="1"/>
            <a:r>
              <a:rPr lang="zh-CN" altLang="en-US" dirty="0">
                <a:solidFill>
                  <a:srgbClr val="88846F"/>
                </a:solidFill>
                <a:latin typeface="Consolas" panose="020B0609020204030204" pitchFamily="49" charset="0"/>
              </a:rPr>
              <a:t>解映射页表项</a:t>
            </a:r>
            <a:endParaRPr lang="en-US" altLang="zh-CN" b="0" dirty="0">
              <a:solidFill>
                <a:srgbClr val="88846F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 for Listening</a:t>
            </a:r>
            <a:r>
              <a:rPr lang="en-US" altLang="zh-CN" dirty="0"/>
              <a:t>.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102919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677511" y="1875582"/>
            <a:ext cx="8598907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Physical memory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除了一小部分静态的内核内存，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所有的物理内存都在用户态被管理。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在启动时由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创建的对象的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，以及由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管理的其他的物理内存资源，在启动后都会传递给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memory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memory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是一块特定大小的连续物理内存块，表示未被使用。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capabilities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memory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capabilities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可以被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retyped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99BEE85F-FBC5-44D1-A1AF-5CD58FAD4927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1654126"/>
            <a:ext cx="8598907" cy="4746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seL4_BootInfo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描述了所有的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capabilities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，包括他们的大小，是否是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device untyped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，以及对应的物理地址。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capabilities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的属性，指明对应的内存对象是否可以被内核写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内存对象可能不是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而是其他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，或者它可能位于内核无法寻址到的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92A3DD-1E54-4D9D-9FE7-86EA4407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4483"/>
            <a:ext cx="12192000" cy="178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99BEE85F-FBC5-44D1-A1AF-5CD58FAD4927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1654126"/>
            <a:ext cx="8598907" cy="4746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seL4_BootInfo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 task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描述了所有的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capabilities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，包括他们的大小，是否是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device untyped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，以及对应的物理地址。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capabilities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bool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的属性，指明对应的内存对象是否可以被内核写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内存对象可能不是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而是其他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Device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，或者它可能位于内核无法寻址到的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区域。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3A935B-6EBE-49C6-9734-90209B269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17" y="230549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Retyping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99BEE85F-FBC5-44D1-A1AF-5CD58FAD4927}"/>
              </a:ext>
            </a:extLst>
          </p:cNvPr>
          <p:cNvSpPr txBox="1">
            <a:spLocks noChangeArrowheads="1"/>
          </p:cNvSpPr>
          <p:nvPr/>
        </p:nvSpPr>
        <p:spPr>
          <a:xfrm>
            <a:off x="677511" y="1654126"/>
            <a:ext cx="8598907" cy="474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lang="zh-CN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capability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大小允许，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可以被拆分成许多新的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seL4_Untyped_Retype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capability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进行创建新的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同时也是会对相应的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object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retype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capability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是原来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capability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child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children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按顺序获得有效内存，且内存是对齐的。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例如，创建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4k object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以后创建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16k object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就被浪费了。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F9EFDF-E1A3-458C-AB0F-78A3DCC83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12" y="4414200"/>
            <a:ext cx="8029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Type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64" name="矩形 4"/>
          <p:cNvSpPr>
            <a:spLocks noGrp="1" noChangeArrowheads="1"/>
          </p:cNvSpPr>
          <p:nvPr>
            <p:ph sz="half" idx="1"/>
          </p:nvPr>
        </p:nvSpPr>
        <p:spPr>
          <a:xfrm>
            <a:off x="673127" y="1642188"/>
            <a:ext cx="8220842" cy="46938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seL4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中的每个对象都有指定的类型，所有类型的定义可以在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libsel4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中找到。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 Object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seL4_UntypedObject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seL4_TCBObject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seL4_EndpointObject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seL4_NotificationObject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seL4_CapTableObject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有些类型是硬件架构特定的。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 Object Type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对象用于转化为其他类型的对象。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也可以转化为小的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Untyped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Child untyped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对象可以进一步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retype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1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Object Size</a:t>
            </a:r>
            <a:endParaRPr 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4" name="矩形 4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673127" y="1642188"/>
                <a:ext cx="8204473" cy="469381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size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参数指定新对象的大小。这个参数对不同的对象类型有不同的含义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大多数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seL4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对象是固定大小。对此，该参数会被忽略。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seL4_UntypedObject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，允许可变的大小， 指定的对象大小为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字节。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seL4_CapTableObject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是可变大小，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size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指定的是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Slot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的数量，数量为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可以通过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Revoke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回收之前分配出去的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Untyped Object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nl-NL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Root, node_index &amp; node_depth</a:t>
                </a:r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用于指定目标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Cnode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Node_offset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用于指定目标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CSlot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Num_caps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seL4_Untyped_Retype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接口可以一次性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retype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生成多个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capabilities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，生成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cap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的数量由这个参数指定。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2164" name="矩形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3127" y="1642188"/>
                <a:ext cx="8204473" cy="4693812"/>
              </a:xfrm>
              <a:blipFill>
                <a:blip r:embed="rId3"/>
                <a:stretch>
                  <a:fillRect l="-149" t="-909" r="-2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89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seL4: Mapping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廖东海</a:t>
            </a:r>
            <a:endParaRPr lang="en-US" alt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b="1" dirty="0"/>
              <a:t>ctrlz.donghai@gmail.com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/>
          <p:cNvSpPr>
            <a:spLocks noGrp="1" noChangeArrowheads="1"/>
          </p:cNvSpPr>
          <p:nvPr>
            <p:ph type="title"/>
          </p:nvPr>
        </p:nvSpPr>
        <p:spPr>
          <a:xfrm>
            <a:off x="677511" y="609600"/>
            <a:ext cx="8598907" cy="102919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019" name="矩形 3"/>
          <p:cNvSpPr>
            <a:spLocks noGrp="1" noChangeArrowheads="1"/>
          </p:cNvSpPr>
          <p:nvPr>
            <p:ph idx="1"/>
          </p:nvPr>
        </p:nvSpPr>
        <p:spPr>
          <a:xfrm>
            <a:off x="677511" y="1853982"/>
            <a:ext cx="8598907" cy="388077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Virtual memory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在现代处理器结构上，为了满足进程间编址的独立性和地址空间的隔离性，以及物理内存对应用程序的透明性，引入虚拟内存系统。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程序中使用的地址均为虚拟地址，有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硬件单元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根据软件设置的页表结构自动翻译为物理地址。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软件需要维护的仅仅只有页表结构。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不提供除简单的硬件页表机制外的其他虚拟内存管理，用户态必须提供创建中间分页结构、映射、和取消映射的服务。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的应用程序可以自由定义它们自己的虚拟地址空间布局，只有一个约束：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seL4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的内核占用了高段虚拟地址范围。在大多数的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位平台，高段指的是：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0xe0000000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之上。这个变量是根据硬件平台来设置，可以在源代码中搜索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kernelBase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变量来查找。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03451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905c3888-6285-45d0-bd76-60a9ac2d738c" xsi:nil="true"/>
    <AssetExpire xmlns="905c3888-6285-45d0-bd76-60a9ac2d738c">2029-01-01T08:00:00+00:00</AssetExpire>
    <CampaignTagsTaxHTField0 xmlns="905c3888-6285-45d0-bd76-60a9ac2d738c">
      <Terms xmlns="http://schemas.microsoft.com/office/infopath/2007/PartnerControls"/>
    </CampaignTagsTaxHTField0>
    <IntlLangReviewDate xmlns="905c3888-6285-45d0-bd76-60a9ac2d738c" xsi:nil="true"/>
    <TPFriendlyName xmlns="905c3888-6285-45d0-bd76-60a9ac2d738c" xsi:nil="true"/>
    <IntlLangReview xmlns="905c3888-6285-45d0-bd76-60a9ac2d738c">false</IntlLangReview>
    <LocLastLocAttemptVersionLookup xmlns="905c3888-6285-45d0-bd76-60a9ac2d738c">854457</LocLastLocAttemptVersionLookup>
    <PolicheckWords xmlns="905c3888-6285-45d0-bd76-60a9ac2d738c" xsi:nil="true"/>
    <SubmitterId xmlns="905c3888-6285-45d0-bd76-60a9ac2d738c" xsi:nil="true"/>
    <AcquiredFrom xmlns="905c3888-6285-45d0-bd76-60a9ac2d738c">Internal MS</AcquiredFrom>
    <EditorialStatus xmlns="905c3888-6285-45d0-bd76-60a9ac2d738c">Complete</EditorialStatus>
    <Markets xmlns="905c3888-6285-45d0-bd76-60a9ac2d738c"/>
    <OriginAsset xmlns="905c3888-6285-45d0-bd76-60a9ac2d738c" xsi:nil="true"/>
    <AssetStart xmlns="905c3888-6285-45d0-bd76-60a9ac2d738c">2012-08-29T22:50:00+00:00</AssetStart>
    <FriendlyTitle xmlns="905c3888-6285-45d0-bd76-60a9ac2d738c" xsi:nil="true"/>
    <MarketSpecific xmlns="905c3888-6285-45d0-bd76-60a9ac2d738c">false</MarketSpecific>
    <TPNamespace xmlns="905c3888-6285-45d0-bd76-60a9ac2d738c" xsi:nil="true"/>
    <PublishStatusLookup xmlns="905c3888-6285-45d0-bd76-60a9ac2d738c">
      <Value>492287</Value>
    </PublishStatusLookup>
    <APAuthor xmlns="905c3888-6285-45d0-bd76-60a9ac2d738c">
      <UserInfo>
        <DisplayName>REDMOND\kristaa</DisplayName>
        <AccountId>136</AccountId>
        <AccountType/>
      </UserInfo>
    </APAuthor>
    <TPCommandLine xmlns="905c3888-6285-45d0-bd76-60a9ac2d738c" xsi:nil="true"/>
    <IntlLangReviewer xmlns="905c3888-6285-45d0-bd76-60a9ac2d738c" xsi:nil="true"/>
    <OpenTemplate xmlns="905c3888-6285-45d0-bd76-60a9ac2d738c">true</OpenTemplate>
    <CSXSubmissionDate xmlns="905c3888-6285-45d0-bd76-60a9ac2d738c" xsi:nil="true"/>
    <TaxCatchAll xmlns="905c3888-6285-45d0-bd76-60a9ac2d738c"/>
    <Manager xmlns="905c3888-6285-45d0-bd76-60a9ac2d738c" xsi:nil="true"/>
    <NumericId xmlns="905c3888-6285-45d0-bd76-60a9ac2d738c" xsi:nil="true"/>
    <ParentAssetId xmlns="905c3888-6285-45d0-bd76-60a9ac2d738c" xsi:nil="true"/>
    <OriginalSourceMarket xmlns="905c3888-6285-45d0-bd76-60a9ac2d738c">english</OriginalSourceMarket>
    <ApprovalStatus xmlns="905c3888-6285-45d0-bd76-60a9ac2d738c">InProgress</ApprovalStatus>
    <TPComponent xmlns="905c3888-6285-45d0-bd76-60a9ac2d738c" xsi:nil="true"/>
    <EditorialTags xmlns="905c3888-6285-45d0-bd76-60a9ac2d738c" xsi:nil="true"/>
    <TPExecutable xmlns="905c3888-6285-45d0-bd76-60a9ac2d738c" xsi:nil="true"/>
    <TPLaunchHelpLink xmlns="905c3888-6285-45d0-bd76-60a9ac2d738c" xsi:nil="true"/>
    <LocComments xmlns="905c3888-6285-45d0-bd76-60a9ac2d738c" xsi:nil="true"/>
    <LocRecommendedHandoff xmlns="905c3888-6285-45d0-bd76-60a9ac2d738c" xsi:nil="true"/>
    <SourceTitle xmlns="905c3888-6285-45d0-bd76-60a9ac2d738c" xsi:nil="true"/>
    <CSXUpdate xmlns="905c3888-6285-45d0-bd76-60a9ac2d738c">false</CSXUpdate>
    <IntlLocPriority xmlns="905c3888-6285-45d0-bd76-60a9ac2d738c" xsi:nil="true"/>
    <UAProjectedTotalWords xmlns="905c3888-6285-45d0-bd76-60a9ac2d738c" xsi:nil="true"/>
    <AssetType xmlns="905c3888-6285-45d0-bd76-60a9ac2d738c">TP</AssetType>
    <MachineTranslated xmlns="905c3888-6285-45d0-bd76-60a9ac2d738c">false</MachineTranslated>
    <OutputCachingOn xmlns="905c3888-6285-45d0-bd76-60a9ac2d738c">false</OutputCachingOn>
    <TemplateStatus xmlns="905c3888-6285-45d0-bd76-60a9ac2d738c">Complete</TemplateStatus>
    <IsSearchable xmlns="905c3888-6285-45d0-bd76-60a9ac2d738c">true</IsSearchable>
    <ContentItem xmlns="905c3888-6285-45d0-bd76-60a9ac2d738c" xsi:nil="true"/>
    <HandoffToMSDN xmlns="905c3888-6285-45d0-bd76-60a9ac2d738c" xsi:nil="true"/>
    <ShowIn xmlns="905c3888-6285-45d0-bd76-60a9ac2d738c">Show everywhere</ShowIn>
    <ThumbnailAssetId xmlns="905c3888-6285-45d0-bd76-60a9ac2d738c" xsi:nil="true"/>
    <UALocComments xmlns="905c3888-6285-45d0-bd76-60a9ac2d738c" xsi:nil="true"/>
    <UALocRecommendation xmlns="905c3888-6285-45d0-bd76-60a9ac2d738c">Localize</UALocRecommendation>
    <LastModifiedDateTime xmlns="905c3888-6285-45d0-bd76-60a9ac2d738c" xsi:nil="true"/>
    <LegacyData xmlns="905c3888-6285-45d0-bd76-60a9ac2d738c" xsi:nil="true"/>
    <LocManualTestRequired xmlns="905c3888-6285-45d0-bd76-60a9ac2d738c">false</LocManualTestRequired>
    <LocMarketGroupTiers2 xmlns="905c3888-6285-45d0-bd76-60a9ac2d738c" xsi:nil="true"/>
    <ClipArtFilename xmlns="905c3888-6285-45d0-bd76-60a9ac2d738c" xsi:nil="true"/>
    <TPApplication xmlns="905c3888-6285-45d0-bd76-60a9ac2d738c" xsi:nil="true"/>
    <CSXHash xmlns="905c3888-6285-45d0-bd76-60a9ac2d738c" xsi:nil="true"/>
    <DirectSourceMarket xmlns="905c3888-6285-45d0-bd76-60a9ac2d738c">english</DirectSourceMarket>
    <PrimaryImageGen xmlns="905c3888-6285-45d0-bd76-60a9ac2d738c">true</PrimaryImageGen>
    <PlannedPubDate xmlns="905c3888-6285-45d0-bd76-60a9ac2d738c" xsi:nil="true"/>
    <CSXSubmissionMarket xmlns="905c3888-6285-45d0-bd76-60a9ac2d738c" xsi:nil="true"/>
    <Downloads xmlns="905c3888-6285-45d0-bd76-60a9ac2d738c">0</Downloads>
    <ArtSampleDocs xmlns="905c3888-6285-45d0-bd76-60a9ac2d738c" xsi:nil="true"/>
    <TrustLevel xmlns="905c3888-6285-45d0-bd76-60a9ac2d738c">1 Microsoft Managed Content</TrustLevel>
    <BlockPublish xmlns="905c3888-6285-45d0-bd76-60a9ac2d738c">false</BlockPublish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BusinessGroup xmlns="905c3888-6285-45d0-bd76-60a9ac2d738c" xsi:nil="true"/>
    <Providers xmlns="905c3888-6285-45d0-bd76-60a9ac2d738c" xsi:nil="true"/>
    <TemplateTemplateType xmlns="905c3888-6285-45d0-bd76-60a9ac2d738c">PowerPoint Presentation Template</TemplateTemplateType>
    <TimesCloned xmlns="905c3888-6285-45d0-bd76-60a9ac2d738c" xsi:nil="true"/>
    <TPAppVersion xmlns="905c3888-6285-45d0-bd76-60a9ac2d738c" xsi:nil="true"/>
    <VoteCount xmlns="905c3888-6285-45d0-bd76-60a9ac2d738c" xsi:nil="true"/>
    <AverageRating xmlns="905c3888-6285-45d0-bd76-60a9ac2d738c" xsi:nil="true"/>
    <FeatureTagsTaxHTField0 xmlns="905c3888-6285-45d0-bd76-60a9ac2d738c">
      <Terms xmlns="http://schemas.microsoft.com/office/infopath/2007/PartnerControls"/>
    </FeatureTagsTaxHTField0>
    <Provider xmlns="905c3888-6285-45d0-bd76-60a9ac2d738c" xsi:nil="true"/>
    <UACurrentWords xmlns="905c3888-6285-45d0-bd76-60a9ac2d738c" xsi:nil="true"/>
    <AssetId xmlns="905c3888-6285-45d0-bd76-60a9ac2d738c">TP103418064</AssetId>
    <TPClientViewer xmlns="905c3888-6285-45d0-bd76-60a9ac2d738c" xsi:nil="true"/>
    <DSATActionTaken xmlns="905c3888-6285-45d0-bd76-60a9ac2d738c" xsi:nil="true"/>
    <APEditor xmlns="905c3888-6285-45d0-bd76-60a9ac2d738c">
      <UserInfo>
        <DisplayName/>
        <AccountId xsi:nil="true"/>
        <AccountType/>
      </UserInfo>
    </APEditor>
    <TPInstallLocation xmlns="905c3888-6285-45d0-bd76-60a9ac2d738c" xsi:nil="true"/>
    <OOCacheId xmlns="905c3888-6285-45d0-bd76-60a9ac2d738c" xsi:nil="true"/>
    <IsDeleted xmlns="905c3888-6285-45d0-bd76-60a9ac2d738c">false</IsDeleted>
    <PublishTargets xmlns="905c3888-6285-45d0-bd76-60a9ac2d738c">OfficeOnlineVNext</PublishTargets>
    <ApprovalLog xmlns="905c3888-6285-45d0-bd76-60a9ac2d738c" xsi:nil="true"/>
    <BugNumber xmlns="905c3888-6285-45d0-bd76-60a9ac2d738c" xsi:nil="true"/>
    <CrawlForDependencies xmlns="905c3888-6285-45d0-bd76-60a9ac2d738c">false</CrawlForDependencies>
    <InternalTagsTaxHTField0 xmlns="905c3888-6285-45d0-bd76-60a9ac2d738c">
      <Terms xmlns="http://schemas.microsoft.com/office/infopath/2007/PartnerControls"/>
    </InternalTagsTaxHTField0>
    <LastHandOff xmlns="905c3888-6285-45d0-bd76-60a9ac2d738c" xsi:nil="true"/>
    <Milestone xmlns="905c3888-6285-45d0-bd76-60a9ac2d738c" xsi:nil="true"/>
    <OriginalRelease xmlns="905c3888-6285-45d0-bd76-60a9ac2d738c">15</OriginalRelease>
    <RecommendationsModifier xmlns="905c3888-6285-45d0-bd76-60a9ac2d738c" xsi:nil="true"/>
    <ScenarioTagsTaxHTField0 xmlns="905c3888-6285-45d0-bd76-60a9ac2d738c">
      <Terms xmlns="http://schemas.microsoft.com/office/infopath/2007/PartnerControls"/>
    </ScenarioTagsTaxHTField0>
    <UANotes xmlns="905c3888-6285-45d0-bd76-60a9ac2d738c" xsi:nil="true"/>
    <Description0 xmlns="a0b64b53-fba7-43ca-b952-90e5e74773dd" xsi:nil="true"/>
    <Component0 xmlns="a0b64b53-fba7-43ca-b952-90e5e74773d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D91B05-EE62-488D-A77F-C7BE0D6F624B}">
  <ds:schemaRefs>
    <ds:schemaRef ds:uri="905c3888-6285-45d0-bd76-60a9ac2d738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a0b64b53-fba7-43ca-b952-90e5e74773dd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34E08B1-BE9D-4272-AF55-F1E8F8FDD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509</TotalTime>
  <Words>801</Words>
  <Application>Microsoft Office PowerPoint</Application>
  <PresentationFormat>宽屏</PresentationFormat>
  <Paragraphs>101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Microsoft YaHei UI</vt:lpstr>
      <vt:lpstr>等线</vt:lpstr>
      <vt:lpstr>宋体</vt:lpstr>
      <vt:lpstr>Cambria Math</vt:lpstr>
      <vt:lpstr>Consolas</vt:lpstr>
      <vt:lpstr>Times New Roman</vt:lpstr>
      <vt:lpstr>Trebuchet MS</vt:lpstr>
      <vt:lpstr>Wingdings 3</vt:lpstr>
      <vt:lpstr>平面</vt:lpstr>
      <vt:lpstr>seL4: Untyped</vt:lpstr>
      <vt:lpstr>Background</vt:lpstr>
      <vt:lpstr>Initial state</vt:lpstr>
      <vt:lpstr>Initial state</vt:lpstr>
      <vt:lpstr>Retyping</vt:lpstr>
      <vt:lpstr>Object Type</vt:lpstr>
      <vt:lpstr>Object Size</vt:lpstr>
      <vt:lpstr>seL4: Mapping</vt:lpstr>
      <vt:lpstr>Background</vt:lpstr>
      <vt:lpstr>RISCV-SV39</vt:lpstr>
      <vt:lpstr>API</vt:lpstr>
      <vt:lpstr>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seL4 Overview</dc:title>
  <dc:creator>东海</dc:creator>
  <cp:lastModifiedBy>东海</cp:lastModifiedBy>
  <cp:revision>35</cp:revision>
  <dcterms:created xsi:type="dcterms:W3CDTF">2023-04-20T03:18:29Z</dcterms:created>
  <dcterms:modified xsi:type="dcterms:W3CDTF">2023-08-05T12:29:41Z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0x0101008D8B3457135D67479991424C624CBB4704002439B9162B2E88498A324BEFF3815221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HiddenCategoryTags">
    <vt:lpwstr/>
  </property>
  <property fmtid="{D5CDD505-2E9C-101B-9397-08002B2CF9AE}" pid="9" name="CategoryTags">
    <vt:lpwstr/>
  </property>
  <property fmtid="{D5CDD505-2E9C-101B-9397-08002B2CF9AE}" pid="10" name="CategoryTagsTaxHTField0">
    <vt:lpwstr/>
  </property>
  <property fmtid="{D5CDD505-2E9C-101B-9397-08002B2CF9AE}" pid="11" name="HiddenCategoryTagsTaxHTField0">
    <vt:lpwstr/>
  </property>
</Properties>
</file>