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6" r:id="rId3"/>
    <p:sldId id="287" r:id="rId4"/>
    <p:sldId id="288" r:id="rId5"/>
    <p:sldId id="291" r:id="rId6"/>
    <p:sldId id="290" r:id="rId7"/>
    <p:sldId id="293" r:id="rId8"/>
    <p:sldId id="295" r:id="rId9"/>
    <p:sldId id="296" r:id="rId10"/>
    <p:sldId id="297" r:id="rId11"/>
    <p:sldId id="294" r:id="rId12"/>
    <p:sldId id="298" r:id="rId13"/>
    <p:sldId id="299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040"/>
    <a:srgbClr val="EA3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1" autoAdjust="0"/>
    <p:restoredTop sz="95394" autoAdjust="0"/>
  </p:normalViewPr>
  <p:slideViewPr>
    <p:cSldViewPr snapToGrid="0">
      <p:cViewPr varScale="1">
        <p:scale>
          <a:sx n="102" d="100"/>
          <a:sy n="102" d="100"/>
        </p:scale>
        <p:origin x="1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C33C7-A4B9-42DF-A3CF-2496C4D219A8}" type="datetimeFigureOut">
              <a:rPr lang="zh-CN" altLang="en-US" smtClean="0"/>
              <a:t>2019/4/30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9F7D2-44FD-415A-B472-BC4DE70A4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6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0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29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5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07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2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1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98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9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16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7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27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2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9F7D2-44FD-415A-B472-BC4DE70A4D8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21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5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0" y="2400301"/>
            <a:ext cx="12192000" cy="44577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4"/>
          <p:cNvGrpSpPr/>
          <p:nvPr userDrawn="1"/>
        </p:nvGrpSpPr>
        <p:grpSpPr>
          <a:xfrm>
            <a:off x="0" y="944371"/>
            <a:ext cx="12192000" cy="1622688"/>
            <a:chOff x="0" y="1827743"/>
            <a:chExt cx="12192000" cy="1622688"/>
          </a:xfrm>
          <a:solidFill>
            <a:schemeClr val="tx2">
              <a:lumMod val="50000"/>
            </a:schemeClr>
          </a:solidFill>
        </p:grpSpPr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0" y="1827743"/>
              <a:ext cx="6093619" cy="1622688"/>
            </a:xfrm>
            <a:custGeom>
              <a:avLst/>
              <a:gdLst/>
              <a:ahLst/>
              <a:cxnLst>
                <a:cxn ang="0">
                  <a:pos x="8" y="1016"/>
                </a:cxn>
                <a:cxn ang="0">
                  <a:pos x="202" y="972"/>
                </a:cxn>
                <a:cxn ang="0">
                  <a:pos x="310" y="876"/>
                </a:cxn>
                <a:cxn ang="0">
                  <a:pos x="454" y="1052"/>
                </a:cxn>
                <a:cxn ang="0">
                  <a:pos x="558" y="1106"/>
                </a:cxn>
                <a:cxn ang="0">
                  <a:pos x="630" y="1242"/>
                </a:cxn>
                <a:cxn ang="0">
                  <a:pos x="606" y="604"/>
                </a:cxn>
                <a:cxn ang="0">
                  <a:pos x="650" y="410"/>
                </a:cxn>
                <a:cxn ang="0">
                  <a:pos x="682" y="374"/>
                </a:cxn>
                <a:cxn ang="0">
                  <a:pos x="742" y="590"/>
                </a:cxn>
                <a:cxn ang="0">
                  <a:pos x="716" y="1002"/>
                </a:cxn>
                <a:cxn ang="0">
                  <a:pos x="742" y="960"/>
                </a:cxn>
                <a:cxn ang="0">
                  <a:pos x="820" y="964"/>
                </a:cxn>
                <a:cxn ang="0">
                  <a:pos x="960" y="1084"/>
                </a:cxn>
                <a:cxn ang="0">
                  <a:pos x="1076" y="1048"/>
                </a:cxn>
                <a:cxn ang="0">
                  <a:pos x="1148" y="772"/>
                </a:cxn>
                <a:cxn ang="0">
                  <a:pos x="1218" y="870"/>
                </a:cxn>
                <a:cxn ang="0">
                  <a:pos x="1334" y="932"/>
                </a:cxn>
                <a:cxn ang="0">
                  <a:pos x="1490" y="970"/>
                </a:cxn>
                <a:cxn ang="0">
                  <a:pos x="1534" y="1074"/>
                </a:cxn>
                <a:cxn ang="0">
                  <a:pos x="1628" y="856"/>
                </a:cxn>
                <a:cxn ang="0">
                  <a:pos x="1738" y="624"/>
                </a:cxn>
                <a:cxn ang="0">
                  <a:pos x="1844" y="586"/>
                </a:cxn>
                <a:cxn ang="0">
                  <a:pos x="1862" y="1038"/>
                </a:cxn>
                <a:cxn ang="0">
                  <a:pos x="2130" y="782"/>
                </a:cxn>
                <a:cxn ang="0">
                  <a:pos x="2246" y="960"/>
                </a:cxn>
                <a:cxn ang="0">
                  <a:pos x="2258" y="1042"/>
                </a:cxn>
                <a:cxn ang="0">
                  <a:pos x="2356" y="750"/>
                </a:cxn>
                <a:cxn ang="0">
                  <a:pos x="2478" y="984"/>
                </a:cxn>
                <a:cxn ang="0">
                  <a:pos x="2556" y="1194"/>
                </a:cxn>
                <a:cxn ang="0">
                  <a:pos x="2594" y="1022"/>
                </a:cxn>
                <a:cxn ang="0">
                  <a:pos x="2638" y="676"/>
                </a:cxn>
                <a:cxn ang="0">
                  <a:pos x="2832" y="686"/>
                </a:cxn>
                <a:cxn ang="0">
                  <a:pos x="2978" y="1002"/>
                </a:cxn>
                <a:cxn ang="0">
                  <a:pos x="3050" y="442"/>
                </a:cxn>
                <a:cxn ang="0">
                  <a:pos x="3156" y="618"/>
                </a:cxn>
                <a:cxn ang="0">
                  <a:pos x="3298" y="1008"/>
                </a:cxn>
                <a:cxn ang="0">
                  <a:pos x="3400" y="1096"/>
                </a:cxn>
                <a:cxn ang="0">
                  <a:pos x="3484" y="1214"/>
                </a:cxn>
                <a:cxn ang="0">
                  <a:pos x="3586" y="838"/>
                </a:cxn>
                <a:cxn ang="0">
                  <a:pos x="3790" y="952"/>
                </a:cxn>
                <a:cxn ang="0">
                  <a:pos x="3816" y="842"/>
                </a:cxn>
                <a:cxn ang="0">
                  <a:pos x="4060" y="892"/>
                </a:cxn>
                <a:cxn ang="0">
                  <a:pos x="4178" y="974"/>
                </a:cxn>
                <a:cxn ang="0">
                  <a:pos x="4370" y="744"/>
                </a:cxn>
                <a:cxn ang="0">
                  <a:pos x="4402" y="1102"/>
                </a:cxn>
                <a:cxn ang="0">
                  <a:pos x="4504" y="1120"/>
                </a:cxn>
                <a:cxn ang="0">
                  <a:pos x="4542" y="964"/>
                </a:cxn>
                <a:cxn ang="0">
                  <a:pos x="4574" y="600"/>
                </a:cxn>
                <a:cxn ang="0">
                  <a:pos x="4766" y="948"/>
                </a:cxn>
                <a:cxn ang="0">
                  <a:pos x="4978" y="1010"/>
                </a:cxn>
                <a:cxn ang="0">
                  <a:pos x="5046" y="1016"/>
                </a:cxn>
                <a:cxn ang="0">
                  <a:pos x="5122" y="1172"/>
                </a:cxn>
                <a:cxn ang="0">
                  <a:pos x="5106" y="1158"/>
                </a:cxn>
                <a:cxn ang="0">
                  <a:pos x="5146" y="804"/>
                </a:cxn>
                <a:cxn ang="0">
                  <a:pos x="5244" y="1056"/>
                </a:cxn>
                <a:cxn ang="0">
                  <a:pos x="5350" y="1102"/>
                </a:cxn>
                <a:cxn ang="0">
                  <a:pos x="5482" y="1148"/>
                </a:cxn>
                <a:cxn ang="0">
                  <a:pos x="5550" y="1006"/>
                </a:cxn>
                <a:cxn ang="0">
                  <a:pos x="5700" y="930"/>
                </a:cxn>
                <a:cxn ang="0">
                  <a:pos x="30" y="1520"/>
                </a:cxn>
              </a:cxnLst>
              <a:rect l="0" t="0" r="r" b="b"/>
              <a:pathLst>
                <a:path w="5708" h="1520">
                  <a:moveTo>
                    <a:pt x="30" y="1520"/>
                  </a:moveTo>
                  <a:lnTo>
                    <a:pt x="30" y="1520"/>
                  </a:lnTo>
                  <a:lnTo>
                    <a:pt x="16" y="1518"/>
                  </a:lnTo>
                  <a:lnTo>
                    <a:pt x="10" y="1516"/>
                  </a:lnTo>
                  <a:lnTo>
                    <a:pt x="6" y="1514"/>
                  </a:lnTo>
                  <a:lnTo>
                    <a:pt x="4" y="1508"/>
                  </a:lnTo>
                  <a:lnTo>
                    <a:pt x="2" y="1502"/>
                  </a:lnTo>
                  <a:lnTo>
                    <a:pt x="0" y="1488"/>
                  </a:lnTo>
                  <a:lnTo>
                    <a:pt x="0" y="1488"/>
                  </a:lnTo>
                  <a:lnTo>
                    <a:pt x="2" y="1298"/>
                  </a:lnTo>
                  <a:lnTo>
                    <a:pt x="2" y="1110"/>
                  </a:lnTo>
                  <a:lnTo>
                    <a:pt x="2" y="1110"/>
                  </a:lnTo>
                  <a:lnTo>
                    <a:pt x="4" y="1092"/>
                  </a:lnTo>
                  <a:lnTo>
                    <a:pt x="4" y="1072"/>
                  </a:lnTo>
                  <a:lnTo>
                    <a:pt x="4" y="1034"/>
                  </a:lnTo>
                  <a:lnTo>
                    <a:pt x="4" y="1034"/>
                  </a:lnTo>
                  <a:lnTo>
                    <a:pt x="4" y="1020"/>
                  </a:lnTo>
                  <a:lnTo>
                    <a:pt x="8" y="1016"/>
                  </a:lnTo>
                  <a:lnTo>
                    <a:pt x="10" y="1014"/>
                  </a:lnTo>
                  <a:lnTo>
                    <a:pt x="14" y="1012"/>
                  </a:lnTo>
                  <a:lnTo>
                    <a:pt x="14" y="1012"/>
                  </a:lnTo>
                  <a:lnTo>
                    <a:pt x="38" y="1008"/>
                  </a:lnTo>
                  <a:lnTo>
                    <a:pt x="64" y="1004"/>
                  </a:lnTo>
                  <a:lnTo>
                    <a:pt x="94" y="1004"/>
                  </a:lnTo>
                  <a:lnTo>
                    <a:pt x="122" y="1006"/>
                  </a:lnTo>
                  <a:lnTo>
                    <a:pt x="150" y="1008"/>
                  </a:lnTo>
                  <a:lnTo>
                    <a:pt x="174" y="1012"/>
                  </a:lnTo>
                  <a:lnTo>
                    <a:pt x="192" y="1018"/>
                  </a:lnTo>
                  <a:lnTo>
                    <a:pt x="200" y="1020"/>
                  </a:lnTo>
                  <a:lnTo>
                    <a:pt x="204" y="1024"/>
                  </a:lnTo>
                  <a:lnTo>
                    <a:pt x="204" y="1024"/>
                  </a:lnTo>
                  <a:lnTo>
                    <a:pt x="204" y="1016"/>
                  </a:lnTo>
                  <a:lnTo>
                    <a:pt x="204" y="1006"/>
                  </a:lnTo>
                  <a:lnTo>
                    <a:pt x="202" y="990"/>
                  </a:lnTo>
                  <a:lnTo>
                    <a:pt x="202" y="980"/>
                  </a:lnTo>
                  <a:lnTo>
                    <a:pt x="202" y="972"/>
                  </a:lnTo>
                  <a:lnTo>
                    <a:pt x="206" y="964"/>
                  </a:lnTo>
                  <a:lnTo>
                    <a:pt x="214" y="956"/>
                  </a:lnTo>
                  <a:lnTo>
                    <a:pt x="214" y="956"/>
                  </a:lnTo>
                  <a:lnTo>
                    <a:pt x="234" y="956"/>
                  </a:lnTo>
                  <a:lnTo>
                    <a:pt x="254" y="956"/>
                  </a:lnTo>
                  <a:lnTo>
                    <a:pt x="274" y="956"/>
                  </a:lnTo>
                  <a:lnTo>
                    <a:pt x="296" y="952"/>
                  </a:lnTo>
                  <a:lnTo>
                    <a:pt x="296" y="952"/>
                  </a:lnTo>
                  <a:lnTo>
                    <a:pt x="300" y="946"/>
                  </a:lnTo>
                  <a:lnTo>
                    <a:pt x="300" y="946"/>
                  </a:lnTo>
                  <a:lnTo>
                    <a:pt x="302" y="938"/>
                  </a:lnTo>
                  <a:lnTo>
                    <a:pt x="302" y="930"/>
                  </a:lnTo>
                  <a:lnTo>
                    <a:pt x="302" y="914"/>
                  </a:lnTo>
                  <a:lnTo>
                    <a:pt x="304" y="900"/>
                  </a:lnTo>
                  <a:lnTo>
                    <a:pt x="306" y="892"/>
                  </a:lnTo>
                  <a:lnTo>
                    <a:pt x="310" y="886"/>
                  </a:lnTo>
                  <a:lnTo>
                    <a:pt x="310" y="886"/>
                  </a:lnTo>
                  <a:lnTo>
                    <a:pt x="310" y="876"/>
                  </a:lnTo>
                  <a:lnTo>
                    <a:pt x="310" y="876"/>
                  </a:lnTo>
                  <a:lnTo>
                    <a:pt x="328" y="874"/>
                  </a:lnTo>
                  <a:lnTo>
                    <a:pt x="344" y="872"/>
                  </a:lnTo>
                  <a:lnTo>
                    <a:pt x="376" y="864"/>
                  </a:lnTo>
                  <a:lnTo>
                    <a:pt x="392" y="862"/>
                  </a:lnTo>
                  <a:lnTo>
                    <a:pt x="408" y="860"/>
                  </a:lnTo>
                  <a:lnTo>
                    <a:pt x="424" y="862"/>
                  </a:lnTo>
                  <a:lnTo>
                    <a:pt x="440" y="864"/>
                  </a:lnTo>
                  <a:lnTo>
                    <a:pt x="440" y="864"/>
                  </a:lnTo>
                  <a:lnTo>
                    <a:pt x="446" y="868"/>
                  </a:lnTo>
                  <a:lnTo>
                    <a:pt x="448" y="872"/>
                  </a:lnTo>
                  <a:lnTo>
                    <a:pt x="452" y="882"/>
                  </a:lnTo>
                  <a:lnTo>
                    <a:pt x="454" y="892"/>
                  </a:lnTo>
                  <a:lnTo>
                    <a:pt x="454" y="902"/>
                  </a:lnTo>
                  <a:lnTo>
                    <a:pt x="454" y="902"/>
                  </a:lnTo>
                  <a:lnTo>
                    <a:pt x="454" y="1044"/>
                  </a:lnTo>
                  <a:lnTo>
                    <a:pt x="454" y="1044"/>
                  </a:lnTo>
                  <a:lnTo>
                    <a:pt x="454" y="1052"/>
                  </a:lnTo>
                  <a:lnTo>
                    <a:pt x="456" y="1058"/>
                  </a:lnTo>
                  <a:lnTo>
                    <a:pt x="456" y="1058"/>
                  </a:lnTo>
                  <a:lnTo>
                    <a:pt x="462" y="1060"/>
                  </a:lnTo>
                  <a:lnTo>
                    <a:pt x="468" y="1062"/>
                  </a:lnTo>
                  <a:lnTo>
                    <a:pt x="482" y="1064"/>
                  </a:lnTo>
                  <a:lnTo>
                    <a:pt x="508" y="1062"/>
                  </a:lnTo>
                  <a:lnTo>
                    <a:pt x="508" y="1062"/>
                  </a:lnTo>
                  <a:lnTo>
                    <a:pt x="520" y="1064"/>
                  </a:lnTo>
                  <a:lnTo>
                    <a:pt x="532" y="1068"/>
                  </a:lnTo>
                  <a:lnTo>
                    <a:pt x="536" y="1070"/>
                  </a:lnTo>
                  <a:lnTo>
                    <a:pt x="538" y="1076"/>
                  </a:lnTo>
                  <a:lnTo>
                    <a:pt x="542" y="1082"/>
                  </a:lnTo>
                  <a:lnTo>
                    <a:pt x="542" y="1088"/>
                  </a:lnTo>
                  <a:lnTo>
                    <a:pt x="542" y="1088"/>
                  </a:lnTo>
                  <a:lnTo>
                    <a:pt x="544" y="1094"/>
                  </a:lnTo>
                  <a:lnTo>
                    <a:pt x="546" y="1098"/>
                  </a:lnTo>
                  <a:lnTo>
                    <a:pt x="550" y="1104"/>
                  </a:lnTo>
                  <a:lnTo>
                    <a:pt x="558" y="1106"/>
                  </a:lnTo>
                  <a:lnTo>
                    <a:pt x="568" y="1108"/>
                  </a:lnTo>
                  <a:lnTo>
                    <a:pt x="568" y="1108"/>
                  </a:lnTo>
                  <a:lnTo>
                    <a:pt x="588" y="1110"/>
                  </a:lnTo>
                  <a:lnTo>
                    <a:pt x="596" y="1112"/>
                  </a:lnTo>
                  <a:lnTo>
                    <a:pt x="600" y="1116"/>
                  </a:lnTo>
                  <a:lnTo>
                    <a:pt x="604" y="1120"/>
                  </a:lnTo>
                  <a:lnTo>
                    <a:pt x="606" y="1128"/>
                  </a:lnTo>
                  <a:lnTo>
                    <a:pt x="608" y="1148"/>
                  </a:lnTo>
                  <a:lnTo>
                    <a:pt x="608" y="1148"/>
                  </a:lnTo>
                  <a:lnTo>
                    <a:pt x="610" y="1184"/>
                  </a:lnTo>
                  <a:lnTo>
                    <a:pt x="610" y="1222"/>
                  </a:lnTo>
                  <a:lnTo>
                    <a:pt x="610" y="1222"/>
                  </a:lnTo>
                  <a:lnTo>
                    <a:pt x="610" y="1230"/>
                  </a:lnTo>
                  <a:lnTo>
                    <a:pt x="612" y="1238"/>
                  </a:lnTo>
                  <a:lnTo>
                    <a:pt x="618" y="1242"/>
                  </a:lnTo>
                  <a:lnTo>
                    <a:pt x="626" y="1242"/>
                  </a:lnTo>
                  <a:lnTo>
                    <a:pt x="626" y="1242"/>
                  </a:lnTo>
                  <a:lnTo>
                    <a:pt x="630" y="1242"/>
                  </a:lnTo>
                  <a:lnTo>
                    <a:pt x="630" y="1240"/>
                  </a:lnTo>
                  <a:lnTo>
                    <a:pt x="626" y="1238"/>
                  </a:lnTo>
                  <a:lnTo>
                    <a:pt x="626" y="1236"/>
                  </a:lnTo>
                  <a:lnTo>
                    <a:pt x="626" y="1236"/>
                  </a:lnTo>
                  <a:lnTo>
                    <a:pt x="632" y="1160"/>
                  </a:lnTo>
                  <a:lnTo>
                    <a:pt x="632" y="1086"/>
                  </a:lnTo>
                  <a:lnTo>
                    <a:pt x="632" y="1012"/>
                  </a:lnTo>
                  <a:lnTo>
                    <a:pt x="634" y="938"/>
                  </a:lnTo>
                  <a:lnTo>
                    <a:pt x="634" y="938"/>
                  </a:lnTo>
                  <a:lnTo>
                    <a:pt x="638" y="836"/>
                  </a:lnTo>
                  <a:lnTo>
                    <a:pt x="638" y="786"/>
                  </a:lnTo>
                  <a:lnTo>
                    <a:pt x="638" y="734"/>
                  </a:lnTo>
                  <a:lnTo>
                    <a:pt x="638" y="734"/>
                  </a:lnTo>
                  <a:lnTo>
                    <a:pt x="634" y="702"/>
                  </a:lnTo>
                  <a:lnTo>
                    <a:pt x="628" y="668"/>
                  </a:lnTo>
                  <a:lnTo>
                    <a:pt x="618" y="636"/>
                  </a:lnTo>
                  <a:lnTo>
                    <a:pt x="606" y="604"/>
                  </a:lnTo>
                  <a:lnTo>
                    <a:pt x="606" y="604"/>
                  </a:lnTo>
                  <a:lnTo>
                    <a:pt x="596" y="584"/>
                  </a:lnTo>
                  <a:lnTo>
                    <a:pt x="592" y="574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90" y="550"/>
                  </a:lnTo>
                  <a:lnTo>
                    <a:pt x="590" y="544"/>
                  </a:lnTo>
                  <a:lnTo>
                    <a:pt x="594" y="538"/>
                  </a:lnTo>
                  <a:lnTo>
                    <a:pt x="594" y="538"/>
                  </a:lnTo>
                  <a:lnTo>
                    <a:pt x="604" y="528"/>
                  </a:lnTo>
                  <a:lnTo>
                    <a:pt x="612" y="518"/>
                  </a:lnTo>
                  <a:lnTo>
                    <a:pt x="624" y="494"/>
                  </a:lnTo>
                  <a:lnTo>
                    <a:pt x="634" y="470"/>
                  </a:lnTo>
                  <a:lnTo>
                    <a:pt x="644" y="446"/>
                  </a:lnTo>
                  <a:lnTo>
                    <a:pt x="644" y="446"/>
                  </a:lnTo>
                  <a:lnTo>
                    <a:pt x="648" y="438"/>
                  </a:lnTo>
                  <a:lnTo>
                    <a:pt x="650" y="428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0" y="240"/>
                  </a:lnTo>
                  <a:lnTo>
                    <a:pt x="650" y="240"/>
                  </a:lnTo>
                  <a:lnTo>
                    <a:pt x="650" y="222"/>
                  </a:lnTo>
                  <a:lnTo>
                    <a:pt x="652" y="214"/>
                  </a:lnTo>
                  <a:lnTo>
                    <a:pt x="658" y="206"/>
                  </a:lnTo>
                  <a:lnTo>
                    <a:pt x="658" y="206"/>
                  </a:lnTo>
                  <a:lnTo>
                    <a:pt x="654" y="192"/>
                  </a:lnTo>
                  <a:lnTo>
                    <a:pt x="656" y="180"/>
                  </a:lnTo>
                  <a:lnTo>
                    <a:pt x="658" y="166"/>
                  </a:lnTo>
                  <a:lnTo>
                    <a:pt x="658" y="154"/>
                  </a:lnTo>
                  <a:lnTo>
                    <a:pt x="658" y="154"/>
                  </a:lnTo>
                  <a:lnTo>
                    <a:pt x="658" y="76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82" y="374"/>
                  </a:lnTo>
                  <a:lnTo>
                    <a:pt x="682" y="374"/>
                  </a:lnTo>
                  <a:lnTo>
                    <a:pt x="684" y="396"/>
                  </a:lnTo>
                  <a:lnTo>
                    <a:pt x="688" y="416"/>
                  </a:lnTo>
                  <a:lnTo>
                    <a:pt x="694" y="436"/>
                  </a:lnTo>
                  <a:lnTo>
                    <a:pt x="702" y="456"/>
                  </a:lnTo>
                  <a:lnTo>
                    <a:pt x="710" y="474"/>
                  </a:lnTo>
                  <a:lnTo>
                    <a:pt x="722" y="492"/>
                  </a:lnTo>
                  <a:lnTo>
                    <a:pt x="734" y="510"/>
                  </a:lnTo>
                  <a:lnTo>
                    <a:pt x="748" y="526"/>
                  </a:lnTo>
                  <a:lnTo>
                    <a:pt x="748" y="526"/>
                  </a:lnTo>
                  <a:lnTo>
                    <a:pt x="752" y="532"/>
                  </a:lnTo>
                  <a:lnTo>
                    <a:pt x="756" y="540"/>
                  </a:lnTo>
                  <a:lnTo>
                    <a:pt x="758" y="548"/>
                  </a:lnTo>
                  <a:lnTo>
                    <a:pt x="758" y="556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48" y="582"/>
                  </a:lnTo>
                  <a:lnTo>
                    <a:pt x="742" y="590"/>
                  </a:lnTo>
                  <a:lnTo>
                    <a:pt x="742" y="590"/>
                  </a:lnTo>
                  <a:lnTo>
                    <a:pt x="732" y="600"/>
                  </a:lnTo>
                  <a:lnTo>
                    <a:pt x="728" y="612"/>
                  </a:lnTo>
                  <a:lnTo>
                    <a:pt x="720" y="638"/>
                  </a:lnTo>
                  <a:lnTo>
                    <a:pt x="720" y="638"/>
                  </a:lnTo>
                  <a:lnTo>
                    <a:pt x="716" y="658"/>
                  </a:lnTo>
                  <a:lnTo>
                    <a:pt x="712" y="678"/>
                  </a:lnTo>
                  <a:lnTo>
                    <a:pt x="708" y="716"/>
                  </a:lnTo>
                  <a:lnTo>
                    <a:pt x="708" y="754"/>
                  </a:lnTo>
                  <a:lnTo>
                    <a:pt x="710" y="792"/>
                  </a:lnTo>
                  <a:lnTo>
                    <a:pt x="716" y="870"/>
                  </a:lnTo>
                  <a:lnTo>
                    <a:pt x="718" y="908"/>
                  </a:lnTo>
                  <a:lnTo>
                    <a:pt x="716" y="948"/>
                  </a:lnTo>
                  <a:lnTo>
                    <a:pt x="716" y="948"/>
                  </a:lnTo>
                  <a:lnTo>
                    <a:pt x="716" y="964"/>
                  </a:lnTo>
                  <a:lnTo>
                    <a:pt x="714" y="980"/>
                  </a:lnTo>
                  <a:lnTo>
                    <a:pt x="714" y="980"/>
                  </a:lnTo>
                  <a:lnTo>
                    <a:pt x="714" y="992"/>
                  </a:lnTo>
                  <a:lnTo>
                    <a:pt x="716" y="1002"/>
                  </a:lnTo>
                  <a:lnTo>
                    <a:pt x="718" y="1022"/>
                  </a:lnTo>
                  <a:lnTo>
                    <a:pt x="718" y="1022"/>
                  </a:lnTo>
                  <a:lnTo>
                    <a:pt x="718" y="1026"/>
                  </a:lnTo>
                  <a:lnTo>
                    <a:pt x="720" y="1028"/>
                  </a:lnTo>
                  <a:lnTo>
                    <a:pt x="722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18" y="1026"/>
                  </a:lnTo>
                  <a:lnTo>
                    <a:pt x="718" y="1026"/>
                  </a:lnTo>
                  <a:lnTo>
                    <a:pt x="714" y="1002"/>
                  </a:lnTo>
                  <a:lnTo>
                    <a:pt x="714" y="990"/>
                  </a:lnTo>
                  <a:lnTo>
                    <a:pt x="716" y="978"/>
                  </a:lnTo>
                  <a:lnTo>
                    <a:pt x="716" y="978"/>
                  </a:lnTo>
                  <a:lnTo>
                    <a:pt x="720" y="970"/>
                  </a:lnTo>
                  <a:lnTo>
                    <a:pt x="726" y="966"/>
                  </a:lnTo>
                  <a:lnTo>
                    <a:pt x="742" y="960"/>
                  </a:lnTo>
                  <a:lnTo>
                    <a:pt x="742" y="960"/>
                  </a:lnTo>
                  <a:lnTo>
                    <a:pt x="748" y="956"/>
                  </a:lnTo>
                  <a:lnTo>
                    <a:pt x="750" y="954"/>
                  </a:lnTo>
                  <a:lnTo>
                    <a:pt x="752" y="950"/>
                  </a:lnTo>
                  <a:lnTo>
                    <a:pt x="752" y="950"/>
                  </a:lnTo>
                  <a:lnTo>
                    <a:pt x="752" y="942"/>
                  </a:lnTo>
                  <a:lnTo>
                    <a:pt x="752" y="942"/>
                  </a:lnTo>
                  <a:lnTo>
                    <a:pt x="754" y="930"/>
                  </a:lnTo>
                  <a:lnTo>
                    <a:pt x="758" y="922"/>
                  </a:lnTo>
                  <a:lnTo>
                    <a:pt x="764" y="916"/>
                  </a:lnTo>
                  <a:lnTo>
                    <a:pt x="770" y="912"/>
                  </a:lnTo>
                  <a:lnTo>
                    <a:pt x="776" y="912"/>
                  </a:lnTo>
                  <a:lnTo>
                    <a:pt x="784" y="914"/>
                  </a:lnTo>
                  <a:lnTo>
                    <a:pt x="794" y="918"/>
                  </a:lnTo>
                  <a:lnTo>
                    <a:pt x="804" y="926"/>
                  </a:lnTo>
                  <a:lnTo>
                    <a:pt x="804" y="926"/>
                  </a:lnTo>
                  <a:lnTo>
                    <a:pt x="804" y="958"/>
                  </a:lnTo>
                  <a:lnTo>
                    <a:pt x="804" y="958"/>
                  </a:lnTo>
                  <a:lnTo>
                    <a:pt x="820" y="964"/>
                  </a:lnTo>
                  <a:lnTo>
                    <a:pt x="836" y="966"/>
                  </a:lnTo>
                  <a:lnTo>
                    <a:pt x="852" y="966"/>
                  </a:lnTo>
                  <a:lnTo>
                    <a:pt x="870" y="964"/>
                  </a:lnTo>
                  <a:lnTo>
                    <a:pt x="870" y="964"/>
                  </a:lnTo>
                  <a:lnTo>
                    <a:pt x="898" y="962"/>
                  </a:lnTo>
                  <a:lnTo>
                    <a:pt x="928" y="962"/>
                  </a:lnTo>
                  <a:lnTo>
                    <a:pt x="928" y="962"/>
                  </a:lnTo>
                  <a:lnTo>
                    <a:pt x="940" y="964"/>
                  </a:lnTo>
                  <a:lnTo>
                    <a:pt x="946" y="966"/>
                  </a:lnTo>
                  <a:lnTo>
                    <a:pt x="950" y="970"/>
                  </a:lnTo>
                  <a:lnTo>
                    <a:pt x="954" y="974"/>
                  </a:lnTo>
                  <a:lnTo>
                    <a:pt x="956" y="980"/>
                  </a:lnTo>
                  <a:lnTo>
                    <a:pt x="958" y="992"/>
                  </a:lnTo>
                  <a:lnTo>
                    <a:pt x="958" y="992"/>
                  </a:lnTo>
                  <a:lnTo>
                    <a:pt x="958" y="1054"/>
                  </a:lnTo>
                  <a:lnTo>
                    <a:pt x="958" y="1054"/>
                  </a:lnTo>
                  <a:lnTo>
                    <a:pt x="960" y="1078"/>
                  </a:lnTo>
                  <a:lnTo>
                    <a:pt x="960" y="1084"/>
                  </a:lnTo>
                  <a:lnTo>
                    <a:pt x="964" y="1090"/>
                  </a:lnTo>
                  <a:lnTo>
                    <a:pt x="968" y="1092"/>
                  </a:lnTo>
                  <a:lnTo>
                    <a:pt x="976" y="1094"/>
                  </a:lnTo>
                  <a:lnTo>
                    <a:pt x="998" y="1096"/>
                  </a:lnTo>
                  <a:lnTo>
                    <a:pt x="998" y="1096"/>
                  </a:lnTo>
                  <a:lnTo>
                    <a:pt x="1006" y="1096"/>
                  </a:lnTo>
                  <a:lnTo>
                    <a:pt x="1006" y="1096"/>
                  </a:lnTo>
                  <a:lnTo>
                    <a:pt x="1022" y="1096"/>
                  </a:lnTo>
                  <a:lnTo>
                    <a:pt x="1040" y="1098"/>
                  </a:lnTo>
                  <a:lnTo>
                    <a:pt x="1054" y="1096"/>
                  </a:lnTo>
                  <a:lnTo>
                    <a:pt x="1062" y="1094"/>
                  </a:lnTo>
                  <a:lnTo>
                    <a:pt x="1068" y="1090"/>
                  </a:lnTo>
                  <a:lnTo>
                    <a:pt x="1068" y="1090"/>
                  </a:lnTo>
                  <a:lnTo>
                    <a:pt x="1074" y="1084"/>
                  </a:lnTo>
                  <a:lnTo>
                    <a:pt x="1076" y="1078"/>
                  </a:lnTo>
                  <a:lnTo>
                    <a:pt x="1078" y="1072"/>
                  </a:lnTo>
                  <a:lnTo>
                    <a:pt x="1078" y="1064"/>
                  </a:lnTo>
                  <a:lnTo>
                    <a:pt x="1076" y="1048"/>
                  </a:lnTo>
                  <a:lnTo>
                    <a:pt x="1076" y="1032"/>
                  </a:lnTo>
                  <a:lnTo>
                    <a:pt x="1076" y="1032"/>
                  </a:lnTo>
                  <a:lnTo>
                    <a:pt x="1080" y="1020"/>
                  </a:lnTo>
                  <a:lnTo>
                    <a:pt x="1082" y="1014"/>
                  </a:lnTo>
                  <a:lnTo>
                    <a:pt x="1086" y="1010"/>
                  </a:lnTo>
                  <a:lnTo>
                    <a:pt x="1086" y="1010"/>
                  </a:lnTo>
                  <a:lnTo>
                    <a:pt x="1088" y="1006"/>
                  </a:lnTo>
                  <a:lnTo>
                    <a:pt x="1094" y="1006"/>
                  </a:lnTo>
                  <a:lnTo>
                    <a:pt x="1094" y="1006"/>
                  </a:lnTo>
                  <a:lnTo>
                    <a:pt x="1100" y="1004"/>
                  </a:lnTo>
                  <a:lnTo>
                    <a:pt x="1108" y="1006"/>
                  </a:lnTo>
                  <a:lnTo>
                    <a:pt x="1122" y="1008"/>
                  </a:lnTo>
                  <a:lnTo>
                    <a:pt x="1130" y="1008"/>
                  </a:lnTo>
                  <a:lnTo>
                    <a:pt x="1136" y="1006"/>
                  </a:lnTo>
                  <a:lnTo>
                    <a:pt x="1142" y="1002"/>
                  </a:lnTo>
                  <a:lnTo>
                    <a:pt x="1148" y="996"/>
                  </a:lnTo>
                  <a:lnTo>
                    <a:pt x="1148" y="996"/>
                  </a:lnTo>
                  <a:lnTo>
                    <a:pt x="1148" y="772"/>
                  </a:lnTo>
                  <a:lnTo>
                    <a:pt x="1148" y="772"/>
                  </a:lnTo>
                  <a:lnTo>
                    <a:pt x="1148" y="750"/>
                  </a:lnTo>
                  <a:lnTo>
                    <a:pt x="1150" y="738"/>
                  </a:lnTo>
                  <a:lnTo>
                    <a:pt x="1156" y="728"/>
                  </a:lnTo>
                  <a:lnTo>
                    <a:pt x="1156" y="728"/>
                  </a:lnTo>
                  <a:lnTo>
                    <a:pt x="1166" y="722"/>
                  </a:lnTo>
                  <a:lnTo>
                    <a:pt x="1178" y="720"/>
                  </a:lnTo>
                  <a:lnTo>
                    <a:pt x="1190" y="722"/>
                  </a:lnTo>
                  <a:lnTo>
                    <a:pt x="1202" y="724"/>
                  </a:lnTo>
                  <a:lnTo>
                    <a:pt x="1202" y="724"/>
                  </a:lnTo>
                  <a:lnTo>
                    <a:pt x="1206" y="728"/>
                  </a:lnTo>
                  <a:lnTo>
                    <a:pt x="1210" y="732"/>
                  </a:lnTo>
                  <a:lnTo>
                    <a:pt x="1214" y="742"/>
                  </a:lnTo>
                  <a:lnTo>
                    <a:pt x="1216" y="752"/>
                  </a:lnTo>
                  <a:lnTo>
                    <a:pt x="1216" y="764"/>
                  </a:lnTo>
                  <a:lnTo>
                    <a:pt x="1216" y="764"/>
                  </a:lnTo>
                  <a:lnTo>
                    <a:pt x="1216" y="816"/>
                  </a:lnTo>
                  <a:lnTo>
                    <a:pt x="1218" y="870"/>
                  </a:lnTo>
                  <a:lnTo>
                    <a:pt x="1218" y="870"/>
                  </a:lnTo>
                  <a:lnTo>
                    <a:pt x="1218" y="880"/>
                  </a:lnTo>
                  <a:lnTo>
                    <a:pt x="1220" y="884"/>
                  </a:lnTo>
                  <a:lnTo>
                    <a:pt x="1224" y="888"/>
                  </a:lnTo>
                  <a:lnTo>
                    <a:pt x="1224" y="888"/>
                  </a:lnTo>
                  <a:lnTo>
                    <a:pt x="1254" y="890"/>
                  </a:lnTo>
                  <a:lnTo>
                    <a:pt x="1284" y="888"/>
                  </a:lnTo>
                  <a:lnTo>
                    <a:pt x="1284" y="888"/>
                  </a:lnTo>
                  <a:lnTo>
                    <a:pt x="1300" y="890"/>
                  </a:lnTo>
                  <a:lnTo>
                    <a:pt x="1308" y="892"/>
                  </a:lnTo>
                  <a:lnTo>
                    <a:pt x="1312" y="896"/>
                  </a:lnTo>
                  <a:lnTo>
                    <a:pt x="1318" y="900"/>
                  </a:lnTo>
                  <a:lnTo>
                    <a:pt x="1320" y="906"/>
                  </a:lnTo>
                  <a:lnTo>
                    <a:pt x="1322" y="914"/>
                  </a:lnTo>
                  <a:lnTo>
                    <a:pt x="1324" y="922"/>
                  </a:lnTo>
                  <a:lnTo>
                    <a:pt x="1324" y="922"/>
                  </a:lnTo>
                  <a:lnTo>
                    <a:pt x="1328" y="928"/>
                  </a:lnTo>
                  <a:lnTo>
                    <a:pt x="1334" y="932"/>
                  </a:lnTo>
                  <a:lnTo>
                    <a:pt x="1340" y="934"/>
                  </a:lnTo>
                  <a:lnTo>
                    <a:pt x="1346" y="934"/>
                  </a:lnTo>
                  <a:lnTo>
                    <a:pt x="1360" y="934"/>
                  </a:lnTo>
                  <a:lnTo>
                    <a:pt x="1366" y="932"/>
                  </a:lnTo>
                  <a:lnTo>
                    <a:pt x="1372" y="934"/>
                  </a:lnTo>
                  <a:lnTo>
                    <a:pt x="1372" y="934"/>
                  </a:lnTo>
                  <a:lnTo>
                    <a:pt x="1394" y="934"/>
                  </a:lnTo>
                  <a:lnTo>
                    <a:pt x="1394" y="934"/>
                  </a:lnTo>
                  <a:lnTo>
                    <a:pt x="1458" y="934"/>
                  </a:lnTo>
                  <a:lnTo>
                    <a:pt x="1458" y="934"/>
                  </a:lnTo>
                  <a:lnTo>
                    <a:pt x="1468" y="934"/>
                  </a:lnTo>
                  <a:lnTo>
                    <a:pt x="1468" y="934"/>
                  </a:lnTo>
                  <a:lnTo>
                    <a:pt x="1476" y="936"/>
                  </a:lnTo>
                  <a:lnTo>
                    <a:pt x="1480" y="938"/>
                  </a:lnTo>
                  <a:lnTo>
                    <a:pt x="1484" y="942"/>
                  </a:lnTo>
                  <a:lnTo>
                    <a:pt x="1488" y="948"/>
                  </a:lnTo>
                  <a:lnTo>
                    <a:pt x="1490" y="958"/>
                  </a:lnTo>
                  <a:lnTo>
                    <a:pt x="1490" y="970"/>
                  </a:lnTo>
                  <a:lnTo>
                    <a:pt x="1490" y="970"/>
                  </a:lnTo>
                  <a:lnTo>
                    <a:pt x="1492" y="1084"/>
                  </a:lnTo>
                  <a:lnTo>
                    <a:pt x="1492" y="1084"/>
                  </a:lnTo>
                  <a:lnTo>
                    <a:pt x="1492" y="1098"/>
                  </a:lnTo>
                  <a:lnTo>
                    <a:pt x="1496" y="1104"/>
                  </a:lnTo>
                  <a:lnTo>
                    <a:pt x="1500" y="1110"/>
                  </a:lnTo>
                  <a:lnTo>
                    <a:pt x="1500" y="1110"/>
                  </a:lnTo>
                  <a:lnTo>
                    <a:pt x="1506" y="1112"/>
                  </a:lnTo>
                  <a:lnTo>
                    <a:pt x="1510" y="1112"/>
                  </a:lnTo>
                  <a:lnTo>
                    <a:pt x="1516" y="1112"/>
                  </a:lnTo>
                  <a:lnTo>
                    <a:pt x="1520" y="1110"/>
                  </a:lnTo>
                  <a:lnTo>
                    <a:pt x="1524" y="1106"/>
                  </a:lnTo>
                  <a:lnTo>
                    <a:pt x="1526" y="1102"/>
                  </a:lnTo>
                  <a:lnTo>
                    <a:pt x="1530" y="1096"/>
                  </a:lnTo>
                  <a:lnTo>
                    <a:pt x="1530" y="1090"/>
                  </a:lnTo>
                  <a:lnTo>
                    <a:pt x="1530" y="1090"/>
                  </a:lnTo>
                  <a:lnTo>
                    <a:pt x="1532" y="1080"/>
                  </a:lnTo>
                  <a:lnTo>
                    <a:pt x="1534" y="1074"/>
                  </a:lnTo>
                  <a:lnTo>
                    <a:pt x="1536" y="1068"/>
                  </a:lnTo>
                  <a:lnTo>
                    <a:pt x="1542" y="1064"/>
                  </a:lnTo>
                  <a:lnTo>
                    <a:pt x="1546" y="1060"/>
                  </a:lnTo>
                  <a:lnTo>
                    <a:pt x="1552" y="1058"/>
                  </a:lnTo>
                  <a:lnTo>
                    <a:pt x="1568" y="1056"/>
                  </a:lnTo>
                  <a:lnTo>
                    <a:pt x="1568" y="1056"/>
                  </a:lnTo>
                  <a:lnTo>
                    <a:pt x="1596" y="1058"/>
                  </a:lnTo>
                  <a:lnTo>
                    <a:pt x="1610" y="1056"/>
                  </a:lnTo>
                  <a:lnTo>
                    <a:pt x="1616" y="1054"/>
                  </a:lnTo>
                  <a:lnTo>
                    <a:pt x="1622" y="1052"/>
                  </a:lnTo>
                  <a:lnTo>
                    <a:pt x="1622" y="1052"/>
                  </a:lnTo>
                  <a:lnTo>
                    <a:pt x="1626" y="1026"/>
                  </a:lnTo>
                  <a:lnTo>
                    <a:pt x="1626" y="1002"/>
                  </a:lnTo>
                  <a:lnTo>
                    <a:pt x="1626" y="952"/>
                  </a:lnTo>
                  <a:lnTo>
                    <a:pt x="1626" y="952"/>
                  </a:lnTo>
                  <a:lnTo>
                    <a:pt x="1626" y="904"/>
                  </a:lnTo>
                  <a:lnTo>
                    <a:pt x="1628" y="880"/>
                  </a:lnTo>
                  <a:lnTo>
                    <a:pt x="1628" y="856"/>
                  </a:lnTo>
                  <a:lnTo>
                    <a:pt x="1628" y="856"/>
                  </a:lnTo>
                  <a:lnTo>
                    <a:pt x="1632" y="838"/>
                  </a:lnTo>
                  <a:lnTo>
                    <a:pt x="1634" y="832"/>
                  </a:lnTo>
                  <a:lnTo>
                    <a:pt x="1638" y="828"/>
                  </a:lnTo>
                  <a:lnTo>
                    <a:pt x="1642" y="826"/>
                  </a:lnTo>
                  <a:lnTo>
                    <a:pt x="1648" y="824"/>
                  </a:lnTo>
                  <a:lnTo>
                    <a:pt x="1668" y="822"/>
                  </a:lnTo>
                  <a:lnTo>
                    <a:pt x="1668" y="822"/>
                  </a:lnTo>
                  <a:lnTo>
                    <a:pt x="1700" y="822"/>
                  </a:lnTo>
                  <a:lnTo>
                    <a:pt x="1714" y="822"/>
                  </a:lnTo>
                  <a:lnTo>
                    <a:pt x="1730" y="818"/>
                  </a:lnTo>
                  <a:lnTo>
                    <a:pt x="1730" y="818"/>
                  </a:lnTo>
                  <a:lnTo>
                    <a:pt x="1734" y="816"/>
                  </a:lnTo>
                  <a:lnTo>
                    <a:pt x="1736" y="812"/>
                  </a:lnTo>
                  <a:lnTo>
                    <a:pt x="1736" y="812"/>
                  </a:lnTo>
                  <a:lnTo>
                    <a:pt x="1738" y="764"/>
                  </a:lnTo>
                  <a:lnTo>
                    <a:pt x="1738" y="718"/>
                  </a:lnTo>
                  <a:lnTo>
                    <a:pt x="1738" y="624"/>
                  </a:lnTo>
                  <a:lnTo>
                    <a:pt x="1738" y="624"/>
                  </a:lnTo>
                  <a:lnTo>
                    <a:pt x="1738" y="608"/>
                  </a:lnTo>
                  <a:lnTo>
                    <a:pt x="1740" y="590"/>
                  </a:lnTo>
                  <a:lnTo>
                    <a:pt x="1740" y="590"/>
                  </a:lnTo>
                  <a:lnTo>
                    <a:pt x="1740" y="584"/>
                  </a:lnTo>
                  <a:lnTo>
                    <a:pt x="1744" y="578"/>
                  </a:lnTo>
                  <a:lnTo>
                    <a:pt x="1748" y="574"/>
                  </a:lnTo>
                  <a:lnTo>
                    <a:pt x="1754" y="572"/>
                  </a:lnTo>
                  <a:lnTo>
                    <a:pt x="1754" y="572"/>
                  </a:lnTo>
                  <a:lnTo>
                    <a:pt x="1772" y="568"/>
                  </a:lnTo>
                  <a:lnTo>
                    <a:pt x="1792" y="568"/>
                  </a:lnTo>
                  <a:lnTo>
                    <a:pt x="1810" y="568"/>
                  </a:lnTo>
                  <a:lnTo>
                    <a:pt x="1828" y="572"/>
                  </a:lnTo>
                  <a:lnTo>
                    <a:pt x="1828" y="572"/>
                  </a:lnTo>
                  <a:lnTo>
                    <a:pt x="1834" y="574"/>
                  </a:lnTo>
                  <a:lnTo>
                    <a:pt x="1838" y="576"/>
                  </a:lnTo>
                  <a:lnTo>
                    <a:pt x="1842" y="580"/>
                  </a:lnTo>
                  <a:lnTo>
                    <a:pt x="1844" y="586"/>
                  </a:lnTo>
                  <a:lnTo>
                    <a:pt x="1846" y="596"/>
                  </a:lnTo>
                  <a:lnTo>
                    <a:pt x="1846" y="606"/>
                  </a:lnTo>
                  <a:lnTo>
                    <a:pt x="1846" y="606"/>
                  </a:lnTo>
                  <a:lnTo>
                    <a:pt x="1844" y="710"/>
                  </a:lnTo>
                  <a:lnTo>
                    <a:pt x="1846" y="814"/>
                  </a:lnTo>
                  <a:lnTo>
                    <a:pt x="1846" y="814"/>
                  </a:lnTo>
                  <a:lnTo>
                    <a:pt x="1846" y="862"/>
                  </a:lnTo>
                  <a:lnTo>
                    <a:pt x="1846" y="912"/>
                  </a:lnTo>
                  <a:lnTo>
                    <a:pt x="1844" y="962"/>
                  </a:lnTo>
                  <a:lnTo>
                    <a:pt x="1844" y="1012"/>
                  </a:lnTo>
                  <a:lnTo>
                    <a:pt x="1844" y="1012"/>
                  </a:lnTo>
                  <a:lnTo>
                    <a:pt x="1846" y="1044"/>
                  </a:lnTo>
                  <a:lnTo>
                    <a:pt x="1848" y="1060"/>
                  </a:lnTo>
                  <a:lnTo>
                    <a:pt x="1852" y="1078"/>
                  </a:lnTo>
                  <a:lnTo>
                    <a:pt x="1852" y="1078"/>
                  </a:lnTo>
                  <a:lnTo>
                    <a:pt x="1858" y="1066"/>
                  </a:lnTo>
                  <a:lnTo>
                    <a:pt x="1860" y="1056"/>
                  </a:lnTo>
                  <a:lnTo>
                    <a:pt x="1862" y="1038"/>
                  </a:lnTo>
                  <a:lnTo>
                    <a:pt x="1862" y="1038"/>
                  </a:lnTo>
                  <a:lnTo>
                    <a:pt x="1862" y="906"/>
                  </a:lnTo>
                  <a:lnTo>
                    <a:pt x="1862" y="906"/>
                  </a:lnTo>
                  <a:lnTo>
                    <a:pt x="1864" y="890"/>
                  </a:lnTo>
                  <a:lnTo>
                    <a:pt x="1866" y="882"/>
                  </a:lnTo>
                  <a:lnTo>
                    <a:pt x="1870" y="876"/>
                  </a:lnTo>
                  <a:lnTo>
                    <a:pt x="1874" y="870"/>
                  </a:lnTo>
                  <a:lnTo>
                    <a:pt x="1880" y="866"/>
                  </a:lnTo>
                  <a:lnTo>
                    <a:pt x="1896" y="858"/>
                  </a:lnTo>
                  <a:lnTo>
                    <a:pt x="1896" y="858"/>
                  </a:lnTo>
                  <a:lnTo>
                    <a:pt x="1996" y="820"/>
                  </a:lnTo>
                  <a:lnTo>
                    <a:pt x="2094" y="780"/>
                  </a:lnTo>
                  <a:lnTo>
                    <a:pt x="2094" y="780"/>
                  </a:lnTo>
                  <a:lnTo>
                    <a:pt x="2106" y="778"/>
                  </a:lnTo>
                  <a:lnTo>
                    <a:pt x="2114" y="776"/>
                  </a:lnTo>
                  <a:lnTo>
                    <a:pt x="2122" y="776"/>
                  </a:lnTo>
                  <a:lnTo>
                    <a:pt x="2126" y="778"/>
                  </a:lnTo>
                  <a:lnTo>
                    <a:pt x="2130" y="782"/>
                  </a:lnTo>
                  <a:lnTo>
                    <a:pt x="2134" y="788"/>
                  </a:lnTo>
                  <a:lnTo>
                    <a:pt x="2136" y="808"/>
                  </a:lnTo>
                  <a:lnTo>
                    <a:pt x="2136" y="808"/>
                  </a:lnTo>
                  <a:lnTo>
                    <a:pt x="2136" y="864"/>
                  </a:lnTo>
                  <a:lnTo>
                    <a:pt x="2136" y="892"/>
                  </a:lnTo>
                  <a:lnTo>
                    <a:pt x="2138" y="920"/>
                  </a:lnTo>
                  <a:lnTo>
                    <a:pt x="2138" y="920"/>
                  </a:lnTo>
                  <a:lnTo>
                    <a:pt x="2176" y="936"/>
                  </a:lnTo>
                  <a:lnTo>
                    <a:pt x="2194" y="942"/>
                  </a:lnTo>
                  <a:lnTo>
                    <a:pt x="2216" y="946"/>
                  </a:lnTo>
                  <a:lnTo>
                    <a:pt x="2216" y="946"/>
                  </a:lnTo>
                  <a:lnTo>
                    <a:pt x="2224" y="944"/>
                  </a:lnTo>
                  <a:lnTo>
                    <a:pt x="2234" y="944"/>
                  </a:lnTo>
                  <a:lnTo>
                    <a:pt x="2238" y="946"/>
                  </a:lnTo>
                  <a:lnTo>
                    <a:pt x="2242" y="948"/>
                  </a:lnTo>
                  <a:lnTo>
                    <a:pt x="2244" y="952"/>
                  </a:lnTo>
                  <a:lnTo>
                    <a:pt x="2246" y="960"/>
                  </a:lnTo>
                  <a:lnTo>
                    <a:pt x="2246" y="960"/>
                  </a:lnTo>
                  <a:lnTo>
                    <a:pt x="2230" y="960"/>
                  </a:lnTo>
                  <a:lnTo>
                    <a:pt x="2214" y="962"/>
                  </a:lnTo>
                  <a:lnTo>
                    <a:pt x="2188" y="960"/>
                  </a:lnTo>
                  <a:lnTo>
                    <a:pt x="2188" y="960"/>
                  </a:lnTo>
                  <a:lnTo>
                    <a:pt x="2194" y="962"/>
                  </a:lnTo>
                  <a:lnTo>
                    <a:pt x="2200" y="962"/>
                  </a:lnTo>
                  <a:lnTo>
                    <a:pt x="2216" y="960"/>
                  </a:lnTo>
                  <a:lnTo>
                    <a:pt x="2232" y="962"/>
                  </a:lnTo>
                  <a:lnTo>
                    <a:pt x="2240" y="964"/>
                  </a:lnTo>
                  <a:lnTo>
                    <a:pt x="2248" y="968"/>
                  </a:lnTo>
                  <a:lnTo>
                    <a:pt x="2248" y="968"/>
                  </a:lnTo>
                  <a:lnTo>
                    <a:pt x="2252" y="978"/>
                  </a:lnTo>
                  <a:lnTo>
                    <a:pt x="2254" y="986"/>
                  </a:lnTo>
                  <a:lnTo>
                    <a:pt x="2254" y="1006"/>
                  </a:lnTo>
                  <a:lnTo>
                    <a:pt x="2254" y="1024"/>
                  </a:lnTo>
                  <a:lnTo>
                    <a:pt x="2256" y="1034"/>
                  </a:lnTo>
                  <a:lnTo>
                    <a:pt x="2258" y="1042"/>
                  </a:lnTo>
                  <a:lnTo>
                    <a:pt x="2258" y="1042"/>
                  </a:lnTo>
                  <a:lnTo>
                    <a:pt x="2264" y="1036"/>
                  </a:lnTo>
                  <a:lnTo>
                    <a:pt x="2266" y="1028"/>
                  </a:lnTo>
                  <a:lnTo>
                    <a:pt x="2266" y="1014"/>
                  </a:lnTo>
                  <a:lnTo>
                    <a:pt x="2266" y="1014"/>
                  </a:lnTo>
                  <a:lnTo>
                    <a:pt x="2266" y="924"/>
                  </a:lnTo>
                  <a:lnTo>
                    <a:pt x="2266" y="924"/>
                  </a:lnTo>
                  <a:lnTo>
                    <a:pt x="2266" y="908"/>
                  </a:lnTo>
                  <a:lnTo>
                    <a:pt x="2268" y="898"/>
                  </a:lnTo>
                  <a:lnTo>
                    <a:pt x="2274" y="890"/>
                  </a:lnTo>
                  <a:lnTo>
                    <a:pt x="2274" y="890"/>
                  </a:lnTo>
                  <a:lnTo>
                    <a:pt x="2274" y="758"/>
                  </a:lnTo>
                  <a:lnTo>
                    <a:pt x="2274" y="758"/>
                  </a:lnTo>
                  <a:lnTo>
                    <a:pt x="2290" y="754"/>
                  </a:lnTo>
                  <a:lnTo>
                    <a:pt x="2306" y="752"/>
                  </a:lnTo>
                  <a:lnTo>
                    <a:pt x="2336" y="754"/>
                  </a:lnTo>
                  <a:lnTo>
                    <a:pt x="2336" y="754"/>
                  </a:lnTo>
                  <a:lnTo>
                    <a:pt x="2350" y="752"/>
                  </a:lnTo>
                  <a:lnTo>
                    <a:pt x="2356" y="750"/>
                  </a:lnTo>
                  <a:lnTo>
                    <a:pt x="2362" y="746"/>
                  </a:lnTo>
                  <a:lnTo>
                    <a:pt x="2362" y="746"/>
                  </a:lnTo>
                  <a:lnTo>
                    <a:pt x="2372" y="744"/>
                  </a:lnTo>
                  <a:lnTo>
                    <a:pt x="2372" y="744"/>
                  </a:lnTo>
                  <a:lnTo>
                    <a:pt x="2408" y="742"/>
                  </a:lnTo>
                  <a:lnTo>
                    <a:pt x="2442" y="742"/>
                  </a:lnTo>
                  <a:lnTo>
                    <a:pt x="2442" y="742"/>
                  </a:lnTo>
                  <a:lnTo>
                    <a:pt x="2458" y="744"/>
                  </a:lnTo>
                  <a:lnTo>
                    <a:pt x="2464" y="748"/>
                  </a:lnTo>
                  <a:lnTo>
                    <a:pt x="2468" y="752"/>
                  </a:lnTo>
                  <a:lnTo>
                    <a:pt x="2472" y="756"/>
                  </a:lnTo>
                  <a:lnTo>
                    <a:pt x="2476" y="762"/>
                  </a:lnTo>
                  <a:lnTo>
                    <a:pt x="2478" y="778"/>
                  </a:lnTo>
                  <a:lnTo>
                    <a:pt x="2478" y="778"/>
                  </a:lnTo>
                  <a:lnTo>
                    <a:pt x="2480" y="810"/>
                  </a:lnTo>
                  <a:lnTo>
                    <a:pt x="2478" y="842"/>
                  </a:lnTo>
                  <a:lnTo>
                    <a:pt x="2478" y="842"/>
                  </a:lnTo>
                  <a:lnTo>
                    <a:pt x="2478" y="984"/>
                  </a:lnTo>
                  <a:lnTo>
                    <a:pt x="2480" y="1126"/>
                  </a:lnTo>
                  <a:lnTo>
                    <a:pt x="2480" y="1126"/>
                  </a:lnTo>
                  <a:lnTo>
                    <a:pt x="2482" y="1136"/>
                  </a:lnTo>
                  <a:lnTo>
                    <a:pt x="2482" y="1136"/>
                  </a:lnTo>
                  <a:lnTo>
                    <a:pt x="2492" y="1140"/>
                  </a:lnTo>
                  <a:lnTo>
                    <a:pt x="2502" y="1142"/>
                  </a:lnTo>
                  <a:lnTo>
                    <a:pt x="2520" y="1140"/>
                  </a:lnTo>
                  <a:lnTo>
                    <a:pt x="2520" y="1140"/>
                  </a:lnTo>
                  <a:lnTo>
                    <a:pt x="2534" y="1144"/>
                  </a:lnTo>
                  <a:lnTo>
                    <a:pt x="2542" y="1148"/>
                  </a:lnTo>
                  <a:lnTo>
                    <a:pt x="2546" y="1152"/>
                  </a:lnTo>
                  <a:lnTo>
                    <a:pt x="2548" y="1158"/>
                  </a:lnTo>
                  <a:lnTo>
                    <a:pt x="2550" y="1170"/>
                  </a:lnTo>
                  <a:lnTo>
                    <a:pt x="2550" y="1170"/>
                  </a:lnTo>
                  <a:lnTo>
                    <a:pt x="2552" y="1180"/>
                  </a:lnTo>
                  <a:lnTo>
                    <a:pt x="2554" y="1190"/>
                  </a:lnTo>
                  <a:lnTo>
                    <a:pt x="2554" y="1190"/>
                  </a:lnTo>
                  <a:lnTo>
                    <a:pt x="2556" y="1194"/>
                  </a:lnTo>
                  <a:lnTo>
                    <a:pt x="2558" y="1196"/>
                  </a:lnTo>
                  <a:lnTo>
                    <a:pt x="2560" y="1198"/>
                  </a:lnTo>
                  <a:lnTo>
                    <a:pt x="2566" y="1198"/>
                  </a:lnTo>
                  <a:lnTo>
                    <a:pt x="2566" y="1198"/>
                  </a:lnTo>
                  <a:lnTo>
                    <a:pt x="2570" y="1198"/>
                  </a:lnTo>
                  <a:lnTo>
                    <a:pt x="2574" y="1196"/>
                  </a:lnTo>
                  <a:lnTo>
                    <a:pt x="2576" y="1194"/>
                  </a:lnTo>
                  <a:lnTo>
                    <a:pt x="2578" y="1190"/>
                  </a:lnTo>
                  <a:lnTo>
                    <a:pt x="2578" y="1190"/>
                  </a:lnTo>
                  <a:lnTo>
                    <a:pt x="2580" y="1176"/>
                  </a:lnTo>
                  <a:lnTo>
                    <a:pt x="2580" y="1164"/>
                  </a:lnTo>
                  <a:lnTo>
                    <a:pt x="2580" y="1164"/>
                  </a:lnTo>
                  <a:lnTo>
                    <a:pt x="2580" y="1054"/>
                  </a:lnTo>
                  <a:lnTo>
                    <a:pt x="2580" y="1054"/>
                  </a:lnTo>
                  <a:lnTo>
                    <a:pt x="2580" y="1042"/>
                  </a:lnTo>
                  <a:lnTo>
                    <a:pt x="2584" y="1030"/>
                  </a:lnTo>
                  <a:lnTo>
                    <a:pt x="2588" y="1024"/>
                  </a:lnTo>
                  <a:lnTo>
                    <a:pt x="2594" y="1022"/>
                  </a:lnTo>
                  <a:lnTo>
                    <a:pt x="2600" y="1018"/>
                  </a:lnTo>
                  <a:lnTo>
                    <a:pt x="2608" y="1018"/>
                  </a:lnTo>
                  <a:lnTo>
                    <a:pt x="2608" y="1018"/>
                  </a:lnTo>
                  <a:lnTo>
                    <a:pt x="2616" y="1016"/>
                  </a:lnTo>
                  <a:lnTo>
                    <a:pt x="2622" y="1014"/>
                  </a:lnTo>
                  <a:lnTo>
                    <a:pt x="2628" y="1012"/>
                  </a:lnTo>
                  <a:lnTo>
                    <a:pt x="2630" y="1008"/>
                  </a:lnTo>
                  <a:lnTo>
                    <a:pt x="2634" y="1002"/>
                  </a:lnTo>
                  <a:lnTo>
                    <a:pt x="2634" y="996"/>
                  </a:lnTo>
                  <a:lnTo>
                    <a:pt x="2636" y="982"/>
                  </a:lnTo>
                  <a:lnTo>
                    <a:pt x="2636" y="982"/>
                  </a:lnTo>
                  <a:lnTo>
                    <a:pt x="2636" y="756"/>
                  </a:lnTo>
                  <a:lnTo>
                    <a:pt x="2636" y="756"/>
                  </a:lnTo>
                  <a:lnTo>
                    <a:pt x="2634" y="724"/>
                  </a:lnTo>
                  <a:lnTo>
                    <a:pt x="2636" y="692"/>
                  </a:lnTo>
                  <a:lnTo>
                    <a:pt x="2636" y="692"/>
                  </a:lnTo>
                  <a:lnTo>
                    <a:pt x="2636" y="684"/>
                  </a:lnTo>
                  <a:lnTo>
                    <a:pt x="2638" y="676"/>
                  </a:lnTo>
                  <a:lnTo>
                    <a:pt x="2642" y="670"/>
                  </a:lnTo>
                  <a:lnTo>
                    <a:pt x="2644" y="668"/>
                  </a:lnTo>
                  <a:lnTo>
                    <a:pt x="2650" y="666"/>
                  </a:lnTo>
                  <a:lnTo>
                    <a:pt x="2650" y="666"/>
                  </a:lnTo>
                  <a:lnTo>
                    <a:pt x="2700" y="666"/>
                  </a:lnTo>
                  <a:lnTo>
                    <a:pt x="2700" y="666"/>
                  </a:lnTo>
                  <a:lnTo>
                    <a:pt x="2714" y="662"/>
                  </a:lnTo>
                  <a:lnTo>
                    <a:pt x="2728" y="658"/>
                  </a:lnTo>
                  <a:lnTo>
                    <a:pt x="2742" y="656"/>
                  </a:lnTo>
                  <a:lnTo>
                    <a:pt x="2758" y="656"/>
                  </a:lnTo>
                  <a:lnTo>
                    <a:pt x="2786" y="658"/>
                  </a:lnTo>
                  <a:lnTo>
                    <a:pt x="2814" y="662"/>
                  </a:lnTo>
                  <a:lnTo>
                    <a:pt x="2814" y="662"/>
                  </a:lnTo>
                  <a:lnTo>
                    <a:pt x="2820" y="664"/>
                  </a:lnTo>
                  <a:lnTo>
                    <a:pt x="2824" y="666"/>
                  </a:lnTo>
                  <a:lnTo>
                    <a:pt x="2828" y="670"/>
                  </a:lnTo>
                  <a:lnTo>
                    <a:pt x="2830" y="674"/>
                  </a:lnTo>
                  <a:lnTo>
                    <a:pt x="2832" y="686"/>
                  </a:lnTo>
                  <a:lnTo>
                    <a:pt x="2832" y="696"/>
                  </a:lnTo>
                  <a:lnTo>
                    <a:pt x="2832" y="696"/>
                  </a:lnTo>
                  <a:lnTo>
                    <a:pt x="2832" y="768"/>
                  </a:lnTo>
                  <a:lnTo>
                    <a:pt x="2832" y="838"/>
                  </a:lnTo>
                  <a:lnTo>
                    <a:pt x="2832" y="838"/>
                  </a:lnTo>
                  <a:lnTo>
                    <a:pt x="2832" y="982"/>
                  </a:lnTo>
                  <a:lnTo>
                    <a:pt x="2832" y="982"/>
                  </a:lnTo>
                  <a:lnTo>
                    <a:pt x="2832" y="992"/>
                  </a:lnTo>
                  <a:lnTo>
                    <a:pt x="2836" y="1000"/>
                  </a:lnTo>
                  <a:lnTo>
                    <a:pt x="2838" y="1004"/>
                  </a:lnTo>
                  <a:lnTo>
                    <a:pt x="2842" y="1006"/>
                  </a:lnTo>
                  <a:lnTo>
                    <a:pt x="2848" y="1008"/>
                  </a:lnTo>
                  <a:lnTo>
                    <a:pt x="2854" y="1006"/>
                  </a:lnTo>
                  <a:lnTo>
                    <a:pt x="2854" y="1006"/>
                  </a:lnTo>
                  <a:lnTo>
                    <a:pt x="2876" y="1004"/>
                  </a:lnTo>
                  <a:lnTo>
                    <a:pt x="2896" y="1002"/>
                  </a:lnTo>
                  <a:lnTo>
                    <a:pt x="2938" y="1000"/>
                  </a:lnTo>
                  <a:lnTo>
                    <a:pt x="2978" y="1002"/>
                  </a:lnTo>
                  <a:lnTo>
                    <a:pt x="3020" y="1004"/>
                  </a:lnTo>
                  <a:lnTo>
                    <a:pt x="3020" y="1004"/>
                  </a:lnTo>
                  <a:lnTo>
                    <a:pt x="3024" y="1006"/>
                  </a:lnTo>
                  <a:lnTo>
                    <a:pt x="3028" y="1008"/>
                  </a:lnTo>
                  <a:lnTo>
                    <a:pt x="3030" y="1016"/>
                  </a:lnTo>
                  <a:lnTo>
                    <a:pt x="3034" y="1024"/>
                  </a:lnTo>
                  <a:lnTo>
                    <a:pt x="3036" y="1028"/>
                  </a:lnTo>
                  <a:lnTo>
                    <a:pt x="3040" y="1030"/>
                  </a:lnTo>
                  <a:lnTo>
                    <a:pt x="3040" y="1030"/>
                  </a:lnTo>
                  <a:lnTo>
                    <a:pt x="3042" y="984"/>
                  </a:lnTo>
                  <a:lnTo>
                    <a:pt x="3044" y="940"/>
                  </a:lnTo>
                  <a:lnTo>
                    <a:pt x="3046" y="848"/>
                  </a:lnTo>
                  <a:lnTo>
                    <a:pt x="3046" y="848"/>
                  </a:lnTo>
                  <a:lnTo>
                    <a:pt x="3048" y="746"/>
                  </a:lnTo>
                  <a:lnTo>
                    <a:pt x="3050" y="644"/>
                  </a:lnTo>
                  <a:lnTo>
                    <a:pt x="3052" y="544"/>
                  </a:lnTo>
                  <a:lnTo>
                    <a:pt x="3050" y="442"/>
                  </a:lnTo>
                  <a:lnTo>
                    <a:pt x="3050" y="442"/>
                  </a:lnTo>
                  <a:lnTo>
                    <a:pt x="3050" y="434"/>
                  </a:lnTo>
                  <a:lnTo>
                    <a:pt x="3052" y="430"/>
                  </a:lnTo>
                  <a:lnTo>
                    <a:pt x="3054" y="426"/>
                  </a:lnTo>
                  <a:lnTo>
                    <a:pt x="3054" y="426"/>
                  </a:lnTo>
                  <a:lnTo>
                    <a:pt x="3136" y="426"/>
                  </a:lnTo>
                  <a:lnTo>
                    <a:pt x="3136" y="426"/>
                  </a:lnTo>
                  <a:lnTo>
                    <a:pt x="3138" y="428"/>
                  </a:lnTo>
                  <a:lnTo>
                    <a:pt x="3140" y="432"/>
                  </a:lnTo>
                  <a:lnTo>
                    <a:pt x="3140" y="432"/>
                  </a:lnTo>
                  <a:lnTo>
                    <a:pt x="3140" y="470"/>
                  </a:lnTo>
                  <a:lnTo>
                    <a:pt x="3142" y="506"/>
                  </a:lnTo>
                  <a:lnTo>
                    <a:pt x="3146" y="544"/>
                  </a:lnTo>
                  <a:lnTo>
                    <a:pt x="3146" y="580"/>
                  </a:lnTo>
                  <a:lnTo>
                    <a:pt x="3146" y="580"/>
                  </a:lnTo>
                  <a:lnTo>
                    <a:pt x="3146" y="602"/>
                  </a:lnTo>
                  <a:lnTo>
                    <a:pt x="3148" y="608"/>
                  </a:lnTo>
                  <a:lnTo>
                    <a:pt x="3150" y="614"/>
                  </a:lnTo>
                  <a:lnTo>
                    <a:pt x="3156" y="618"/>
                  </a:lnTo>
                  <a:lnTo>
                    <a:pt x="3162" y="620"/>
                  </a:lnTo>
                  <a:lnTo>
                    <a:pt x="3184" y="628"/>
                  </a:lnTo>
                  <a:lnTo>
                    <a:pt x="3184" y="628"/>
                  </a:lnTo>
                  <a:lnTo>
                    <a:pt x="3192" y="630"/>
                  </a:lnTo>
                  <a:lnTo>
                    <a:pt x="3200" y="632"/>
                  </a:lnTo>
                  <a:lnTo>
                    <a:pt x="3200" y="632"/>
                  </a:lnTo>
                  <a:lnTo>
                    <a:pt x="3278" y="632"/>
                  </a:lnTo>
                  <a:lnTo>
                    <a:pt x="3278" y="632"/>
                  </a:lnTo>
                  <a:lnTo>
                    <a:pt x="3286" y="632"/>
                  </a:lnTo>
                  <a:lnTo>
                    <a:pt x="3290" y="634"/>
                  </a:lnTo>
                  <a:lnTo>
                    <a:pt x="3294" y="640"/>
                  </a:lnTo>
                  <a:lnTo>
                    <a:pt x="3296" y="646"/>
                  </a:lnTo>
                  <a:lnTo>
                    <a:pt x="3296" y="646"/>
                  </a:lnTo>
                  <a:lnTo>
                    <a:pt x="3298" y="664"/>
                  </a:lnTo>
                  <a:lnTo>
                    <a:pt x="3298" y="680"/>
                  </a:lnTo>
                  <a:lnTo>
                    <a:pt x="3298" y="680"/>
                  </a:lnTo>
                  <a:lnTo>
                    <a:pt x="3298" y="1008"/>
                  </a:lnTo>
                  <a:lnTo>
                    <a:pt x="3298" y="1008"/>
                  </a:lnTo>
                  <a:lnTo>
                    <a:pt x="3298" y="1032"/>
                  </a:lnTo>
                  <a:lnTo>
                    <a:pt x="3300" y="1038"/>
                  </a:lnTo>
                  <a:lnTo>
                    <a:pt x="3304" y="1044"/>
                  </a:lnTo>
                  <a:lnTo>
                    <a:pt x="3308" y="1048"/>
                  </a:lnTo>
                  <a:lnTo>
                    <a:pt x="3316" y="1048"/>
                  </a:lnTo>
                  <a:lnTo>
                    <a:pt x="3338" y="1050"/>
                  </a:lnTo>
                  <a:lnTo>
                    <a:pt x="3338" y="1050"/>
                  </a:lnTo>
                  <a:lnTo>
                    <a:pt x="3358" y="1052"/>
                  </a:lnTo>
                  <a:lnTo>
                    <a:pt x="3366" y="1054"/>
                  </a:lnTo>
                  <a:lnTo>
                    <a:pt x="3370" y="1056"/>
                  </a:lnTo>
                  <a:lnTo>
                    <a:pt x="3374" y="1060"/>
                  </a:lnTo>
                  <a:lnTo>
                    <a:pt x="3378" y="1066"/>
                  </a:lnTo>
                  <a:lnTo>
                    <a:pt x="3384" y="1086"/>
                  </a:lnTo>
                  <a:lnTo>
                    <a:pt x="3384" y="1086"/>
                  </a:lnTo>
                  <a:lnTo>
                    <a:pt x="3386" y="1090"/>
                  </a:lnTo>
                  <a:lnTo>
                    <a:pt x="3390" y="1094"/>
                  </a:lnTo>
                  <a:lnTo>
                    <a:pt x="3390" y="1094"/>
                  </a:lnTo>
                  <a:lnTo>
                    <a:pt x="3400" y="1096"/>
                  </a:lnTo>
                  <a:lnTo>
                    <a:pt x="3408" y="1096"/>
                  </a:lnTo>
                  <a:lnTo>
                    <a:pt x="3426" y="1096"/>
                  </a:lnTo>
                  <a:lnTo>
                    <a:pt x="3426" y="1096"/>
                  </a:lnTo>
                  <a:lnTo>
                    <a:pt x="3442" y="1098"/>
                  </a:lnTo>
                  <a:lnTo>
                    <a:pt x="3448" y="1100"/>
                  </a:lnTo>
                  <a:lnTo>
                    <a:pt x="3452" y="1104"/>
                  </a:lnTo>
                  <a:lnTo>
                    <a:pt x="3456" y="1108"/>
                  </a:lnTo>
                  <a:lnTo>
                    <a:pt x="3458" y="1114"/>
                  </a:lnTo>
                  <a:lnTo>
                    <a:pt x="3460" y="1130"/>
                  </a:lnTo>
                  <a:lnTo>
                    <a:pt x="3460" y="1130"/>
                  </a:lnTo>
                  <a:lnTo>
                    <a:pt x="3460" y="1160"/>
                  </a:lnTo>
                  <a:lnTo>
                    <a:pt x="3462" y="1192"/>
                  </a:lnTo>
                  <a:lnTo>
                    <a:pt x="3462" y="1192"/>
                  </a:lnTo>
                  <a:lnTo>
                    <a:pt x="3464" y="1202"/>
                  </a:lnTo>
                  <a:lnTo>
                    <a:pt x="3468" y="1208"/>
                  </a:lnTo>
                  <a:lnTo>
                    <a:pt x="3474" y="1212"/>
                  </a:lnTo>
                  <a:lnTo>
                    <a:pt x="3484" y="1214"/>
                  </a:lnTo>
                  <a:lnTo>
                    <a:pt x="3484" y="1214"/>
                  </a:lnTo>
                  <a:lnTo>
                    <a:pt x="3492" y="1214"/>
                  </a:lnTo>
                  <a:lnTo>
                    <a:pt x="3492" y="1214"/>
                  </a:lnTo>
                  <a:lnTo>
                    <a:pt x="3518" y="1214"/>
                  </a:lnTo>
                  <a:lnTo>
                    <a:pt x="3526" y="1212"/>
                  </a:lnTo>
                  <a:lnTo>
                    <a:pt x="3532" y="1210"/>
                  </a:lnTo>
                  <a:lnTo>
                    <a:pt x="3536" y="1204"/>
                  </a:lnTo>
                  <a:lnTo>
                    <a:pt x="3538" y="1196"/>
                  </a:lnTo>
                  <a:lnTo>
                    <a:pt x="3538" y="1170"/>
                  </a:lnTo>
                  <a:lnTo>
                    <a:pt x="3538" y="1170"/>
                  </a:lnTo>
                  <a:lnTo>
                    <a:pt x="3538" y="884"/>
                  </a:lnTo>
                  <a:lnTo>
                    <a:pt x="3538" y="884"/>
                  </a:lnTo>
                  <a:lnTo>
                    <a:pt x="3540" y="860"/>
                  </a:lnTo>
                  <a:lnTo>
                    <a:pt x="3542" y="852"/>
                  </a:lnTo>
                  <a:lnTo>
                    <a:pt x="3546" y="846"/>
                  </a:lnTo>
                  <a:lnTo>
                    <a:pt x="3552" y="842"/>
                  </a:lnTo>
                  <a:lnTo>
                    <a:pt x="3560" y="840"/>
                  </a:lnTo>
                  <a:lnTo>
                    <a:pt x="3586" y="838"/>
                  </a:lnTo>
                  <a:lnTo>
                    <a:pt x="3586" y="838"/>
                  </a:lnTo>
                  <a:lnTo>
                    <a:pt x="3694" y="838"/>
                  </a:lnTo>
                  <a:lnTo>
                    <a:pt x="3694" y="838"/>
                  </a:lnTo>
                  <a:lnTo>
                    <a:pt x="3718" y="840"/>
                  </a:lnTo>
                  <a:lnTo>
                    <a:pt x="3726" y="842"/>
                  </a:lnTo>
                  <a:lnTo>
                    <a:pt x="3732" y="846"/>
                  </a:lnTo>
                  <a:lnTo>
                    <a:pt x="3736" y="850"/>
                  </a:lnTo>
                  <a:lnTo>
                    <a:pt x="3738" y="858"/>
                  </a:lnTo>
                  <a:lnTo>
                    <a:pt x="3740" y="882"/>
                  </a:lnTo>
                  <a:lnTo>
                    <a:pt x="3740" y="882"/>
                  </a:lnTo>
                  <a:lnTo>
                    <a:pt x="3740" y="900"/>
                  </a:lnTo>
                  <a:lnTo>
                    <a:pt x="3742" y="908"/>
                  </a:lnTo>
                  <a:lnTo>
                    <a:pt x="3748" y="916"/>
                  </a:lnTo>
                  <a:lnTo>
                    <a:pt x="3748" y="916"/>
                  </a:lnTo>
                  <a:lnTo>
                    <a:pt x="3772" y="926"/>
                  </a:lnTo>
                  <a:lnTo>
                    <a:pt x="3780" y="930"/>
                  </a:lnTo>
                  <a:lnTo>
                    <a:pt x="3786" y="936"/>
                  </a:lnTo>
                  <a:lnTo>
                    <a:pt x="3788" y="942"/>
                  </a:lnTo>
                  <a:lnTo>
                    <a:pt x="3790" y="952"/>
                  </a:lnTo>
                  <a:lnTo>
                    <a:pt x="3790" y="978"/>
                  </a:lnTo>
                  <a:lnTo>
                    <a:pt x="3790" y="978"/>
                  </a:lnTo>
                  <a:lnTo>
                    <a:pt x="3790" y="1024"/>
                  </a:lnTo>
                  <a:lnTo>
                    <a:pt x="3792" y="1050"/>
                  </a:lnTo>
                  <a:lnTo>
                    <a:pt x="3794" y="1076"/>
                  </a:lnTo>
                  <a:lnTo>
                    <a:pt x="3794" y="1076"/>
                  </a:lnTo>
                  <a:lnTo>
                    <a:pt x="3800" y="1066"/>
                  </a:lnTo>
                  <a:lnTo>
                    <a:pt x="3802" y="1058"/>
                  </a:lnTo>
                  <a:lnTo>
                    <a:pt x="3802" y="1044"/>
                  </a:lnTo>
                  <a:lnTo>
                    <a:pt x="3802" y="1044"/>
                  </a:lnTo>
                  <a:lnTo>
                    <a:pt x="3804" y="962"/>
                  </a:lnTo>
                  <a:lnTo>
                    <a:pt x="3802" y="880"/>
                  </a:lnTo>
                  <a:lnTo>
                    <a:pt x="3802" y="880"/>
                  </a:lnTo>
                  <a:lnTo>
                    <a:pt x="3802" y="870"/>
                  </a:lnTo>
                  <a:lnTo>
                    <a:pt x="3804" y="862"/>
                  </a:lnTo>
                  <a:lnTo>
                    <a:pt x="3806" y="854"/>
                  </a:lnTo>
                  <a:lnTo>
                    <a:pt x="3810" y="848"/>
                  </a:lnTo>
                  <a:lnTo>
                    <a:pt x="3816" y="842"/>
                  </a:lnTo>
                  <a:lnTo>
                    <a:pt x="3822" y="838"/>
                  </a:lnTo>
                  <a:lnTo>
                    <a:pt x="3838" y="830"/>
                  </a:lnTo>
                  <a:lnTo>
                    <a:pt x="3838" y="830"/>
                  </a:lnTo>
                  <a:lnTo>
                    <a:pt x="3916" y="806"/>
                  </a:lnTo>
                  <a:lnTo>
                    <a:pt x="3992" y="780"/>
                  </a:lnTo>
                  <a:lnTo>
                    <a:pt x="3992" y="780"/>
                  </a:lnTo>
                  <a:lnTo>
                    <a:pt x="4006" y="774"/>
                  </a:lnTo>
                  <a:lnTo>
                    <a:pt x="4020" y="768"/>
                  </a:lnTo>
                  <a:lnTo>
                    <a:pt x="4036" y="766"/>
                  </a:lnTo>
                  <a:lnTo>
                    <a:pt x="4042" y="764"/>
                  </a:lnTo>
                  <a:lnTo>
                    <a:pt x="4050" y="766"/>
                  </a:lnTo>
                  <a:lnTo>
                    <a:pt x="4050" y="766"/>
                  </a:lnTo>
                  <a:lnTo>
                    <a:pt x="4056" y="774"/>
                  </a:lnTo>
                  <a:lnTo>
                    <a:pt x="4060" y="782"/>
                  </a:lnTo>
                  <a:lnTo>
                    <a:pt x="4060" y="800"/>
                  </a:lnTo>
                  <a:lnTo>
                    <a:pt x="4060" y="800"/>
                  </a:lnTo>
                  <a:lnTo>
                    <a:pt x="4060" y="892"/>
                  </a:lnTo>
                  <a:lnTo>
                    <a:pt x="4060" y="892"/>
                  </a:lnTo>
                  <a:lnTo>
                    <a:pt x="4062" y="902"/>
                  </a:lnTo>
                  <a:lnTo>
                    <a:pt x="4064" y="912"/>
                  </a:lnTo>
                  <a:lnTo>
                    <a:pt x="4072" y="918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096" y="932"/>
                  </a:lnTo>
                  <a:lnTo>
                    <a:pt x="4112" y="940"/>
                  </a:lnTo>
                  <a:lnTo>
                    <a:pt x="4128" y="944"/>
                  </a:lnTo>
                  <a:lnTo>
                    <a:pt x="4146" y="946"/>
                  </a:lnTo>
                  <a:lnTo>
                    <a:pt x="4146" y="946"/>
                  </a:lnTo>
                  <a:lnTo>
                    <a:pt x="4152" y="948"/>
                  </a:lnTo>
                  <a:lnTo>
                    <a:pt x="4158" y="950"/>
                  </a:lnTo>
                  <a:lnTo>
                    <a:pt x="4160" y="954"/>
                  </a:lnTo>
                  <a:lnTo>
                    <a:pt x="4164" y="960"/>
                  </a:lnTo>
                  <a:lnTo>
                    <a:pt x="4166" y="972"/>
                  </a:lnTo>
                  <a:lnTo>
                    <a:pt x="4170" y="982"/>
                  </a:lnTo>
                  <a:lnTo>
                    <a:pt x="4170" y="982"/>
                  </a:lnTo>
                  <a:lnTo>
                    <a:pt x="4178" y="974"/>
                  </a:lnTo>
                  <a:lnTo>
                    <a:pt x="4182" y="964"/>
                  </a:lnTo>
                  <a:lnTo>
                    <a:pt x="4184" y="954"/>
                  </a:lnTo>
                  <a:lnTo>
                    <a:pt x="4184" y="944"/>
                  </a:lnTo>
                  <a:lnTo>
                    <a:pt x="4184" y="944"/>
                  </a:lnTo>
                  <a:lnTo>
                    <a:pt x="4184" y="782"/>
                  </a:lnTo>
                  <a:lnTo>
                    <a:pt x="4184" y="782"/>
                  </a:lnTo>
                  <a:lnTo>
                    <a:pt x="4184" y="760"/>
                  </a:lnTo>
                  <a:lnTo>
                    <a:pt x="4188" y="750"/>
                  </a:lnTo>
                  <a:lnTo>
                    <a:pt x="4194" y="742"/>
                  </a:lnTo>
                  <a:lnTo>
                    <a:pt x="4194" y="742"/>
                  </a:lnTo>
                  <a:lnTo>
                    <a:pt x="4236" y="736"/>
                  </a:lnTo>
                  <a:lnTo>
                    <a:pt x="4278" y="734"/>
                  </a:lnTo>
                  <a:lnTo>
                    <a:pt x="4298" y="734"/>
                  </a:lnTo>
                  <a:lnTo>
                    <a:pt x="4320" y="736"/>
                  </a:lnTo>
                  <a:lnTo>
                    <a:pt x="4340" y="740"/>
                  </a:lnTo>
                  <a:lnTo>
                    <a:pt x="4360" y="744"/>
                  </a:lnTo>
                  <a:lnTo>
                    <a:pt x="4360" y="744"/>
                  </a:lnTo>
                  <a:lnTo>
                    <a:pt x="4370" y="744"/>
                  </a:lnTo>
                  <a:lnTo>
                    <a:pt x="4376" y="744"/>
                  </a:lnTo>
                  <a:lnTo>
                    <a:pt x="4382" y="746"/>
                  </a:lnTo>
                  <a:lnTo>
                    <a:pt x="4388" y="750"/>
                  </a:lnTo>
                  <a:lnTo>
                    <a:pt x="4390" y="756"/>
                  </a:lnTo>
                  <a:lnTo>
                    <a:pt x="4392" y="762"/>
                  </a:lnTo>
                  <a:lnTo>
                    <a:pt x="4394" y="778"/>
                  </a:lnTo>
                  <a:lnTo>
                    <a:pt x="4394" y="778"/>
                  </a:lnTo>
                  <a:lnTo>
                    <a:pt x="4394" y="830"/>
                  </a:lnTo>
                  <a:lnTo>
                    <a:pt x="4394" y="880"/>
                  </a:lnTo>
                  <a:lnTo>
                    <a:pt x="4394" y="980"/>
                  </a:lnTo>
                  <a:lnTo>
                    <a:pt x="4394" y="980"/>
                  </a:lnTo>
                  <a:lnTo>
                    <a:pt x="4398" y="986"/>
                  </a:lnTo>
                  <a:lnTo>
                    <a:pt x="4400" y="992"/>
                  </a:lnTo>
                  <a:lnTo>
                    <a:pt x="4402" y="1002"/>
                  </a:lnTo>
                  <a:lnTo>
                    <a:pt x="4402" y="1026"/>
                  </a:lnTo>
                  <a:lnTo>
                    <a:pt x="4402" y="1026"/>
                  </a:lnTo>
                  <a:lnTo>
                    <a:pt x="4402" y="1102"/>
                  </a:lnTo>
                  <a:lnTo>
                    <a:pt x="4402" y="1102"/>
                  </a:lnTo>
                  <a:lnTo>
                    <a:pt x="4402" y="1108"/>
                  </a:lnTo>
                  <a:lnTo>
                    <a:pt x="4404" y="1112"/>
                  </a:lnTo>
                  <a:lnTo>
                    <a:pt x="4406" y="1114"/>
                  </a:lnTo>
                  <a:lnTo>
                    <a:pt x="4408" y="1116"/>
                  </a:lnTo>
                  <a:lnTo>
                    <a:pt x="4416" y="1118"/>
                  </a:lnTo>
                  <a:lnTo>
                    <a:pt x="4424" y="1118"/>
                  </a:lnTo>
                  <a:lnTo>
                    <a:pt x="4424" y="1118"/>
                  </a:lnTo>
                  <a:lnTo>
                    <a:pt x="4444" y="1120"/>
                  </a:lnTo>
                  <a:lnTo>
                    <a:pt x="4454" y="1124"/>
                  </a:lnTo>
                  <a:lnTo>
                    <a:pt x="4462" y="1130"/>
                  </a:lnTo>
                  <a:lnTo>
                    <a:pt x="4462" y="1130"/>
                  </a:lnTo>
                  <a:lnTo>
                    <a:pt x="4474" y="1134"/>
                  </a:lnTo>
                  <a:lnTo>
                    <a:pt x="4480" y="1136"/>
                  </a:lnTo>
                  <a:lnTo>
                    <a:pt x="4486" y="1138"/>
                  </a:lnTo>
                  <a:lnTo>
                    <a:pt x="4492" y="1136"/>
                  </a:lnTo>
                  <a:lnTo>
                    <a:pt x="4496" y="1134"/>
                  </a:lnTo>
                  <a:lnTo>
                    <a:pt x="4500" y="1128"/>
                  </a:lnTo>
                  <a:lnTo>
                    <a:pt x="4504" y="1120"/>
                  </a:lnTo>
                  <a:lnTo>
                    <a:pt x="4504" y="1120"/>
                  </a:lnTo>
                  <a:lnTo>
                    <a:pt x="4504" y="1058"/>
                  </a:lnTo>
                  <a:lnTo>
                    <a:pt x="4504" y="1058"/>
                  </a:lnTo>
                  <a:lnTo>
                    <a:pt x="4504" y="1044"/>
                  </a:lnTo>
                  <a:lnTo>
                    <a:pt x="4508" y="1032"/>
                  </a:lnTo>
                  <a:lnTo>
                    <a:pt x="4510" y="1028"/>
                  </a:lnTo>
                  <a:lnTo>
                    <a:pt x="4514" y="1022"/>
                  </a:lnTo>
                  <a:lnTo>
                    <a:pt x="4520" y="1018"/>
                  </a:lnTo>
                  <a:lnTo>
                    <a:pt x="4528" y="1016"/>
                  </a:lnTo>
                  <a:lnTo>
                    <a:pt x="4528" y="1016"/>
                  </a:lnTo>
                  <a:lnTo>
                    <a:pt x="4532" y="1012"/>
                  </a:lnTo>
                  <a:lnTo>
                    <a:pt x="4536" y="1010"/>
                  </a:lnTo>
                  <a:lnTo>
                    <a:pt x="4540" y="1004"/>
                  </a:lnTo>
                  <a:lnTo>
                    <a:pt x="4542" y="1000"/>
                  </a:lnTo>
                  <a:lnTo>
                    <a:pt x="4542" y="990"/>
                  </a:lnTo>
                  <a:lnTo>
                    <a:pt x="4542" y="980"/>
                  </a:lnTo>
                  <a:lnTo>
                    <a:pt x="4542" y="980"/>
                  </a:lnTo>
                  <a:lnTo>
                    <a:pt x="4542" y="964"/>
                  </a:lnTo>
                  <a:lnTo>
                    <a:pt x="4544" y="950"/>
                  </a:lnTo>
                  <a:lnTo>
                    <a:pt x="4548" y="936"/>
                  </a:lnTo>
                  <a:lnTo>
                    <a:pt x="4552" y="928"/>
                  </a:lnTo>
                  <a:lnTo>
                    <a:pt x="4558" y="922"/>
                  </a:lnTo>
                  <a:lnTo>
                    <a:pt x="4558" y="922"/>
                  </a:lnTo>
                  <a:lnTo>
                    <a:pt x="4562" y="914"/>
                  </a:lnTo>
                  <a:lnTo>
                    <a:pt x="4564" y="904"/>
                  </a:lnTo>
                  <a:lnTo>
                    <a:pt x="4564" y="884"/>
                  </a:lnTo>
                  <a:lnTo>
                    <a:pt x="4564" y="884"/>
                  </a:lnTo>
                  <a:lnTo>
                    <a:pt x="4566" y="766"/>
                  </a:lnTo>
                  <a:lnTo>
                    <a:pt x="4564" y="646"/>
                  </a:lnTo>
                  <a:lnTo>
                    <a:pt x="4564" y="646"/>
                  </a:lnTo>
                  <a:lnTo>
                    <a:pt x="4564" y="628"/>
                  </a:lnTo>
                  <a:lnTo>
                    <a:pt x="4566" y="620"/>
                  </a:lnTo>
                  <a:lnTo>
                    <a:pt x="4568" y="610"/>
                  </a:lnTo>
                  <a:lnTo>
                    <a:pt x="4568" y="610"/>
                  </a:lnTo>
                  <a:lnTo>
                    <a:pt x="4570" y="604"/>
                  </a:lnTo>
                  <a:lnTo>
                    <a:pt x="4574" y="600"/>
                  </a:lnTo>
                  <a:lnTo>
                    <a:pt x="4578" y="598"/>
                  </a:lnTo>
                  <a:lnTo>
                    <a:pt x="4586" y="596"/>
                  </a:lnTo>
                  <a:lnTo>
                    <a:pt x="4586" y="596"/>
                  </a:lnTo>
                  <a:lnTo>
                    <a:pt x="4624" y="596"/>
                  </a:lnTo>
                  <a:lnTo>
                    <a:pt x="4660" y="594"/>
                  </a:lnTo>
                  <a:lnTo>
                    <a:pt x="4698" y="592"/>
                  </a:lnTo>
                  <a:lnTo>
                    <a:pt x="4736" y="592"/>
                  </a:lnTo>
                  <a:lnTo>
                    <a:pt x="4736" y="592"/>
                  </a:lnTo>
                  <a:lnTo>
                    <a:pt x="4748" y="592"/>
                  </a:lnTo>
                  <a:lnTo>
                    <a:pt x="4754" y="594"/>
                  </a:lnTo>
                  <a:lnTo>
                    <a:pt x="4760" y="598"/>
                  </a:lnTo>
                  <a:lnTo>
                    <a:pt x="4760" y="598"/>
                  </a:lnTo>
                  <a:lnTo>
                    <a:pt x="4764" y="606"/>
                  </a:lnTo>
                  <a:lnTo>
                    <a:pt x="4766" y="616"/>
                  </a:lnTo>
                  <a:lnTo>
                    <a:pt x="4766" y="636"/>
                  </a:lnTo>
                  <a:lnTo>
                    <a:pt x="4766" y="636"/>
                  </a:lnTo>
                  <a:lnTo>
                    <a:pt x="4766" y="948"/>
                  </a:lnTo>
                  <a:lnTo>
                    <a:pt x="4766" y="948"/>
                  </a:lnTo>
                  <a:lnTo>
                    <a:pt x="4768" y="974"/>
                  </a:lnTo>
                  <a:lnTo>
                    <a:pt x="4770" y="998"/>
                  </a:lnTo>
                  <a:lnTo>
                    <a:pt x="4770" y="998"/>
                  </a:lnTo>
                  <a:lnTo>
                    <a:pt x="4772" y="1008"/>
                  </a:lnTo>
                  <a:lnTo>
                    <a:pt x="4776" y="1012"/>
                  </a:lnTo>
                  <a:lnTo>
                    <a:pt x="4782" y="1014"/>
                  </a:lnTo>
                  <a:lnTo>
                    <a:pt x="4790" y="1014"/>
                  </a:lnTo>
                  <a:lnTo>
                    <a:pt x="4790" y="1014"/>
                  </a:lnTo>
                  <a:lnTo>
                    <a:pt x="4802" y="1006"/>
                  </a:lnTo>
                  <a:lnTo>
                    <a:pt x="4814" y="1002"/>
                  </a:lnTo>
                  <a:lnTo>
                    <a:pt x="4814" y="1002"/>
                  </a:lnTo>
                  <a:lnTo>
                    <a:pt x="4848" y="1000"/>
                  </a:lnTo>
                  <a:lnTo>
                    <a:pt x="4882" y="1000"/>
                  </a:lnTo>
                  <a:lnTo>
                    <a:pt x="4950" y="1000"/>
                  </a:lnTo>
                  <a:lnTo>
                    <a:pt x="4950" y="1000"/>
                  </a:lnTo>
                  <a:lnTo>
                    <a:pt x="4960" y="1002"/>
                  </a:lnTo>
                  <a:lnTo>
                    <a:pt x="4970" y="1004"/>
                  </a:lnTo>
                  <a:lnTo>
                    <a:pt x="4978" y="1010"/>
                  </a:lnTo>
                  <a:lnTo>
                    <a:pt x="4982" y="1020"/>
                  </a:lnTo>
                  <a:lnTo>
                    <a:pt x="4982" y="1020"/>
                  </a:lnTo>
                  <a:lnTo>
                    <a:pt x="4984" y="1026"/>
                  </a:lnTo>
                  <a:lnTo>
                    <a:pt x="4986" y="1030"/>
                  </a:lnTo>
                  <a:lnTo>
                    <a:pt x="4988" y="1034"/>
                  </a:lnTo>
                  <a:lnTo>
                    <a:pt x="4988" y="1034"/>
                  </a:lnTo>
                  <a:lnTo>
                    <a:pt x="4992" y="1020"/>
                  </a:lnTo>
                  <a:lnTo>
                    <a:pt x="4996" y="1014"/>
                  </a:lnTo>
                  <a:lnTo>
                    <a:pt x="5000" y="1008"/>
                  </a:lnTo>
                  <a:lnTo>
                    <a:pt x="5004" y="1004"/>
                  </a:lnTo>
                  <a:lnTo>
                    <a:pt x="5010" y="1002"/>
                  </a:lnTo>
                  <a:lnTo>
                    <a:pt x="5018" y="1000"/>
                  </a:lnTo>
                  <a:lnTo>
                    <a:pt x="5026" y="1000"/>
                  </a:lnTo>
                  <a:lnTo>
                    <a:pt x="5026" y="1000"/>
                  </a:lnTo>
                  <a:lnTo>
                    <a:pt x="5034" y="1002"/>
                  </a:lnTo>
                  <a:lnTo>
                    <a:pt x="5040" y="1004"/>
                  </a:lnTo>
                  <a:lnTo>
                    <a:pt x="5044" y="1010"/>
                  </a:lnTo>
                  <a:lnTo>
                    <a:pt x="5046" y="1016"/>
                  </a:lnTo>
                  <a:lnTo>
                    <a:pt x="5046" y="1016"/>
                  </a:lnTo>
                  <a:lnTo>
                    <a:pt x="5048" y="1090"/>
                  </a:lnTo>
                  <a:lnTo>
                    <a:pt x="5046" y="1126"/>
                  </a:lnTo>
                  <a:lnTo>
                    <a:pt x="5046" y="1144"/>
                  </a:lnTo>
                  <a:lnTo>
                    <a:pt x="5042" y="1162"/>
                  </a:lnTo>
                  <a:lnTo>
                    <a:pt x="5042" y="1162"/>
                  </a:lnTo>
                  <a:lnTo>
                    <a:pt x="5038" y="1170"/>
                  </a:lnTo>
                  <a:lnTo>
                    <a:pt x="5040" y="1174"/>
                  </a:lnTo>
                  <a:lnTo>
                    <a:pt x="5044" y="1174"/>
                  </a:lnTo>
                  <a:lnTo>
                    <a:pt x="5050" y="1176"/>
                  </a:lnTo>
                  <a:lnTo>
                    <a:pt x="5050" y="1176"/>
                  </a:lnTo>
                  <a:lnTo>
                    <a:pt x="5086" y="1174"/>
                  </a:lnTo>
                  <a:lnTo>
                    <a:pt x="5122" y="1174"/>
                  </a:lnTo>
                  <a:lnTo>
                    <a:pt x="5122" y="1174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0" y="1170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2" y="1174"/>
                  </a:lnTo>
                  <a:lnTo>
                    <a:pt x="5120" y="1174"/>
                  </a:lnTo>
                  <a:lnTo>
                    <a:pt x="5120" y="1174"/>
                  </a:lnTo>
                  <a:lnTo>
                    <a:pt x="5052" y="1174"/>
                  </a:lnTo>
                  <a:lnTo>
                    <a:pt x="5052" y="1174"/>
                  </a:lnTo>
                  <a:lnTo>
                    <a:pt x="5048" y="1174"/>
                  </a:lnTo>
                  <a:lnTo>
                    <a:pt x="5042" y="1174"/>
                  </a:lnTo>
                  <a:lnTo>
                    <a:pt x="5042" y="1174"/>
                  </a:lnTo>
                  <a:lnTo>
                    <a:pt x="5040" y="1172"/>
                  </a:lnTo>
                  <a:lnTo>
                    <a:pt x="5040" y="1164"/>
                  </a:lnTo>
                  <a:lnTo>
                    <a:pt x="5040" y="1164"/>
                  </a:lnTo>
                  <a:lnTo>
                    <a:pt x="5048" y="1160"/>
                  </a:lnTo>
                  <a:lnTo>
                    <a:pt x="5056" y="1158"/>
                  </a:lnTo>
                  <a:lnTo>
                    <a:pt x="5072" y="1158"/>
                  </a:lnTo>
                  <a:lnTo>
                    <a:pt x="5090" y="1158"/>
                  </a:lnTo>
                  <a:lnTo>
                    <a:pt x="5106" y="1158"/>
                  </a:lnTo>
                  <a:lnTo>
                    <a:pt x="5106" y="1158"/>
                  </a:lnTo>
                  <a:lnTo>
                    <a:pt x="5116" y="1158"/>
                  </a:lnTo>
                  <a:lnTo>
                    <a:pt x="5124" y="1156"/>
                  </a:lnTo>
                  <a:lnTo>
                    <a:pt x="5132" y="1152"/>
                  </a:lnTo>
                  <a:lnTo>
                    <a:pt x="5134" y="1150"/>
                  </a:lnTo>
                  <a:lnTo>
                    <a:pt x="5136" y="1144"/>
                  </a:lnTo>
                  <a:lnTo>
                    <a:pt x="5136" y="1144"/>
                  </a:lnTo>
                  <a:lnTo>
                    <a:pt x="5138" y="1118"/>
                  </a:lnTo>
                  <a:lnTo>
                    <a:pt x="5138" y="1090"/>
                  </a:lnTo>
                  <a:lnTo>
                    <a:pt x="5138" y="1090"/>
                  </a:lnTo>
                  <a:lnTo>
                    <a:pt x="5136" y="964"/>
                  </a:lnTo>
                  <a:lnTo>
                    <a:pt x="5136" y="836"/>
                  </a:lnTo>
                  <a:lnTo>
                    <a:pt x="5136" y="836"/>
                  </a:lnTo>
                  <a:lnTo>
                    <a:pt x="5138" y="824"/>
                  </a:lnTo>
                  <a:lnTo>
                    <a:pt x="5140" y="812"/>
                  </a:lnTo>
                  <a:lnTo>
                    <a:pt x="5140" y="812"/>
                  </a:lnTo>
                  <a:lnTo>
                    <a:pt x="5144" y="808"/>
                  </a:lnTo>
                  <a:lnTo>
                    <a:pt x="5146" y="804"/>
                  </a:lnTo>
                  <a:lnTo>
                    <a:pt x="5146" y="804"/>
                  </a:lnTo>
                  <a:lnTo>
                    <a:pt x="5164" y="800"/>
                  </a:lnTo>
                  <a:lnTo>
                    <a:pt x="5182" y="798"/>
                  </a:lnTo>
                  <a:lnTo>
                    <a:pt x="5216" y="800"/>
                  </a:lnTo>
                  <a:lnTo>
                    <a:pt x="5216" y="800"/>
                  </a:lnTo>
                  <a:lnTo>
                    <a:pt x="5222" y="800"/>
                  </a:lnTo>
                  <a:lnTo>
                    <a:pt x="5228" y="802"/>
                  </a:lnTo>
                  <a:lnTo>
                    <a:pt x="5232" y="806"/>
                  </a:lnTo>
                  <a:lnTo>
                    <a:pt x="5236" y="810"/>
                  </a:lnTo>
                  <a:lnTo>
                    <a:pt x="5238" y="820"/>
                  </a:lnTo>
                  <a:lnTo>
                    <a:pt x="5240" y="832"/>
                  </a:lnTo>
                  <a:lnTo>
                    <a:pt x="5240" y="832"/>
                  </a:lnTo>
                  <a:lnTo>
                    <a:pt x="5238" y="884"/>
                  </a:lnTo>
                  <a:lnTo>
                    <a:pt x="5238" y="938"/>
                  </a:lnTo>
                  <a:lnTo>
                    <a:pt x="5238" y="1044"/>
                  </a:lnTo>
                  <a:lnTo>
                    <a:pt x="5238" y="1044"/>
                  </a:lnTo>
                  <a:lnTo>
                    <a:pt x="5238" y="1052"/>
                  </a:lnTo>
                  <a:lnTo>
                    <a:pt x="5238" y="1052"/>
                  </a:lnTo>
                  <a:lnTo>
                    <a:pt x="5244" y="1056"/>
                  </a:lnTo>
                  <a:lnTo>
                    <a:pt x="5250" y="1058"/>
                  </a:lnTo>
                  <a:lnTo>
                    <a:pt x="5264" y="1058"/>
                  </a:lnTo>
                  <a:lnTo>
                    <a:pt x="5278" y="1056"/>
                  </a:lnTo>
                  <a:lnTo>
                    <a:pt x="5290" y="1056"/>
                  </a:lnTo>
                  <a:lnTo>
                    <a:pt x="5290" y="1056"/>
                  </a:lnTo>
                  <a:lnTo>
                    <a:pt x="5300" y="1056"/>
                  </a:lnTo>
                  <a:lnTo>
                    <a:pt x="5300" y="1056"/>
                  </a:lnTo>
                  <a:lnTo>
                    <a:pt x="5316" y="1058"/>
                  </a:lnTo>
                  <a:lnTo>
                    <a:pt x="5324" y="1060"/>
                  </a:lnTo>
                  <a:lnTo>
                    <a:pt x="5332" y="1064"/>
                  </a:lnTo>
                  <a:lnTo>
                    <a:pt x="5332" y="1064"/>
                  </a:lnTo>
                  <a:lnTo>
                    <a:pt x="5336" y="1070"/>
                  </a:lnTo>
                  <a:lnTo>
                    <a:pt x="5338" y="1078"/>
                  </a:lnTo>
                  <a:lnTo>
                    <a:pt x="5340" y="1092"/>
                  </a:lnTo>
                  <a:lnTo>
                    <a:pt x="5340" y="1092"/>
                  </a:lnTo>
                  <a:lnTo>
                    <a:pt x="5344" y="1100"/>
                  </a:lnTo>
                  <a:lnTo>
                    <a:pt x="5344" y="1100"/>
                  </a:lnTo>
                  <a:lnTo>
                    <a:pt x="5350" y="1102"/>
                  </a:lnTo>
                  <a:lnTo>
                    <a:pt x="5358" y="1102"/>
                  </a:lnTo>
                  <a:lnTo>
                    <a:pt x="5372" y="1102"/>
                  </a:lnTo>
                  <a:lnTo>
                    <a:pt x="5372" y="1102"/>
                  </a:lnTo>
                  <a:lnTo>
                    <a:pt x="5392" y="1104"/>
                  </a:lnTo>
                  <a:lnTo>
                    <a:pt x="5400" y="1106"/>
                  </a:lnTo>
                  <a:lnTo>
                    <a:pt x="5404" y="1108"/>
                  </a:lnTo>
                  <a:lnTo>
                    <a:pt x="5406" y="1112"/>
                  </a:lnTo>
                  <a:lnTo>
                    <a:pt x="5410" y="1120"/>
                  </a:lnTo>
                  <a:lnTo>
                    <a:pt x="5412" y="1140"/>
                  </a:lnTo>
                  <a:lnTo>
                    <a:pt x="5412" y="1140"/>
                  </a:lnTo>
                  <a:lnTo>
                    <a:pt x="5412" y="1146"/>
                  </a:lnTo>
                  <a:lnTo>
                    <a:pt x="5414" y="1150"/>
                  </a:lnTo>
                  <a:lnTo>
                    <a:pt x="5414" y="1150"/>
                  </a:lnTo>
                  <a:lnTo>
                    <a:pt x="5432" y="1154"/>
                  </a:lnTo>
                  <a:lnTo>
                    <a:pt x="5448" y="1154"/>
                  </a:lnTo>
                  <a:lnTo>
                    <a:pt x="5466" y="1152"/>
                  </a:lnTo>
                  <a:lnTo>
                    <a:pt x="5482" y="1148"/>
                  </a:lnTo>
                  <a:lnTo>
                    <a:pt x="5482" y="1148"/>
                  </a:lnTo>
                  <a:lnTo>
                    <a:pt x="5484" y="1144"/>
                  </a:lnTo>
                  <a:lnTo>
                    <a:pt x="5486" y="1138"/>
                  </a:lnTo>
                  <a:lnTo>
                    <a:pt x="5486" y="1138"/>
                  </a:lnTo>
                  <a:lnTo>
                    <a:pt x="5486" y="1096"/>
                  </a:lnTo>
                  <a:lnTo>
                    <a:pt x="5486" y="1054"/>
                  </a:lnTo>
                  <a:lnTo>
                    <a:pt x="5486" y="1054"/>
                  </a:lnTo>
                  <a:lnTo>
                    <a:pt x="5488" y="1036"/>
                  </a:lnTo>
                  <a:lnTo>
                    <a:pt x="5490" y="1030"/>
                  </a:lnTo>
                  <a:lnTo>
                    <a:pt x="5492" y="1026"/>
                  </a:lnTo>
                  <a:lnTo>
                    <a:pt x="5498" y="1022"/>
                  </a:lnTo>
                  <a:lnTo>
                    <a:pt x="5504" y="1020"/>
                  </a:lnTo>
                  <a:lnTo>
                    <a:pt x="5522" y="1018"/>
                  </a:lnTo>
                  <a:lnTo>
                    <a:pt x="5522" y="1018"/>
                  </a:lnTo>
                  <a:lnTo>
                    <a:pt x="5536" y="1018"/>
                  </a:lnTo>
                  <a:lnTo>
                    <a:pt x="5542" y="1016"/>
                  </a:lnTo>
                  <a:lnTo>
                    <a:pt x="5548" y="1014"/>
                  </a:lnTo>
                  <a:lnTo>
                    <a:pt x="5548" y="1014"/>
                  </a:lnTo>
                  <a:lnTo>
                    <a:pt x="5550" y="1006"/>
                  </a:lnTo>
                  <a:lnTo>
                    <a:pt x="5552" y="1000"/>
                  </a:lnTo>
                  <a:lnTo>
                    <a:pt x="5552" y="1000"/>
                  </a:lnTo>
                  <a:lnTo>
                    <a:pt x="5552" y="994"/>
                  </a:lnTo>
                  <a:lnTo>
                    <a:pt x="5552" y="994"/>
                  </a:lnTo>
                  <a:lnTo>
                    <a:pt x="5552" y="970"/>
                  </a:lnTo>
                  <a:lnTo>
                    <a:pt x="5554" y="952"/>
                  </a:lnTo>
                  <a:lnTo>
                    <a:pt x="5556" y="938"/>
                  </a:lnTo>
                  <a:lnTo>
                    <a:pt x="5562" y="930"/>
                  </a:lnTo>
                  <a:lnTo>
                    <a:pt x="5570" y="924"/>
                  </a:lnTo>
                  <a:lnTo>
                    <a:pt x="5584" y="922"/>
                  </a:lnTo>
                  <a:lnTo>
                    <a:pt x="5602" y="922"/>
                  </a:lnTo>
                  <a:lnTo>
                    <a:pt x="5628" y="922"/>
                  </a:lnTo>
                  <a:lnTo>
                    <a:pt x="5628" y="922"/>
                  </a:lnTo>
                  <a:lnTo>
                    <a:pt x="5664" y="920"/>
                  </a:lnTo>
                  <a:lnTo>
                    <a:pt x="5674" y="920"/>
                  </a:lnTo>
                  <a:lnTo>
                    <a:pt x="5682" y="922"/>
                  </a:lnTo>
                  <a:lnTo>
                    <a:pt x="5692" y="926"/>
                  </a:lnTo>
                  <a:lnTo>
                    <a:pt x="5700" y="930"/>
                  </a:lnTo>
                  <a:lnTo>
                    <a:pt x="5700" y="930"/>
                  </a:lnTo>
                  <a:lnTo>
                    <a:pt x="5706" y="938"/>
                  </a:lnTo>
                  <a:lnTo>
                    <a:pt x="5706" y="944"/>
                  </a:lnTo>
                  <a:lnTo>
                    <a:pt x="5706" y="960"/>
                  </a:lnTo>
                  <a:lnTo>
                    <a:pt x="5706" y="960"/>
                  </a:lnTo>
                  <a:lnTo>
                    <a:pt x="5706" y="1222"/>
                  </a:lnTo>
                  <a:lnTo>
                    <a:pt x="5708" y="1484"/>
                  </a:lnTo>
                  <a:lnTo>
                    <a:pt x="5708" y="1484"/>
                  </a:lnTo>
                  <a:lnTo>
                    <a:pt x="5706" y="1502"/>
                  </a:lnTo>
                  <a:lnTo>
                    <a:pt x="5704" y="1508"/>
                  </a:lnTo>
                  <a:lnTo>
                    <a:pt x="5700" y="1512"/>
                  </a:lnTo>
                  <a:lnTo>
                    <a:pt x="5696" y="1516"/>
                  </a:lnTo>
                  <a:lnTo>
                    <a:pt x="5690" y="1518"/>
                  </a:lnTo>
                  <a:lnTo>
                    <a:pt x="5672" y="1518"/>
                  </a:lnTo>
                  <a:lnTo>
                    <a:pt x="5672" y="1518"/>
                  </a:lnTo>
                  <a:lnTo>
                    <a:pt x="66" y="1518"/>
                  </a:lnTo>
                  <a:lnTo>
                    <a:pt x="66" y="1518"/>
                  </a:lnTo>
                  <a:lnTo>
                    <a:pt x="30" y="1520"/>
                  </a:lnTo>
                  <a:lnTo>
                    <a:pt x="30" y="15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>
              <a:off x="6086475" y="1827743"/>
              <a:ext cx="6105525" cy="1622688"/>
            </a:xfrm>
            <a:custGeom>
              <a:avLst/>
              <a:gdLst/>
              <a:ahLst/>
              <a:cxnLst>
                <a:cxn ang="0">
                  <a:pos x="8" y="1016"/>
                </a:cxn>
                <a:cxn ang="0">
                  <a:pos x="202" y="972"/>
                </a:cxn>
                <a:cxn ang="0">
                  <a:pos x="310" y="876"/>
                </a:cxn>
                <a:cxn ang="0">
                  <a:pos x="454" y="1052"/>
                </a:cxn>
                <a:cxn ang="0">
                  <a:pos x="558" y="1106"/>
                </a:cxn>
                <a:cxn ang="0">
                  <a:pos x="630" y="1242"/>
                </a:cxn>
                <a:cxn ang="0">
                  <a:pos x="606" y="604"/>
                </a:cxn>
                <a:cxn ang="0">
                  <a:pos x="650" y="410"/>
                </a:cxn>
                <a:cxn ang="0">
                  <a:pos x="682" y="374"/>
                </a:cxn>
                <a:cxn ang="0">
                  <a:pos x="742" y="590"/>
                </a:cxn>
                <a:cxn ang="0">
                  <a:pos x="716" y="1002"/>
                </a:cxn>
                <a:cxn ang="0">
                  <a:pos x="742" y="960"/>
                </a:cxn>
                <a:cxn ang="0">
                  <a:pos x="820" y="964"/>
                </a:cxn>
                <a:cxn ang="0">
                  <a:pos x="960" y="1084"/>
                </a:cxn>
                <a:cxn ang="0">
                  <a:pos x="1076" y="1048"/>
                </a:cxn>
                <a:cxn ang="0">
                  <a:pos x="1148" y="772"/>
                </a:cxn>
                <a:cxn ang="0">
                  <a:pos x="1218" y="870"/>
                </a:cxn>
                <a:cxn ang="0">
                  <a:pos x="1334" y="932"/>
                </a:cxn>
                <a:cxn ang="0">
                  <a:pos x="1490" y="970"/>
                </a:cxn>
                <a:cxn ang="0">
                  <a:pos x="1534" y="1074"/>
                </a:cxn>
                <a:cxn ang="0">
                  <a:pos x="1628" y="856"/>
                </a:cxn>
                <a:cxn ang="0">
                  <a:pos x="1738" y="624"/>
                </a:cxn>
                <a:cxn ang="0">
                  <a:pos x="1844" y="586"/>
                </a:cxn>
                <a:cxn ang="0">
                  <a:pos x="1862" y="1038"/>
                </a:cxn>
                <a:cxn ang="0">
                  <a:pos x="2130" y="782"/>
                </a:cxn>
                <a:cxn ang="0">
                  <a:pos x="2246" y="960"/>
                </a:cxn>
                <a:cxn ang="0">
                  <a:pos x="2258" y="1042"/>
                </a:cxn>
                <a:cxn ang="0">
                  <a:pos x="2356" y="750"/>
                </a:cxn>
                <a:cxn ang="0">
                  <a:pos x="2478" y="984"/>
                </a:cxn>
                <a:cxn ang="0">
                  <a:pos x="2556" y="1194"/>
                </a:cxn>
                <a:cxn ang="0">
                  <a:pos x="2594" y="1022"/>
                </a:cxn>
                <a:cxn ang="0">
                  <a:pos x="2638" y="676"/>
                </a:cxn>
                <a:cxn ang="0">
                  <a:pos x="2832" y="686"/>
                </a:cxn>
                <a:cxn ang="0">
                  <a:pos x="2978" y="1002"/>
                </a:cxn>
                <a:cxn ang="0">
                  <a:pos x="3050" y="442"/>
                </a:cxn>
                <a:cxn ang="0">
                  <a:pos x="3156" y="618"/>
                </a:cxn>
                <a:cxn ang="0">
                  <a:pos x="3298" y="1008"/>
                </a:cxn>
                <a:cxn ang="0">
                  <a:pos x="3400" y="1096"/>
                </a:cxn>
                <a:cxn ang="0">
                  <a:pos x="3484" y="1214"/>
                </a:cxn>
                <a:cxn ang="0">
                  <a:pos x="3586" y="838"/>
                </a:cxn>
                <a:cxn ang="0">
                  <a:pos x="3790" y="952"/>
                </a:cxn>
                <a:cxn ang="0">
                  <a:pos x="3816" y="842"/>
                </a:cxn>
                <a:cxn ang="0">
                  <a:pos x="4060" y="892"/>
                </a:cxn>
                <a:cxn ang="0">
                  <a:pos x="4178" y="974"/>
                </a:cxn>
                <a:cxn ang="0">
                  <a:pos x="4370" y="744"/>
                </a:cxn>
                <a:cxn ang="0">
                  <a:pos x="4402" y="1102"/>
                </a:cxn>
                <a:cxn ang="0">
                  <a:pos x="4504" y="1120"/>
                </a:cxn>
                <a:cxn ang="0">
                  <a:pos x="4542" y="964"/>
                </a:cxn>
                <a:cxn ang="0">
                  <a:pos x="4574" y="600"/>
                </a:cxn>
                <a:cxn ang="0">
                  <a:pos x="4766" y="948"/>
                </a:cxn>
                <a:cxn ang="0">
                  <a:pos x="4978" y="1010"/>
                </a:cxn>
                <a:cxn ang="0">
                  <a:pos x="5046" y="1016"/>
                </a:cxn>
                <a:cxn ang="0">
                  <a:pos x="5122" y="1172"/>
                </a:cxn>
                <a:cxn ang="0">
                  <a:pos x="5106" y="1158"/>
                </a:cxn>
                <a:cxn ang="0">
                  <a:pos x="5146" y="804"/>
                </a:cxn>
                <a:cxn ang="0">
                  <a:pos x="5244" y="1056"/>
                </a:cxn>
                <a:cxn ang="0">
                  <a:pos x="5350" y="1102"/>
                </a:cxn>
                <a:cxn ang="0">
                  <a:pos x="5482" y="1148"/>
                </a:cxn>
                <a:cxn ang="0">
                  <a:pos x="5550" y="1006"/>
                </a:cxn>
                <a:cxn ang="0">
                  <a:pos x="5700" y="930"/>
                </a:cxn>
                <a:cxn ang="0">
                  <a:pos x="30" y="1520"/>
                </a:cxn>
              </a:cxnLst>
              <a:rect l="0" t="0" r="r" b="b"/>
              <a:pathLst>
                <a:path w="5708" h="1520">
                  <a:moveTo>
                    <a:pt x="30" y="1520"/>
                  </a:moveTo>
                  <a:lnTo>
                    <a:pt x="30" y="1520"/>
                  </a:lnTo>
                  <a:lnTo>
                    <a:pt x="16" y="1518"/>
                  </a:lnTo>
                  <a:lnTo>
                    <a:pt x="10" y="1516"/>
                  </a:lnTo>
                  <a:lnTo>
                    <a:pt x="6" y="1514"/>
                  </a:lnTo>
                  <a:lnTo>
                    <a:pt x="4" y="1508"/>
                  </a:lnTo>
                  <a:lnTo>
                    <a:pt x="2" y="1502"/>
                  </a:lnTo>
                  <a:lnTo>
                    <a:pt x="0" y="1488"/>
                  </a:lnTo>
                  <a:lnTo>
                    <a:pt x="0" y="1488"/>
                  </a:lnTo>
                  <a:lnTo>
                    <a:pt x="2" y="1298"/>
                  </a:lnTo>
                  <a:lnTo>
                    <a:pt x="2" y="1110"/>
                  </a:lnTo>
                  <a:lnTo>
                    <a:pt x="2" y="1110"/>
                  </a:lnTo>
                  <a:lnTo>
                    <a:pt x="4" y="1092"/>
                  </a:lnTo>
                  <a:lnTo>
                    <a:pt x="4" y="1072"/>
                  </a:lnTo>
                  <a:lnTo>
                    <a:pt x="4" y="1034"/>
                  </a:lnTo>
                  <a:lnTo>
                    <a:pt x="4" y="1034"/>
                  </a:lnTo>
                  <a:lnTo>
                    <a:pt x="4" y="1020"/>
                  </a:lnTo>
                  <a:lnTo>
                    <a:pt x="8" y="1016"/>
                  </a:lnTo>
                  <a:lnTo>
                    <a:pt x="10" y="1014"/>
                  </a:lnTo>
                  <a:lnTo>
                    <a:pt x="14" y="1012"/>
                  </a:lnTo>
                  <a:lnTo>
                    <a:pt x="14" y="1012"/>
                  </a:lnTo>
                  <a:lnTo>
                    <a:pt x="38" y="1008"/>
                  </a:lnTo>
                  <a:lnTo>
                    <a:pt x="64" y="1004"/>
                  </a:lnTo>
                  <a:lnTo>
                    <a:pt x="94" y="1004"/>
                  </a:lnTo>
                  <a:lnTo>
                    <a:pt x="122" y="1006"/>
                  </a:lnTo>
                  <a:lnTo>
                    <a:pt x="150" y="1008"/>
                  </a:lnTo>
                  <a:lnTo>
                    <a:pt x="174" y="1012"/>
                  </a:lnTo>
                  <a:lnTo>
                    <a:pt x="192" y="1018"/>
                  </a:lnTo>
                  <a:lnTo>
                    <a:pt x="200" y="1020"/>
                  </a:lnTo>
                  <a:lnTo>
                    <a:pt x="204" y="1024"/>
                  </a:lnTo>
                  <a:lnTo>
                    <a:pt x="204" y="1024"/>
                  </a:lnTo>
                  <a:lnTo>
                    <a:pt x="204" y="1016"/>
                  </a:lnTo>
                  <a:lnTo>
                    <a:pt x="204" y="1006"/>
                  </a:lnTo>
                  <a:lnTo>
                    <a:pt x="202" y="990"/>
                  </a:lnTo>
                  <a:lnTo>
                    <a:pt x="202" y="980"/>
                  </a:lnTo>
                  <a:lnTo>
                    <a:pt x="202" y="972"/>
                  </a:lnTo>
                  <a:lnTo>
                    <a:pt x="206" y="964"/>
                  </a:lnTo>
                  <a:lnTo>
                    <a:pt x="214" y="956"/>
                  </a:lnTo>
                  <a:lnTo>
                    <a:pt x="214" y="956"/>
                  </a:lnTo>
                  <a:lnTo>
                    <a:pt x="234" y="956"/>
                  </a:lnTo>
                  <a:lnTo>
                    <a:pt x="254" y="956"/>
                  </a:lnTo>
                  <a:lnTo>
                    <a:pt x="274" y="956"/>
                  </a:lnTo>
                  <a:lnTo>
                    <a:pt x="296" y="952"/>
                  </a:lnTo>
                  <a:lnTo>
                    <a:pt x="296" y="952"/>
                  </a:lnTo>
                  <a:lnTo>
                    <a:pt x="300" y="946"/>
                  </a:lnTo>
                  <a:lnTo>
                    <a:pt x="300" y="946"/>
                  </a:lnTo>
                  <a:lnTo>
                    <a:pt x="302" y="938"/>
                  </a:lnTo>
                  <a:lnTo>
                    <a:pt x="302" y="930"/>
                  </a:lnTo>
                  <a:lnTo>
                    <a:pt x="302" y="914"/>
                  </a:lnTo>
                  <a:lnTo>
                    <a:pt x="304" y="900"/>
                  </a:lnTo>
                  <a:lnTo>
                    <a:pt x="306" y="892"/>
                  </a:lnTo>
                  <a:lnTo>
                    <a:pt x="310" y="886"/>
                  </a:lnTo>
                  <a:lnTo>
                    <a:pt x="310" y="886"/>
                  </a:lnTo>
                  <a:lnTo>
                    <a:pt x="310" y="876"/>
                  </a:lnTo>
                  <a:lnTo>
                    <a:pt x="310" y="876"/>
                  </a:lnTo>
                  <a:lnTo>
                    <a:pt x="328" y="874"/>
                  </a:lnTo>
                  <a:lnTo>
                    <a:pt x="344" y="872"/>
                  </a:lnTo>
                  <a:lnTo>
                    <a:pt x="376" y="864"/>
                  </a:lnTo>
                  <a:lnTo>
                    <a:pt x="392" y="862"/>
                  </a:lnTo>
                  <a:lnTo>
                    <a:pt x="408" y="860"/>
                  </a:lnTo>
                  <a:lnTo>
                    <a:pt x="424" y="862"/>
                  </a:lnTo>
                  <a:lnTo>
                    <a:pt x="440" y="864"/>
                  </a:lnTo>
                  <a:lnTo>
                    <a:pt x="440" y="864"/>
                  </a:lnTo>
                  <a:lnTo>
                    <a:pt x="446" y="868"/>
                  </a:lnTo>
                  <a:lnTo>
                    <a:pt x="448" y="872"/>
                  </a:lnTo>
                  <a:lnTo>
                    <a:pt x="452" y="882"/>
                  </a:lnTo>
                  <a:lnTo>
                    <a:pt x="454" y="892"/>
                  </a:lnTo>
                  <a:lnTo>
                    <a:pt x="454" y="902"/>
                  </a:lnTo>
                  <a:lnTo>
                    <a:pt x="454" y="902"/>
                  </a:lnTo>
                  <a:lnTo>
                    <a:pt x="454" y="1044"/>
                  </a:lnTo>
                  <a:lnTo>
                    <a:pt x="454" y="1044"/>
                  </a:lnTo>
                  <a:lnTo>
                    <a:pt x="454" y="1052"/>
                  </a:lnTo>
                  <a:lnTo>
                    <a:pt x="456" y="1058"/>
                  </a:lnTo>
                  <a:lnTo>
                    <a:pt x="456" y="1058"/>
                  </a:lnTo>
                  <a:lnTo>
                    <a:pt x="462" y="1060"/>
                  </a:lnTo>
                  <a:lnTo>
                    <a:pt x="468" y="1062"/>
                  </a:lnTo>
                  <a:lnTo>
                    <a:pt x="482" y="1064"/>
                  </a:lnTo>
                  <a:lnTo>
                    <a:pt x="508" y="1062"/>
                  </a:lnTo>
                  <a:lnTo>
                    <a:pt x="508" y="1062"/>
                  </a:lnTo>
                  <a:lnTo>
                    <a:pt x="520" y="1064"/>
                  </a:lnTo>
                  <a:lnTo>
                    <a:pt x="532" y="1068"/>
                  </a:lnTo>
                  <a:lnTo>
                    <a:pt x="536" y="1070"/>
                  </a:lnTo>
                  <a:lnTo>
                    <a:pt x="538" y="1076"/>
                  </a:lnTo>
                  <a:lnTo>
                    <a:pt x="542" y="1082"/>
                  </a:lnTo>
                  <a:lnTo>
                    <a:pt x="542" y="1088"/>
                  </a:lnTo>
                  <a:lnTo>
                    <a:pt x="542" y="1088"/>
                  </a:lnTo>
                  <a:lnTo>
                    <a:pt x="544" y="1094"/>
                  </a:lnTo>
                  <a:lnTo>
                    <a:pt x="546" y="1098"/>
                  </a:lnTo>
                  <a:lnTo>
                    <a:pt x="550" y="1104"/>
                  </a:lnTo>
                  <a:lnTo>
                    <a:pt x="558" y="1106"/>
                  </a:lnTo>
                  <a:lnTo>
                    <a:pt x="568" y="1108"/>
                  </a:lnTo>
                  <a:lnTo>
                    <a:pt x="568" y="1108"/>
                  </a:lnTo>
                  <a:lnTo>
                    <a:pt x="588" y="1110"/>
                  </a:lnTo>
                  <a:lnTo>
                    <a:pt x="596" y="1112"/>
                  </a:lnTo>
                  <a:lnTo>
                    <a:pt x="600" y="1116"/>
                  </a:lnTo>
                  <a:lnTo>
                    <a:pt x="604" y="1120"/>
                  </a:lnTo>
                  <a:lnTo>
                    <a:pt x="606" y="1128"/>
                  </a:lnTo>
                  <a:lnTo>
                    <a:pt x="608" y="1148"/>
                  </a:lnTo>
                  <a:lnTo>
                    <a:pt x="608" y="1148"/>
                  </a:lnTo>
                  <a:lnTo>
                    <a:pt x="610" y="1184"/>
                  </a:lnTo>
                  <a:lnTo>
                    <a:pt x="610" y="1222"/>
                  </a:lnTo>
                  <a:lnTo>
                    <a:pt x="610" y="1222"/>
                  </a:lnTo>
                  <a:lnTo>
                    <a:pt x="610" y="1230"/>
                  </a:lnTo>
                  <a:lnTo>
                    <a:pt x="612" y="1238"/>
                  </a:lnTo>
                  <a:lnTo>
                    <a:pt x="618" y="1242"/>
                  </a:lnTo>
                  <a:lnTo>
                    <a:pt x="626" y="1242"/>
                  </a:lnTo>
                  <a:lnTo>
                    <a:pt x="626" y="1242"/>
                  </a:lnTo>
                  <a:lnTo>
                    <a:pt x="630" y="1242"/>
                  </a:lnTo>
                  <a:lnTo>
                    <a:pt x="630" y="1240"/>
                  </a:lnTo>
                  <a:lnTo>
                    <a:pt x="626" y="1238"/>
                  </a:lnTo>
                  <a:lnTo>
                    <a:pt x="626" y="1236"/>
                  </a:lnTo>
                  <a:lnTo>
                    <a:pt x="626" y="1236"/>
                  </a:lnTo>
                  <a:lnTo>
                    <a:pt x="632" y="1160"/>
                  </a:lnTo>
                  <a:lnTo>
                    <a:pt x="632" y="1086"/>
                  </a:lnTo>
                  <a:lnTo>
                    <a:pt x="632" y="1012"/>
                  </a:lnTo>
                  <a:lnTo>
                    <a:pt x="634" y="938"/>
                  </a:lnTo>
                  <a:lnTo>
                    <a:pt x="634" y="938"/>
                  </a:lnTo>
                  <a:lnTo>
                    <a:pt x="638" y="836"/>
                  </a:lnTo>
                  <a:lnTo>
                    <a:pt x="638" y="786"/>
                  </a:lnTo>
                  <a:lnTo>
                    <a:pt x="638" y="734"/>
                  </a:lnTo>
                  <a:lnTo>
                    <a:pt x="638" y="734"/>
                  </a:lnTo>
                  <a:lnTo>
                    <a:pt x="634" y="702"/>
                  </a:lnTo>
                  <a:lnTo>
                    <a:pt x="628" y="668"/>
                  </a:lnTo>
                  <a:lnTo>
                    <a:pt x="618" y="636"/>
                  </a:lnTo>
                  <a:lnTo>
                    <a:pt x="606" y="604"/>
                  </a:lnTo>
                  <a:lnTo>
                    <a:pt x="606" y="604"/>
                  </a:lnTo>
                  <a:lnTo>
                    <a:pt x="596" y="584"/>
                  </a:lnTo>
                  <a:lnTo>
                    <a:pt x="592" y="574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90" y="550"/>
                  </a:lnTo>
                  <a:lnTo>
                    <a:pt x="590" y="544"/>
                  </a:lnTo>
                  <a:lnTo>
                    <a:pt x="594" y="538"/>
                  </a:lnTo>
                  <a:lnTo>
                    <a:pt x="594" y="538"/>
                  </a:lnTo>
                  <a:lnTo>
                    <a:pt x="604" y="528"/>
                  </a:lnTo>
                  <a:lnTo>
                    <a:pt x="612" y="518"/>
                  </a:lnTo>
                  <a:lnTo>
                    <a:pt x="624" y="494"/>
                  </a:lnTo>
                  <a:lnTo>
                    <a:pt x="634" y="470"/>
                  </a:lnTo>
                  <a:lnTo>
                    <a:pt x="644" y="446"/>
                  </a:lnTo>
                  <a:lnTo>
                    <a:pt x="644" y="446"/>
                  </a:lnTo>
                  <a:lnTo>
                    <a:pt x="648" y="438"/>
                  </a:lnTo>
                  <a:lnTo>
                    <a:pt x="650" y="428"/>
                  </a:lnTo>
                  <a:lnTo>
                    <a:pt x="650" y="410"/>
                  </a:lnTo>
                  <a:lnTo>
                    <a:pt x="650" y="410"/>
                  </a:lnTo>
                  <a:lnTo>
                    <a:pt x="650" y="240"/>
                  </a:lnTo>
                  <a:lnTo>
                    <a:pt x="650" y="240"/>
                  </a:lnTo>
                  <a:lnTo>
                    <a:pt x="650" y="222"/>
                  </a:lnTo>
                  <a:lnTo>
                    <a:pt x="652" y="214"/>
                  </a:lnTo>
                  <a:lnTo>
                    <a:pt x="658" y="206"/>
                  </a:lnTo>
                  <a:lnTo>
                    <a:pt x="658" y="206"/>
                  </a:lnTo>
                  <a:lnTo>
                    <a:pt x="654" y="192"/>
                  </a:lnTo>
                  <a:lnTo>
                    <a:pt x="656" y="180"/>
                  </a:lnTo>
                  <a:lnTo>
                    <a:pt x="658" y="166"/>
                  </a:lnTo>
                  <a:lnTo>
                    <a:pt x="658" y="154"/>
                  </a:lnTo>
                  <a:lnTo>
                    <a:pt x="658" y="154"/>
                  </a:lnTo>
                  <a:lnTo>
                    <a:pt x="658" y="76"/>
                  </a:lnTo>
                  <a:lnTo>
                    <a:pt x="658" y="0"/>
                  </a:lnTo>
                  <a:lnTo>
                    <a:pt x="658" y="0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82" y="374"/>
                  </a:lnTo>
                  <a:lnTo>
                    <a:pt x="682" y="374"/>
                  </a:lnTo>
                  <a:lnTo>
                    <a:pt x="684" y="396"/>
                  </a:lnTo>
                  <a:lnTo>
                    <a:pt x="688" y="416"/>
                  </a:lnTo>
                  <a:lnTo>
                    <a:pt x="694" y="436"/>
                  </a:lnTo>
                  <a:lnTo>
                    <a:pt x="702" y="456"/>
                  </a:lnTo>
                  <a:lnTo>
                    <a:pt x="710" y="474"/>
                  </a:lnTo>
                  <a:lnTo>
                    <a:pt x="722" y="492"/>
                  </a:lnTo>
                  <a:lnTo>
                    <a:pt x="734" y="510"/>
                  </a:lnTo>
                  <a:lnTo>
                    <a:pt x="748" y="526"/>
                  </a:lnTo>
                  <a:lnTo>
                    <a:pt x="748" y="526"/>
                  </a:lnTo>
                  <a:lnTo>
                    <a:pt x="752" y="532"/>
                  </a:lnTo>
                  <a:lnTo>
                    <a:pt x="756" y="540"/>
                  </a:lnTo>
                  <a:lnTo>
                    <a:pt x="758" y="548"/>
                  </a:lnTo>
                  <a:lnTo>
                    <a:pt x="758" y="556"/>
                  </a:lnTo>
                  <a:lnTo>
                    <a:pt x="756" y="564"/>
                  </a:lnTo>
                  <a:lnTo>
                    <a:pt x="752" y="572"/>
                  </a:lnTo>
                  <a:lnTo>
                    <a:pt x="748" y="582"/>
                  </a:lnTo>
                  <a:lnTo>
                    <a:pt x="742" y="590"/>
                  </a:lnTo>
                  <a:lnTo>
                    <a:pt x="742" y="590"/>
                  </a:lnTo>
                  <a:lnTo>
                    <a:pt x="732" y="600"/>
                  </a:lnTo>
                  <a:lnTo>
                    <a:pt x="728" y="612"/>
                  </a:lnTo>
                  <a:lnTo>
                    <a:pt x="720" y="638"/>
                  </a:lnTo>
                  <a:lnTo>
                    <a:pt x="720" y="638"/>
                  </a:lnTo>
                  <a:lnTo>
                    <a:pt x="716" y="658"/>
                  </a:lnTo>
                  <a:lnTo>
                    <a:pt x="712" y="678"/>
                  </a:lnTo>
                  <a:lnTo>
                    <a:pt x="708" y="716"/>
                  </a:lnTo>
                  <a:lnTo>
                    <a:pt x="708" y="754"/>
                  </a:lnTo>
                  <a:lnTo>
                    <a:pt x="710" y="792"/>
                  </a:lnTo>
                  <a:lnTo>
                    <a:pt x="716" y="870"/>
                  </a:lnTo>
                  <a:lnTo>
                    <a:pt x="718" y="908"/>
                  </a:lnTo>
                  <a:lnTo>
                    <a:pt x="716" y="948"/>
                  </a:lnTo>
                  <a:lnTo>
                    <a:pt x="716" y="948"/>
                  </a:lnTo>
                  <a:lnTo>
                    <a:pt x="716" y="964"/>
                  </a:lnTo>
                  <a:lnTo>
                    <a:pt x="714" y="980"/>
                  </a:lnTo>
                  <a:lnTo>
                    <a:pt x="714" y="980"/>
                  </a:lnTo>
                  <a:lnTo>
                    <a:pt x="714" y="992"/>
                  </a:lnTo>
                  <a:lnTo>
                    <a:pt x="716" y="1002"/>
                  </a:lnTo>
                  <a:lnTo>
                    <a:pt x="718" y="1022"/>
                  </a:lnTo>
                  <a:lnTo>
                    <a:pt x="718" y="1022"/>
                  </a:lnTo>
                  <a:lnTo>
                    <a:pt x="718" y="1026"/>
                  </a:lnTo>
                  <a:lnTo>
                    <a:pt x="720" y="1028"/>
                  </a:lnTo>
                  <a:lnTo>
                    <a:pt x="722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20" y="1028"/>
                  </a:lnTo>
                  <a:lnTo>
                    <a:pt x="718" y="1026"/>
                  </a:lnTo>
                  <a:lnTo>
                    <a:pt x="718" y="1026"/>
                  </a:lnTo>
                  <a:lnTo>
                    <a:pt x="714" y="1002"/>
                  </a:lnTo>
                  <a:lnTo>
                    <a:pt x="714" y="990"/>
                  </a:lnTo>
                  <a:lnTo>
                    <a:pt x="716" y="978"/>
                  </a:lnTo>
                  <a:lnTo>
                    <a:pt x="716" y="978"/>
                  </a:lnTo>
                  <a:lnTo>
                    <a:pt x="720" y="970"/>
                  </a:lnTo>
                  <a:lnTo>
                    <a:pt x="726" y="966"/>
                  </a:lnTo>
                  <a:lnTo>
                    <a:pt x="742" y="960"/>
                  </a:lnTo>
                  <a:lnTo>
                    <a:pt x="742" y="960"/>
                  </a:lnTo>
                  <a:lnTo>
                    <a:pt x="748" y="956"/>
                  </a:lnTo>
                  <a:lnTo>
                    <a:pt x="750" y="954"/>
                  </a:lnTo>
                  <a:lnTo>
                    <a:pt x="752" y="950"/>
                  </a:lnTo>
                  <a:lnTo>
                    <a:pt x="752" y="950"/>
                  </a:lnTo>
                  <a:lnTo>
                    <a:pt x="752" y="942"/>
                  </a:lnTo>
                  <a:lnTo>
                    <a:pt x="752" y="942"/>
                  </a:lnTo>
                  <a:lnTo>
                    <a:pt x="754" y="930"/>
                  </a:lnTo>
                  <a:lnTo>
                    <a:pt x="758" y="922"/>
                  </a:lnTo>
                  <a:lnTo>
                    <a:pt x="764" y="916"/>
                  </a:lnTo>
                  <a:lnTo>
                    <a:pt x="770" y="912"/>
                  </a:lnTo>
                  <a:lnTo>
                    <a:pt x="776" y="912"/>
                  </a:lnTo>
                  <a:lnTo>
                    <a:pt x="784" y="914"/>
                  </a:lnTo>
                  <a:lnTo>
                    <a:pt x="794" y="918"/>
                  </a:lnTo>
                  <a:lnTo>
                    <a:pt x="804" y="926"/>
                  </a:lnTo>
                  <a:lnTo>
                    <a:pt x="804" y="926"/>
                  </a:lnTo>
                  <a:lnTo>
                    <a:pt x="804" y="958"/>
                  </a:lnTo>
                  <a:lnTo>
                    <a:pt x="804" y="958"/>
                  </a:lnTo>
                  <a:lnTo>
                    <a:pt x="820" y="964"/>
                  </a:lnTo>
                  <a:lnTo>
                    <a:pt x="836" y="966"/>
                  </a:lnTo>
                  <a:lnTo>
                    <a:pt x="852" y="966"/>
                  </a:lnTo>
                  <a:lnTo>
                    <a:pt x="870" y="964"/>
                  </a:lnTo>
                  <a:lnTo>
                    <a:pt x="870" y="964"/>
                  </a:lnTo>
                  <a:lnTo>
                    <a:pt x="898" y="962"/>
                  </a:lnTo>
                  <a:lnTo>
                    <a:pt x="928" y="962"/>
                  </a:lnTo>
                  <a:lnTo>
                    <a:pt x="928" y="962"/>
                  </a:lnTo>
                  <a:lnTo>
                    <a:pt x="940" y="964"/>
                  </a:lnTo>
                  <a:lnTo>
                    <a:pt x="946" y="966"/>
                  </a:lnTo>
                  <a:lnTo>
                    <a:pt x="950" y="970"/>
                  </a:lnTo>
                  <a:lnTo>
                    <a:pt x="954" y="974"/>
                  </a:lnTo>
                  <a:lnTo>
                    <a:pt x="956" y="980"/>
                  </a:lnTo>
                  <a:lnTo>
                    <a:pt x="958" y="992"/>
                  </a:lnTo>
                  <a:lnTo>
                    <a:pt x="958" y="992"/>
                  </a:lnTo>
                  <a:lnTo>
                    <a:pt x="958" y="1054"/>
                  </a:lnTo>
                  <a:lnTo>
                    <a:pt x="958" y="1054"/>
                  </a:lnTo>
                  <a:lnTo>
                    <a:pt x="960" y="1078"/>
                  </a:lnTo>
                  <a:lnTo>
                    <a:pt x="960" y="1084"/>
                  </a:lnTo>
                  <a:lnTo>
                    <a:pt x="964" y="1090"/>
                  </a:lnTo>
                  <a:lnTo>
                    <a:pt x="968" y="1092"/>
                  </a:lnTo>
                  <a:lnTo>
                    <a:pt x="976" y="1094"/>
                  </a:lnTo>
                  <a:lnTo>
                    <a:pt x="998" y="1096"/>
                  </a:lnTo>
                  <a:lnTo>
                    <a:pt x="998" y="1096"/>
                  </a:lnTo>
                  <a:lnTo>
                    <a:pt x="1006" y="1096"/>
                  </a:lnTo>
                  <a:lnTo>
                    <a:pt x="1006" y="1096"/>
                  </a:lnTo>
                  <a:lnTo>
                    <a:pt x="1022" y="1096"/>
                  </a:lnTo>
                  <a:lnTo>
                    <a:pt x="1040" y="1098"/>
                  </a:lnTo>
                  <a:lnTo>
                    <a:pt x="1054" y="1096"/>
                  </a:lnTo>
                  <a:lnTo>
                    <a:pt x="1062" y="1094"/>
                  </a:lnTo>
                  <a:lnTo>
                    <a:pt x="1068" y="1090"/>
                  </a:lnTo>
                  <a:lnTo>
                    <a:pt x="1068" y="1090"/>
                  </a:lnTo>
                  <a:lnTo>
                    <a:pt x="1074" y="1084"/>
                  </a:lnTo>
                  <a:lnTo>
                    <a:pt x="1076" y="1078"/>
                  </a:lnTo>
                  <a:lnTo>
                    <a:pt x="1078" y="1072"/>
                  </a:lnTo>
                  <a:lnTo>
                    <a:pt x="1078" y="1064"/>
                  </a:lnTo>
                  <a:lnTo>
                    <a:pt x="1076" y="1048"/>
                  </a:lnTo>
                  <a:lnTo>
                    <a:pt x="1076" y="1032"/>
                  </a:lnTo>
                  <a:lnTo>
                    <a:pt x="1076" y="1032"/>
                  </a:lnTo>
                  <a:lnTo>
                    <a:pt x="1080" y="1020"/>
                  </a:lnTo>
                  <a:lnTo>
                    <a:pt x="1082" y="1014"/>
                  </a:lnTo>
                  <a:lnTo>
                    <a:pt x="1086" y="1010"/>
                  </a:lnTo>
                  <a:lnTo>
                    <a:pt x="1086" y="1010"/>
                  </a:lnTo>
                  <a:lnTo>
                    <a:pt x="1088" y="1006"/>
                  </a:lnTo>
                  <a:lnTo>
                    <a:pt x="1094" y="1006"/>
                  </a:lnTo>
                  <a:lnTo>
                    <a:pt x="1094" y="1006"/>
                  </a:lnTo>
                  <a:lnTo>
                    <a:pt x="1100" y="1004"/>
                  </a:lnTo>
                  <a:lnTo>
                    <a:pt x="1108" y="1006"/>
                  </a:lnTo>
                  <a:lnTo>
                    <a:pt x="1122" y="1008"/>
                  </a:lnTo>
                  <a:lnTo>
                    <a:pt x="1130" y="1008"/>
                  </a:lnTo>
                  <a:lnTo>
                    <a:pt x="1136" y="1006"/>
                  </a:lnTo>
                  <a:lnTo>
                    <a:pt x="1142" y="1002"/>
                  </a:lnTo>
                  <a:lnTo>
                    <a:pt x="1148" y="996"/>
                  </a:lnTo>
                  <a:lnTo>
                    <a:pt x="1148" y="996"/>
                  </a:lnTo>
                  <a:lnTo>
                    <a:pt x="1148" y="772"/>
                  </a:lnTo>
                  <a:lnTo>
                    <a:pt x="1148" y="772"/>
                  </a:lnTo>
                  <a:lnTo>
                    <a:pt x="1148" y="750"/>
                  </a:lnTo>
                  <a:lnTo>
                    <a:pt x="1150" y="738"/>
                  </a:lnTo>
                  <a:lnTo>
                    <a:pt x="1156" y="728"/>
                  </a:lnTo>
                  <a:lnTo>
                    <a:pt x="1156" y="728"/>
                  </a:lnTo>
                  <a:lnTo>
                    <a:pt x="1166" y="722"/>
                  </a:lnTo>
                  <a:lnTo>
                    <a:pt x="1178" y="720"/>
                  </a:lnTo>
                  <a:lnTo>
                    <a:pt x="1190" y="722"/>
                  </a:lnTo>
                  <a:lnTo>
                    <a:pt x="1202" y="724"/>
                  </a:lnTo>
                  <a:lnTo>
                    <a:pt x="1202" y="724"/>
                  </a:lnTo>
                  <a:lnTo>
                    <a:pt x="1206" y="728"/>
                  </a:lnTo>
                  <a:lnTo>
                    <a:pt x="1210" y="732"/>
                  </a:lnTo>
                  <a:lnTo>
                    <a:pt x="1214" y="742"/>
                  </a:lnTo>
                  <a:lnTo>
                    <a:pt x="1216" y="752"/>
                  </a:lnTo>
                  <a:lnTo>
                    <a:pt x="1216" y="764"/>
                  </a:lnTo>
                  <a:lnTo>
                    <a:pt x="1216" y="764"/>
                  </a:lnTo>
                  <a:lnTo>
                    <a:pt x="1216" y="816"/>
                  </a:lnTo>
                  <a:lnTo>
                    <a:pt x="1218" y="870"/>
                  </a:lnTo>
                  <a:lnTo>
                    <a:pt x="1218" y="870"/>
                  </a:lnTo>
                  <a:lnTo>
                    <a:pt x="1218" y="880"/>
                  </a:lnTo>
                  <a:lnTo>
                    <a:pt x="1220" y="884"/>
                  </a:lnTo>
                  <a:lnTo>
                    <a:pt x="1224" y="888"/>
                  </a:lnTo>
                  <a:lnTo>
                    <a:pt x="1224" y="888"/>
                  </a:lnTo>
                  <a:lnTo>
                    <a:pt x="1254" y="890"/>
                  </a:lnTo>
                  <a:lnTo>
                    <a:pt x="1284" y="888"/>
                  </a:lnTo>
                  <a:lnTo>
                    <a:pt x="1284" y="888"/>
                  </a:lnTo>
                  <a:lnTo>
                    <a:pt x="1300" y="890"/>
                  </a:lnTo>
                  <a:lnTo>
                    <a:pt x="1308" y="892"/>
                  </a:lnTo>
                  <a:lnTo>
                    <a:pt x="1312" y="896"/>
                  </a:lnTo>
                  <a:lnTo>
                    <a:pt x="1318" y="900"/>
                  </a:lnTo>
                  <a:lnTo>
                    <a:pt x="1320" y="906"/>
                  </a:lnTo>
                  <a:lnTo>
                    <a:pt x="1322" y="914"/>
                  </a:lnTo>
                  <a:lnTo>
                    <a:pt x="1324" y="922"/>
                  </a:lnTo>
                  <a:lnTo>
                    <a:pt x="1324" y="922"/>
                  </a:lnTo>
                  <a:lnTo>
                    <a:pt x="1328" y="928"/>
                  </a:lnTo>
                  <a:lnTo>
                    <a:pt x="1334" y="932"/>
                  </a:lnTo>
                  <a:lnTo>
                    <a:pt x="1340" y="934"/>
                  </a:lnTo>
                  <a:lnTo>
                    <a:pt x="1346" y="934"/>
                  </a:lnTo>
                  <a:lnTo>
                    <a:pt x="1360" y="934"/>
                  </a:lnTo>
                  <a:lnTo>
                    <a:pt x="1366" y="932"/>
                  </a:lnTo>
                  <a:lnTo>
                    <a:pt x="1372" y="934"/>
                  </a:lnTo>
                  <a:lnTo>
                    <a:pt x="1372" y="934"/>
                  </a:lnTo>
                  <a:lnTo>
                    <a:pt x="1394" y="934"/>
                  </a:lnTo>
                  <a:lnTo>
                    <a:pt x="1394" y="934"/>
                  </a:lnTo>
                  <a:lnTo>
                    <a:pt x="1458" y="934"/>
                  </a:lnTo>
                  <a:lnTo>
                    <a:pt x="1458" y="934"/>
                  </a:lnTo>
                  <a:lnTo>
                    <a:pt x="1468" y="934"/>
                  </a:lnTo>
                  <a:lnTo>
                    <a:pt x="1468" y="934"/>
                  </a:lnTo>
                  <a:lnTo>
                    <a:pt x="1476" y="936"/>
                  </a:lnTo>
                  <a:lnTo>
                    <a:pt x="1480" y="938"/>
                  </a:lnTo>
                  <a:lnTo>
                    <a:pt x="1484" y="942"/>
                  </a:lnTo>
                  <a:lnTo>
                    <a:pt x="1488" y="948"/>
                  </a:lnTo>
                  <a:lnTo>
                    <a:pt x="1490" y="958"/>
                  </a:lnTo>
                  <a:lnTo>
                    <a:pt x="1490" y="970"/>
                  </a:lnTo>
                  <a:lnTo>
                    <a:pt x="1490" y="970"/>
                  </a:lnTo>
                  <a:lnTo>
                    <a:pt x="1492" y="1084"/>
                  </a:lnTo>
                  <a:lnTo>
                    <a:pt x="1492" y="1084"/>
                  </a:lnTo>
                  <a:lnTo>
                    <a:pt x="1492" y="1098"/>
                  </a:lnTo>
                  <a:lnTo>
                    <a:pt x="1496" y="1104"/>
                  </a:lnTo>
                  <a:lnTo>
                    <a:pt x="1500" y="1110"/>
                  </a:lnTo>
                  <a:lnTo>
                    <a:pt x="1500" y="1110"/>
                  </a:lnTo>
                  <a:lnTo>
                    <a:pt x="1506" y="1112"/>
                  </a:lnTo>
                  <a:lnTo>
                    <a:pt x="1510" y="1112"/>
                  </a:lnTo>
                  <a:lnTo>
                    <a:pt x="1516" y="1112"/>
                  </a:lnTo>
                  <a:lnTo>
                    <a:pt x="1520" y="1110"/>
                  </a:lnTo>
                  <a:lnTo>
                    <a:pt x="1524" y="1106"/>
                  </a:lnTo>
                  <a:lnTo>
                    <a:pt x="1526" y="1102"/>
                  </a:lnTo>
                  <a:lnTo>
                    <a:pt x="1530" y="1096"/>
                  </a:lnTo>
                  <a:lnTo>
                    <a:pt x="1530" y="1090"/>
                  </a:lnTo>
                  <a:lnTo>
                    <a:pt x="1530" y="1090"/>
                  </a:lnTo>
                  <a:lnTo>
                    <a:pt x="1532" y="1080"/>
                  </a:lnTo>
                  <a:lnTo>
                    <a:pt x="1534" y="1074"/>
                  </a:lnTo>
                  <a:lnTo>
                    <a:pt x="1536" y="1068"/>
                  </a:lnTo>
                  <a:lnTo>
                    <a:pt x="1542" y="1064"/>
                  </a:lnTo>
                  <a:lnTo>
                    <a:pt x="1546" y="1060"/>
                  </a:lnTo>
                  <a:lnTo>
                    <a:pt x="1552" y="1058"/>
                  </a:lnTo>
                  <a:lnTo>
                    <a:pt x="1568" y="1056"/>
                  </a:lnTo>
                  <a:lnTo>
                    <a:pt x="1568" y="1056"/>
                  </a:lnTo>
                  <a:lnTo>
                    <a:pt x="1596" y="1058"/>
                  </a:lnTo>
                  <a:lnTo>
                    <a:pt x="1610" y="1056"/>
                  </a:lnTo>
                  <a:lnTo>
                    <a:pt x="1616" y="1054"/>
                  </a:lnTo>
                  <a:lnTo>
                    <a:pt x="1622" y="1052"/>
                  </a:lnTo>
                  <a:lnTo>
                    <a:pt x="1622" y="1052"/>
                  </a:lnTo>
                  <a:lnTo>
                    <a:pt x="1626" y="1026"/>
                  </a:lnTo>
                  <a:lnTo>
                    <a:pt x="1626" y="1002"/>
                  </a:lnTo>
                  <a:lnTo>
                    <a:pt x="1626" y="952"/>
                  </a:lnTo>
                  <a:lnTo>
                    <a:pt x="1626" y="952"/>
                  </a:lnTo>
                  <a:lnTo>
                    <a:pt x="1626" y="904"/>
                  </a:lnTo>
                  <a:lnTo>
                    <a:pt x="1628" y="880"/>
                  </a:lnTo>
                  <a:lnTo>
                    <a:pt x="1628" y="856"/>
                  </a:lnTo>
                  <a:lnTo>
                    <a:pt x="1628" y="856"/>
                  </a:lnTo>
                  <a:lnTo>
                    <a:pt x="1632" y="838"/>
                  </a:lnTo>
                  <a:lnTo>
                    <a:pt x="1634" y="832"/>
                  </a:lnTo>
                  <a:lnTo>
                    <a:pt x="1638" y="828"/>
                  </a:lnTo>
                  <a:lnTo>
                    <a:pt x="1642" y="826"/>
                  </a:lnTo>
                  <a:lnTo>
                    <a:pt x="1648" y="824"/>
                  </a:lnTo>
                  <a:lnTo>
                    <a:pt x="1668" y="822"/>
                  </a:lnTo>
                  <a:lnTo>
                    <a:pt x="1668" y="822"/>
                  </a:lnTo>
                  <a:lnTo>
                    <a:pt x="1700" y="822"/>
                  </a:lnTo>
                  <a:lnTo>
                    <a:pt x="1714" y="822"/>
                  </a:lnTo>
                  <a:lnTo>
                    <a:pt x="1730" y="818"/>
                  </a:lnTo>
                  <a:lnTo>
                    <a:pt x="1730" y="818"/>
                  </a:lnTo>
                  <a:lnTo>
                    <a:pt x="1734" y="816"/>
                  </a:lnTo>
                  <a:lnTo>
                    <a:pt x="1736" y="812"/>
                  </a:lnTo>
                  <a:lnTo>
                    <a:pt x="1736" y="812"/>
                  </a:lnTo>
                  <a:lnTo>
                    <a:pt x="1738" y="764"/>
                  </a:lnTo>
                  <a:lnTo>
                    <a:pt x="1738" y="718"/>
                  </a:lnTo>
                  <a:lnTo>
                    <a:pt x="1738" y="624"/>
                  </a:lnTo>
                  <a:lnTo>
                    <a:pt x="1738" y="624"/>
                  </a:lnTo>
                  <a:lnTo>
                    <a:pt x="1738" y="608"/>
                  </a:lnTo>
                  <a:lnTo>
                    <a:pt x="1740" y="590"/>
                  </a:lnTo>
                  <a:lnTo>
                    <a:pt x="1740" y="590"/>
                  </a:lnTo>
                  <a:lnTo>
                    <a:pt x="1740" y="584"/>
                  </a:lnTo>
                  <a:lnTo>
                    <a:pt x="1744" y="578"/>
                  </a:lnTo>
                  <a:lnTo>
                    <a:pt x="1748" y="574"/>
                  </a:lnTo>
                  <a:lnTo>
                    <a:pt x="1754" y="572"/>
                  </a:lnTo>
                  <a:lnTo>
                    <a:pt x="1754" y="572"/>
                  </a:lnTo>
                  <a:lnTo>
                    <a:pt x="1772" y="568"/>
                  </a:lnTo>
                  <a:lnTo>
                    <a:pt x="1792" y="568"/>
                  </a:lnTo>
                  <a:lnTo>
                    <a:pt x="1810" y="568"/>
                  </a:lnTo>
                  <a:lnTo>
                    <a:pt x="1828" y="572"/>
                  </a:lnTo>
                  <a:lnTo>
                    <a:pt x="1828" y="572"/>
                  </a:lnTo>
                  <a:lnTo>
                    <a:pt x="1834" y="574"/>
                  </a:lnTo>
                  <a:lnTo>
                    <a:pt x="1838" y="576"/>
                  </a:lnTo>
                  <a:lnTo>
                    <a:pt x="1842" y="580"/>
                  </a:lnTo>
                  <a:lnTo>
                    <a:pt x="1844" y="586"/>
                  </a:lnTo>
                  <a:lnTo>
                    <a:pt x="1846" y="596"/>
                  </a:lnTo>
                  <a:lnTo>
                    <a:pt x="1846" y="606"/>
                  </a:lnTo>
                  <a:lnTo>
                    <a:pt x="1846" y="606"/>
                  </a:lnTo>
                  <a:lnTo>
                    <a:pt x="1844" y="710"/>
                  </a:lnTo>
                  <a:lnTo>
                    <a:pt x="1846" y="814"/>
                  </a:lnTo>
                  <a:lnTo>
                    <a:pt x="1846" y="814"/>
                  </a:lnTo>
                  <a:lnTo>
                    <a:pt x="1846" y="862"/>
                  </a:lnTo>
                  <a:lnTo>
                    <a:pt x="1846" y="912"/>
                  </a:lnTo>
                  <a:lnTo>
                    <a:pt x="1844" y="962"/>
                  </a:lnTo>
                  <a:lnTo>
                    <a:pt x="1844" y="1012"/>
                  </a:lnTo>
                  <a:lnTo>
                    <a:pt x="1844" y="1012"/>
                  </a:lnTo>
                  <a:lnTo>
                    <a:pt x="1846" y="1044"/>
                  </a:lnTo>
                  <a:lnTo>
                    <a:pt x="1848" y="1060"/>
                  </a:lnTo>
                  <a:lnTo>
                    <a:pt x="1852" y="1078"/>
                  </a:lnTo>
                  <a:lnTo>
                    <a:pt x="1852" y="1078"/>
                  </a:lnTo>
                  <a:lnTo>
                    <a:pt x="1858" y="1066"/>
                  </a:lnTo>
                  <a:lnTo>
                    <a:pt x="1860" y="1056"/>
                  </a:lnTo>
                  <a:lnTo>
                    <a:pt x="1862" y="1038"/>
                  </a:lnTo>
                  <a:lnTo>
                    <a:pt x="1862" y="1038"/>
                  </a:lnTo>
                  <a:lnTo>
                    <a:pt x="1862" y="906"/>
                  </a:lnTo>
                  <a:lnTo>
                    <a:pt x="1862" y="906"/>
                  </a:lnTo>
                  <a:lnTo>
                    <a:pt x="1864" y="890"/>
                  </a:lnTo>
                  <a:lnTo>
                    <a:pt x="1866" y="882"/>
                  </a:lnTo>
                  <a:lnTo>
                    <a:pt x="1870" y="876"/>
                  </a:lnTo>
                  <a:lnTo>
                    <a:pt x="1874" y="870"/>
                  </a:lnTo>
                  <a:lnTo>
                    <a:pt x="1880" y="866"/>
                  </a:lnTo>
                  <a:lnTo>
                    <a:pt x="1896" y="858"/>
                  </a:lnTo>
                  <a:lnTo>
                    <a:pt x="1896" y="858"/>
                  </a:lnTo>
                  <a:lnTo>
                    <a:pt x="1996" y="820"/>
                  </a:lnTo>
                  <a:lnTo>
                    <a:pt x="2094" y="780"/>
                  </a:lnTo>
                  <a:lnTo>
                    <a:pt x="2094" y="780"/>
                  </a:lnTo>
                  <a:lnTo>
                    <a:pt x="2106" y="778"/>
                  </a:lnTo>
                  <a:lnTo>
                    <a:pt x="2114" y="776"/>
                  </a:lnTo>
                  <a:lnTo>
                    <a:pt x="2122" y="776"/>
                  </a:lnTo>
                  <a:lnTo>
                    <a:pt x="2126" y="778"/>
                  </a:lnTo>
                  <a:lnTo>
                    <a:pt x="2130" y="782"/>
                  </a:lnTo>
                  <a:lnTo>
                    <a:pt x="2134" y="788"/>
                  </a:lnTo>
                  <a:lnTo>
                    <a:pt x="2136" y="808"/>
                  </a:lnTo>
                  <a:lnTo>
                    <a:pt x="2136" y="808"/>
                  </a:lnTo>
                  <a:lnTo>
                    <a:pt x="2136" y="864"/>
                  </a:lnTo>
                  <a:lnTo>
                    <a:pt x="2136" y="892"/>
                  </a:lnTo>
                  <a:lnTo>
                    <a:pt x="2138" y="920"/>
                  </a:lnTo>
                  <a:lnTo>
                    <a:pt x="2138" y="920"/>
                  </a:lnTo>
                  <a:lnTo>
                    <a:pt x="2176" y="936"/>
                  </a:lnTo>
                  <a:lnTo>
                    <a:pt x="2194" y="942"/>
                  </a:lnTo>
                  <a:lnTo>
                    <a:pt x="2216" y="946"/>
                  </a:lnTo>
                  <a:lnTo>
                    <a:pt x="2216" y="946"/>
                  </a:lnTo>
                  <a:lnTo>
                    <a:pt x="2224" y="944"/>
                  </a:lnTo>
                  <a:lnTo>
                    <a:pt x="2234" y="944"/>
                  </a:lnTo>
                  <a:lnTo>
                    <a:pt x="2238" y="946"/>
                  </a:lnTo>
                  <a:lnTo>
                    <a:pt x="2242" y="948"/>
                  </a:lnTo>
                  <a:lnTo>
                    <a:pt x="2244" y="952"/>
                  </a:lnTo>
                  <a:lnTo>
                    <a:pt x="2246" y="960"/>
                  </a:lnTo>
                  <a:lnTo>
                    <a:pt x="2246" y="960"/>
                  </a:lnTo>
                  <a:lnTo>
                    <a:pt x="2230" y="960"/>
                  </a:lnTo>
                  <a:lnTo>
                    <a:pt x="2214" y="962"/>
                  </a:lnTo>
                  <a:lnTo>
                    <a:pt x="2188" y="960"/>
                  </a:lnTo>
                  <a:lnTo>
                    <a:pt x="2188" y="960"/>
                  </a:lnTo>
                  <a:lnTo>
                    <a:pt x="2194" y="962"/>
                  </a:lnTo>
                  <a:lnTo>
                    <a:pt x="2200" y="962"/>
                  </a:lnTo>
                  <a:lnTo>
                    <a:pt x="2216" y="960"/>
                  </a:lnTo>
                  <a:lnTo>
                    <a:pt x="2232" y="962"/>
                  </a:lnTo>
                  <a:lnTo>
                    <a:pt x="2240" y="964"/>
                  </a:lnTo>
                  <a:lnTo>
                    <a:pt x="2248" y="968"/>
                  </a:lnTo>
                  <a:lnTo>
                    <a:pt x="2248" y="968"/>
                  </a:lnTo>
                  <a:lnTo>
                    <a:pt x="2252" y="978"/>
                  </a:lnTo>
                  <a:lnTo>
                    <a:pt x="2254" y="986"/>
                  </a:lnTo>
                  <a:lnTo>
                    <a:pt x="2254" y="1006"/>
                  </a:lnTo>
                  <a:lnTo>
                    <a:pt x="2254" y="1024"/>
                  </a:lnTo>
                  <a:lnTo>
                    <a:pt x="2256" y="1034"/>
                  </a:lnTo>
                  <a:lnTo>
                    <a:pt x="2258" y="1042"/>
                  </a:lnTo>
                  <a:lnTo>
                    <a:pt x="2258" y="1042"/>
                  </a:lnTo>
                  <a:lnTo>
                    <a:pt x="2264" y="1036"/>
                  </a:lnTo>
                  <a:lnTo>
                    <a:pt x="2266" y="1028"/>
                  </a:lnTo>
                  <a:lnTo>
                    <a:pt x="2266" y="1014"/>
                  </a:lnTo>
                  <a:lnTo>
                    <a:pt x="2266" y="1014"/>
                  </a:lnTo>
                  <a:lnTo>
                    <a:pt x="2266" y="924"/>
                  </a:lnTo>
                  <a:lnTo>
                    <a:pt x="2266" y="924"/>
                  </a:lnTo>
                  <a:lnTo>
                    <a:pt x="2266" y="908"/>
                  </a:lnTo>
                  <a:lnTo>
                    <a:pt x="2268" y="898"/>
                  </a:lnTo>
                  <a:lnTo>
                    <a:pt x="2274" y="890"/>
                  </a:lnTo>
                  <a:lnTo>
                    <a:pt x="2274" y="890"/>
                  </a:lnTo>
                  <a:lnTo>
                    <a:pt x="2274" y="758"/>
                  </a:lnTo>
                  <a:lnTo>
                    <a:pt x="2274" y="758"/>
                  </a:lnTo>
                  <a:lnTo>
                    <a:pt x="2290" y="754"/>
                  </a:lnTo>
                  <a:lnTo>
                    <a:pt x="2306" y="752"/>
                  </a:lnTo>
                  <a:lnTo>
                    <a:pt x="2336" y="754"/>
                  </a:lnTo>
                  <a:lnTo>
                    <a:pt x="2336" y="754"/>
                  </a:lnTo>
                  <a:lnTo>
                    <a:pt x="2350" y="752"/>
                  </a:lnTo>
                  <a:lnTo>
                    <a:pt x="2356" y="750"/>
                  </a:lnTo>
                  <a:lnTo>
                    <a:pt x="2362" y="746"/>
                  </a:lnTo>
                  <a:lnTo>
                    <a:pt x="2362" y="746"/>
                  </a:lnTo>
                  <a:lnTo>
                    <a:pt x="2372" y="744"/>
                  </a:lnTo>
                  <a:lnTo>
                    <a:pt x="2372" y="744"/>
                  </a:lnTo>
                  <a:lnTo>
                    <a:pt x="2408" y="742"/>
                  </a:lnTo>
                  <a:lnTo>
                    <a:pt x="2442" y="742"/>
                  </a:lnTo>
                  <a:lnTo>
                    <a:pt x="2442" y="742"/>
                  </a:lnTo>
                  <a:lnTo>
                    <a:pt x="2458" y="744"/>
                  </a:lnTo>
                  <a:lnTo>
                    <a:pt x="2464" y="748"/>
                  </a:lnTo>
                  <a:lnTo>
                    <a:pt x="2468" y="752"/>
                  </a:lnTo>
                  <a:lnTo>
                    <a:pt x="2472" y="756"/>
                  </a:lnTo>
                  <a:lnTo>
                    <a:pt x="2476" y="762"/>
                  </a:lnTo>
                  <a:lnTo>
                    <a:pt x="2478" y="778"/>
                  </a:lnTo>
                  <a:lnTo>
                    <a:pt x="2478" y="778"/>
                  </a:lnTo>
                  <a:lnTo>
                    <a:pt x="2480" y="810"/>
                  </a:lnTo>
                  <a:lnTo>
                    <a:pt x="2478" y="842"/>
                  </a:lnTo>
                  <a:lnTo>
                    <a:pt x="2478" y="842"/>
                  </a:lnTo>
                  <a:lnTo>
                    <a:pt x="2478" y="984"/>
                  </a:lnTo>
                  <a:lnTo>
                    <a:pt x="2480" y="1126"/>
                  </a:lnTo>
                  <a:lnTo>
                    <a:pt x="2480" y="1126"/>
                  </a:lnTo>
                  <a:lnTo>
                    <a:pt x="2482" y="1136"/>
                  </a:lnTo>
                  <a:lnTo>
                    <a:pt x="2482" y="1136"/>
                  </a:lnTo>
                  <a:lnTo>
                    <a:pt x="2492" y="1140"/>
                  </a:lnTo>
                  <a:lnTo>
                    <a:pt x="2502" y="1142"/>
                  </a:lnTo>
                  <a:lnTo>
                    <a:pt x="2520" y="1140"/>
                  </a:lnTo>
                  <a:lnTo>
                    <a:pt x="2520" y="1140"/>
                  </a:lnTo>
                  <a:lnTo>
                    <a:pt x="2534" y="1144"/>
                  </a:lnTo>
                  <a:lnTo>
                    <a:pt x="2542" y="1148"/>
                  </a:lnTo>
                  <a:lnTo>
                    <a:pt x="2546" y="1152"/>
                  </a:lnTo>
                  <a:lnTo>
                    <a:pt x="2548" y="1158"/>
                  </a:lnTo>
                  <a:lnTo>
                    <a:pt x="2550" y="1170"/>
                  </a:lnTo>
                  <a:lnTo>
                    <a:pt x="2550" y="1170"/>
                  </a:lnTo>
                  <a:lnTo>
                    <a:pt x="2552" y="1180"/>
                  </a:lnTo>
                  <a:lnTo>
                    <a:pt x="2554" y="1190"/>
                  </a:lnTo>
                  <a:lnTo>
                    <a:pt x="2554" y="1190"/>
                  </a:lnTo>
                  <a:lnTo>
                    <a:pt x="2556" y="1194"/>
                  </a:lnTo>
                  <a:lnTo>
                    <a:pt x="2558" y="1196"/>
                  </a:lnTo>
                  <a:lnTo>
                    <a:pt x="2560" y="1198"/>
                  </a:lnTo>
                  <a:lnTo>
                    <a:pt x="2566" y="1198"/>
                  </a:lnTo>
                  <a:lnTo>
                    <a:pt x="2566" y="1198"/>
                  </a:lnTo>
                  <a:lnTo>
                    <a:pt x="2570" y="1198"/>
                  </a:lnTo>
                  <a:lnTo>
                    <a:pt x="2574" y="1196"/>
                  </a:lnTo>
                  <a:lnTo>
                    <a:pt x="2576" y="1194"/>
                  </a:lnTo>
                  <a:lnTo>
                    <a:pt x="2578" y="1190"/>
                  </a:lnTo>
                  <a:lnTo>
                    <a:pt x="2578" y="1190"/>
                  </a:lnTo>
                  <a:lnTo>
                    <a:pt x="2580" y="1176"/>
                  </a:lnTo>
                  <a:lnTo>
                    <a:pt x="2580" y="1164"/>
                  </a:lnTo>
                  <a:lnTo>
                    <a:pt x="2580" y="1164"/>
                  </a:lnTo>
                  <a:lnTo>
                    <a:pt x="2580" y="1054"/>
                  </a:lnTo>
                  <a:lnTo>
                    <a:pt x="2580" y="1054"/>
                  </a:lnTo>
                  <a:lnTo>
                    <a:pt x="2580" y="1042"/>
                  </a:lnTo>
                  <a:lnTo>
                    <a:pt x="2584" y="1030"/>
                  </a:lnTo>
                  <a:lnTo>
                    <a:pt x="2588" y="1024"/>
                  </a:lnTo>
                  <a:lnTo>
                    <a:pt x="2594" y="1022"/>
                  </a:lnTo>
                  <a:lnTo>
                    <a:pt x="2600" y="1018"/>
                  </a:lnTo>
                  <a:lnTo>
                    <a:pt x="2608" y="1018"/>
                  </a:lnTo>
                  <a:lnTo>
                    <a:pt x="2608" y="1018"/>
                  </a:lnTo>
                  <a:lnTo>
                    <a:pt x="2616" y="1016"/>
                  </a:lnTo>
                  <a:lnTo>
                    <a:pt x="2622" y="1014"/>
                  </a:lnTo>
                  <a:lnTo>
                    <a:pt x="2628" y="1012"/>
                  </a:lnTo>
                  <a:lnTo>
                    <a:pt x="2630" y="1008"/>
                  </a:lnTo>
                  <a:lnTo>
                    <a:pt x="2634" y="1002"/>
                  </a:lnTo>
                  <a:lnTo>
                    <a:pt x="2634" y="996"/>
                  </a:lnTo>
                  <a:lnTo>
                    <a:pt x="2636" y="982"/>
                  </a:lnTo>
                  <a:lnTo>
                    <a:pt x="2636" y="982"/>
                  </a:lnTo>
                  <a:lnTo>
                    <a:pt x="2636" y="756"/>
                  </a:lnTo>
                  <a:lnTo>
                    <a:pt x="2636" y="756"/>
                  </a:lnTo>
                  <a:lnTo>
                    <a:pt x="2634" y="724"/>
                  </a:lnTo>
                  <a:lnTo>
                    <a:pt x="2636" y="692"/>
                  </a:lnTo>
                  <a:lnTo>
                    <a:pt x="2636" y="692"/>
                  </a:lnTo>
                  <a:lnTo>
                    <a:pt x="2636" y="684"/>
                  </a:lnTo>
                  <a:lnTo>
                    <a:pt x="2638" y="676"/>
                  </a:lnTo>
                  <a:lnTo>
                    <a:pt x="2642" y="670"/>
                  </a:lnTo>
                  <a:lnTo>
                    <a:pt x="2644" y="668"/>
                  </a:lnTo>
                  <a:lnTo>
                    <a:pt x="2650" y="666"/>
                  </a:lnTo>
                  <a:lnTo>
                    <a:pt x="2650" y="666"/>
                  </a:lnTo>
                  <a:lnTo>
                    <a:pt x="2700" y="666"/>
                  </a:lnTo>
                  <a:lnTo>
                    <a:pt x="2700" y="666"/>
                  </a:lnTo>
                  <a:lnTo>
                    <a:pt x="2714" y="662"/>
                  </a:lnTo>
                  <a:lnTo>
                    <a:pt x="2728" y="658"/>
                  </a:lnTo>
                  <a:lnTo>
                    <a:pt x="2742" y="656"/>
                  </a:lnTo>
                  <a:lnTo>
                    <a:pt x="2758" y="656"/>
                  </a:lnTo>
                  <a:lnTo>
                    <a:pt x="2786" y="658"/>
                  </a:lnTo>
                  <a:lnTo>
                    <a:pt x="2814" y="662"/>
                  </a:lnTo>
                  <a:lnTo>
                    <a:pt x="2814" y="662"/>
                  </a:lnTo>
                  <a:lnTo>
                    <a:pt x="2820" y="664"/>
                  </a:lnTo>
                  <a:lnTo>
                    <a:pt x="2824" y="666"/>
                  </a:lnTo>
                  <a:lnTo>
                    <a:pt x="2828" y="670"/>
                  </a:lnTo>
                  <a:lnTo>
                    <a:pt x="2830" y="674"/>
                  </a:lnTo>
                  <a:lnTo>
                    <a:pt x="2832" y="686"/>
                  </a:lnTo>
                  <a:lnTo>
                    <a:pt x="2832" y="696"/>
                  </a:lnTo>
                  <a:lnTo>
                    <a:pt x="2832" y="696"/>
                  </a:lnTo>
                  <a:lnTo>
                    <a:pt x="2832" y="768"/>
                  </a:lnTo>
                  <a:lnTo>
                    <a:pt x="2832" y="838"/>
                  </a:lnTo>
                  <a:lnTo>
                    <a:pt x="2832" y="838"/>
                  </a:lnTo>
                  <a:lnTo>
                    <a:pt x="2832" y="982"/>
                  </a:lnTo>
                  <a:lnTo>
                    <a:pt x="2832" y="982"/>
                  </a:lnTo>
                  <a:lnTo>
                    <a:pt x="2832" y="992"/>
                  </a:lnTo>
                  <a:lnTo>
                    <a:pt x="2836" y="1000"/>
                  </a:lnTo>
                  <a:lnTo>
                    <a:pt x="2838" y="1004"/>
                  </a:lnTo>
                  <a:lnTo>
                    <a:pt x="2842" y="1006"/>
                  </a:lnTo>
                  <a:lnTo>
                    <a:pt x="2848" y="1008"/>
                  </a:lnTo>
                  <a:lnTo>
                    <a:pt x="2854" y="1006"/>
                  </a:lnTo>
                  <a:lnTo>
                    <a:pt x="2854" y="1006"/>
                  </a:lnTo>
                  <a:lnTo>
                    <a:pt x="2876" y="1004"/>
                  </a:lnTo>
                  <a:lnTo>
                    <a:pt x="2896" y="1002"/>
                  </a:lnTo>
                  <a:lnTo>
                    <a:pt x="2938" y="1000"/>
                  </a:lnTo>
                  <a:lnTo>
                    <a:pt x="2978" y="1002"/>
                  </a:lnTo>
                  <a:lnTo>
                    <a:pt x="3020" y="1004"/>
                  </a:lnTo>
                  <a:lnTo>
                    <a:pt x="3020" y="1004"/>
                  </a:lnTo>
                  <a:lnTo>
                    <a:pt x="3024" y="1006"/>
                  </a:lnTo>
                  <a:lnTo>
                    <a:pt x="3028" y="1008"/>
                  </a:lnTo>
                  <a:lnTo>
                    <a:pt x="3030" y="1016"/>
                  </a:lnTo>
                  <a:lnTo>
                    <a:pt x="3034" y="1024"/>
                  </a:lnTo>
                  <a:lnTo>
                    <a:pt x="3036" y="1028"/>
                  </a:lnTo>
                  <a:lnTo>
                    <a:pt x="3040" y="1030"/>
                  </a:lnTo>
                  <a:lnTo>
                    <a:pt x="3040" y="1030"/>
                  </a:lnTo>
                  <a:lnTo>
                    <a:pt x="3042" y="984"/>
                  </a:lnTo>
                  <a:lnTo>
                    <a:pt x="3044" y="940"/>
                  </a:lnTo>
                  <a:lnTo>
                    <a:pt x="3046" y="848"/>
                  </a:lnTo>
                  <a:lnTo>
                    <a:pt x="3046" y="848"/>
                  </a:lnTo>
                  <a:lnTo>
                    <a:pt x="3048" y="746"/>
                  </a:lnTo>
                  <a:lnTo>
                    <a:pt x="3050" y="644"/>
                  </a:lnTo>
                  <a:lnTo>
                    <a:pt x="3052" y="544"/>
                  </a:lnTo>
                  <a:lnTo>
                    <a:pt x="3050" y="442"/>
                  </a:lnTo>
                  <a:lnTo>
                    <a:pt x="3050" y="442"/>
                  </a:lnTo>
                  <a:lnTo>
                    <a:pt x="3050" y="434"/>
                  </a:lnTo>
                  <a:lnTo>
                    <a:pt x="3052" y="430"/>
                  </a:lnTo>
                  <a:lnTo>
                    <a:pt x="3054" y="426"/>
                  </a:lnTo>
                  <a:lnTo>
                    <a:pt x="3054" y="426"/>
                  </a:lnTo>
                  <a:lnTo>
                    <a:pt x="3136" y="426"/>
                  </a:lnTo>
                  <a:lnTo>
                    <a:pt x="3136" y="426"/>
                  </a:lnTo>
                  <a:lnTo>
                    <a:pt x="3138" y="428"/>
                  </a:lnTo>
                  <a:lnTo>
                    <a:pt x="3140" y="432"/>
                  </a:lnTo>
                  <a:lnTo>
                    <a:pt x="3140" y="432"/>
                  </a:lnTo>
                  <a:lnTo>
                    <a:pt x="3140" y="470"/>
                  </a:lnTo>
                  <a:lnTo>
                    <a:pt x="3142" y="506"/>
                  </a:lnTo>
                  <a:lnTo>
                    <a:pt x="3146" y="544"/>
                  </a:lnTo>
                  <a:lnTo>
                    <a:pt x="3146" y="580"/>
                  </a:lnTo>
                  <a:lnTo>
                    <a:pt x="3146" y="580"/>
                  </a:lnTo>
                  <a:lnTo>
                    <a:pt x="3146" y="602"/>
                  </a:lnTo>
                  <a:lnTo>
                    <a:pt x="3148" y="608"/>
                  </a:lnTo>
                  <a:lnTo>
                    <a:pt x="3150" y="614"/>
                  </a:lnTo>
                  <a:lnTo>
                    <a:pt x="3156" y="618"/>
                  </a:lnTo>
                  <a:lnTo>
                    <a:pt x="3162" y="620"/>
                  </a:lnTo>
                  <a:lnTo>
                    <a:pt x="3184" y="628"/>
                  </a:lnTo>
                  <a:lnTo>
                    <a:pt x="3184" y="628"/>
                  </a:lnTo>
                  <a:lnTo>
                    <a:pt x="3192" y="630"/>
                  </a:lnTo>
                  <a:lnTo>
                    <a:pt x="3200" y="632"/>
                  </a:lnTo>
                  <a:lnTo>
                    <a:pt x="3200" y="632"/>
                  </a:lnTo>
                  <a:lnTo>
                    <a:pt x="3278" y="632"/>
                  </a:lnTo>
                  <a:lnTo>
                    <a:pt x="3278" y="632"/>
                  </a:lnTo>
                  <a:lnTo>
                    <a:pt x="3286" y="632"/>
                  </a:lnTo>
                  <a:lnTo>
                    <a:pt x="3290" y="634"/>
                  </a:lnTo>
                  <a:lnTo>
                    <a:pt x="3294" y="640"/>
                  </a:lnTo>
                  <a:lnTo>
                    <a:pt x="3296" y="646"/>
                  </a:lnTo>
                  <a:lnTo>
                    <a:pt x="3296" y="646"/>
                  </a:lnTo>
                  <a:lnTo>
                    <a:pt x="3298" y="664"/>
                  </a:lnTo>
                  <a:lnTo>
                    <a:pt x="3298" y="680"/>
                  </a:lnTo>
                  <a:lnTo>
                    <a:pt x="3298" y="680"/>
                  </a:lnTo>
                  <a:lnTo>
                    <a:pt x="3298" y="1008"/>
                  </a:lnTo>
                  <a:lnTo>
                    <a:pt x="3298" y="1008"/>
                  </a:lnTo>
                  <a:lnTo>
                    <a:pt x="3298" y="1032"/>
                  </a:lnTo>
                  <a:lnTo>
                    <a:pt x="3300" y="1038"/>
                  </a:lnTo>
                  <a:lnTo>
                    <a:pt x="3304" y="1044"/>
                  </a:lnTo>
                  <a:lnTo>
                    <a:pt x="3308" y="1048"/>
                  </a:lnTo>
                  <a:lnTo>
                    <a:pt x="3316" y="1048"/>
                  </a:lnTo>
                  <a:lnTo>
                    <a:pt x="3338" y="1050"/>
                  </a:lnTo>
                  <a:lnTo>
                    <a:pt x="3338" y="1050"/>
                  </a:lnTo>
                  <a:lnTo>
                    <a:pt x="3358" y="1052"/>
                  </a:lnTo>
                  <a:lnTo>
                    <a:pt x="3366" y="1054"/>
                  </a:lnTo>
                  <a:lnTo>
                    <a:pt x="3370" y="1056"/>
                  </a:lnTo>
                  <a:lnTo>
                    <a:pt x="3374" y="1060"/>
                  </a:lnTo>
                  <a:lnTo>
                    <a:pt x="3378" y="1066"/>
                  </a:lnTo>
                  <a:lnTo>
                    <a:pt x="3384" y="1086"/>
                  </a:lnTo>
                  <a:lnTo>
                    <a:pt x="3384" y="1086"/>
                  </a:lnTo>
                  <a:lnTo>
                    <a:pt x="3386" y="1090"/>
                  </a:lnTo>
                  <a:lnTo>
                    <a:pt x="3390" y="1094"/>
                  </a:lnTo>
                  <a:lnTo>
                    <a:pt x="3390" y="1094"/>
                  </a:lnTo>
                  <a:lnTo>
                    <a:pt x="3400" y="1096"/>
                  </a:lnTo>
                  <a:lnTo>
                    <a:pt x="3408" y="1096"/>
                  </a:lnTo>
                  <a:lnTo>
                    <a:pt x="3426" y="1096"/>
                  </a:lnTo>
                  <a:lnTo>
                    <a:pt x="3426" y="1096"/>
                  </a:lnTo>
                  <a:lnTo>
                    <a:pt x="3442" y="1098"/>
                  </a:lnTo>
                  <a:lnTo>
                    <a:pt x="3448" y="1100"/>
                  </a:lnTo>
                  <a:lnTo>
                    <a:pt x="3452" y="1104"/>
                  </a:lnTo>
                  <a:lnTo>
                    <a:pt x="3456" y="1108"/>
                  </a:lnTo>
                  <a:lnTo>
                    <a:pt x="3458" y="1114"/>
                  </a:lnTo>
                  <a:lnTo>
                    <a:pt x="3460" y="1130"/>
                  </a:lnTo>
                  <a:lnTo>
                    <a:pt x="3460" y="1130"/>
                  </a:lnTo>
                  <a:lnTo>
                    <a:pt x="3460" y="1160"/>
                  </a:lnTo>
                  <a:lnTo>
                    <a:pt x="3462" y="1192"/>
                  </a:lnTo>
                  <a:lnTo>
                    <a:pt x="3462" y="1192"/>
                  </a:lnTo>
                  <a:lnTo>
                    <a:pt x="3464" y="1202"/>
                  </a:lnTo>
                  <a:lnTo>
                    <a:pt x="3468" y="1208"/>
                  </a:lnTo>
                  <a:lnTo>
                    <a:pt x="3474" y="1212"/>
                  </a:lnTo>
                  <a:lnTo>
                    <a:pt x="3484" y="1214"/>
                  </a:lnTo>
                  <a:lnTo>
                    <a:pt x="3484" y="1214"/>
                  </a:lnTo>
                  <a:lnTo>
                    <a:pt x="3492" y="1214"/>
                  </a:lnTo>
                  <a:lnTo>
                    <a:pt x="3492" y="1214"/>
                  </a:lnTo>
                  <a:lnTo>
                    <a:pt x="3518" y="1214"/>
                  </a:lnTo>
                  <a:lnTo>
                    <a:pt x="3526" y="1212"/>
                  </a:lnTo>
                  <a:lnTo>
                    <a:pt x="3532" y="1210"/>
                  </a:lnTo>
                  <a:lnTo>
                    <a:pt x="3536" y="1204"/>
                  </a:lnTo>
                  <a:lnTo>
                    <a:pt x="3538" y="1196"/>
                  </a:lnTo>
                  <a:lnTo>
                    <a:pt x="3538" y="1170"/>
                  </a:lnTo>
                  <a:lnTo>
                    <a:pt x="3538" y="1170"/>
                  </a:lnTo>
                  <a:lnTo>
                    <a:pt x="3538" y="884"/>
                  </a:lnTo>
                  <a:lnTo>
                    <a:pt x="3538" y="884"/>
                  </a:lnTo>
                  <a:lnTo>
                    <a:pt x="3540" y="860"/>
                  </a:lnTo>
                  <a:lnTo>
                    <a:pt x="3542" y="852"/>
                  </a:lnTo>
                  <a:lnTo>
                    <a:pt x="3546" y="846"/>
                  </a:lnTo>
                  <a:lnTo>
                    <a:pt x="3552" y="842"/>
                  </a:lnTo>
                  <a:lnTo>
                    <a:pt x="3560" y="840"/>
                  </a:lnTo>
                  <a:lnTo>
                    <a:pt x="3586" y="838"/>
                  </a:lnTo>
                  <a:lnTo>
                    <a:pt x="3586" y="838"/>
                  </a:lnTo>
                  <a:lnTo>
                    <a:pt x="3694" y="838"/>
                  </a:lnTo>
                  <a:lnTo>
                    <a:pt x="3694" y="838"/>
                  </a:lnTo>
                  <a:lnTo>
                    <a:pt x="3718" y="840"/>
                  </a:lnTo>
                  <a:lnTo>
                    <a:pt x="3726" y="842"/>
                  </a:lnTo>
                  <a:lnTo>
                    <a:pt x="3732" y="846"/>
                  </a:lnTo>
                  <a:lnTo>
                    <a:pt x="3736" y="850"/>
                  </a:lnTo>
                  <a:lnTo>
                    <a:pt x="3738" y="858"/>
                  </a:lnTo>
                  <a:lnTo>
                    <a:pt x="3740" y="882"/>
                  </a:lnTo>
                  <a:lnTo>
                    <a:pt x="3740" y="882"/>
                  </a:lnTo>
                  <a:lnTo>
                    <a:pt x="3740" y="900"/>
                  </a:lnTo>
                  <a:lnTo>
                    <a:pt x="3742" y="908"/>
                  </a:lnTo>
                  <a:lnTo>
                    <a:pt x="3748" y="916"/>
                  </a:lnTo>
                  <a:lnTo>
                    <a:pt x="3748" y="916"/>
                  </a:lnTo>
                  <a:lnTo>
                    <a:pt x="3772" y="926"/>
                  </a:lnTo>
                  <a:lnTo>
                    <a:pt x="3780" y="930"/>
                  </a:lnTo>
                  <a:lnTo>
                    <a:pt x="3786" y="936"/>
                  </a:lnTo>
                  <a:lnTo>
                    <a:pt x="3788" y="942"/>
                  </a:lnTo>
                  <a:lnTo>
                    <a:pt x="3790" y="952"/>
                  </a:lnTo>
                  <a:lnTo>
                    <a:pt x="3790" y="978"/>
                  </a:lnTo>
                  <a:lnTo>
                    <a:pt x="3790" y="978"/>
                  </a:lnTo>
                  <a:lnTo>
                    <a:pt x="3790" y="1024"/>
                  </a:lnTo>
                  <a:lnTo>
                    <a:pt x="3792" y="1050"/>
                  </a:lnTo>
                  <a:lnTo>
                    <a:pt x="3794" y="1076"/>
                  </a:lnTo>
                  <a:lnTo>
                    <a:pt x="3794" y="1076"/>
                  </a:lnTo>
                  <a:lnTo>
                    <a:pt x="3800" y="1066"/>
                  </a:lnTo>
                  <a:lnTo>
                    <a:pt x="3802" y="1058"/>
                  </a:lnTo>
                  <a:lnTo>
                    <a:pt x="3802" y="1044"/>
                  </a:lnTo>
                  <a:lnTo>
                    <a:pt x="3802" y="1044"/>
                  </a:lnTo>
                  <a:lnTo>
                    <a:pt x="3804" y="962"/>
                  </a:lnTo>
                  <a:lnTo>
                    <a:pt x="3802" y="880"/>
                  </a:lnTo>
                  <a:lnTo>
                    <a:pt x="3802" y="880"/>
                  </a:lnTo>
                  <a:lnTo>
                    <a:pt x="3802" y="870"/>
                  </a:lnTo>
                  <a:lnTo>
                    <a:pt x="3804" y="862"/>
                  </a:lnTo>
                  <a:lnTo>
                    <a:pt x="3806" y="854"/>
                  </a:lnTo>
                  <a:lnTo>
                    <a:pt x="3810" y="848"/>
                  </a:lnTo>
                  <a:lnTo>
                    <a:pt x="3816" y="842"/>
                  </a:lnTo>
                  <a:lnTo>
                    <a:pt x="3822" y="838"/>
                  </a:lnTo>
                  <a:lnTo>
                    <a:pt x="3838" y="830"/>
                  </a:lnTo>
                  <a:lnTo>
                    <a:pt x="3838" y="830"/>
                  </a:lnTo>
                  <a:lnTo>
                    <a:pt x="3916" y="806"/>
                  </a:lnTo>
                  <a:lnTo>
                    <a:pt x="3992" y="780"/>
                  </a:lnTo>
                  <a:lnTo>
                    <a:pt x="3992" y="780"/>
                  </a:lnTo>
                  <a:lnTo>
                    <a:pt x="4006" y="774"/>
                  </a:lnTo>
                  <a:lnTo>
                    <a:pt x="4020" y="768"/>
                  </a:lnTo>
                  <a:lnTo>
                    <a:pt x="4036" y="766"/>
                  </a:lnTo>
                  <a:lnTo>
                    <a:pt x="4042" y="764"/>
                  </a:lnTo>
                  <a:lnTo>
                    <a:pt x="4050" y="766"/>
                  </a:lnTo>
                  <a:lnTo>
                    <a:pt x="4050" y="766"/>
                  </a:lnTo>
                  <a:lnTo>
                    <a:pt x="4056" y="774"/>
                  </a:lnTo>
                  <a:lnTo>
                    <a:pt x="4060" y="782"/>
                  </a:lnTo>
                  <a:lnTo>
                    <a:pt x="4060" y="800"/>
                  </a:lnTo>
                  <a:lnTo>
                    <a:pt x="4060" y="800"/>
                  </a:lnTo>
                  <a:lnTo>
                    <a:pt x="4060" y="892"/>
                  </a:lnTo>
                  <a:lnTo>
                    <a:pt x="4060" y="892"/>
                  </a:lnTo>
                  <a:lnTo>
                    <a:pt x="4062" y="902"/>
                  </a:lnTo>
                  <a:lnTo>
                    <a:pt x="4064" y="912"/>
                  </a:lnTo>
                  <a:lnTo>
                    <a:pt x="4072" y="918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096" y="932"/>
                  </a:lnTo>
                  <a:lnTo>
                    <a:pt x="4112" y="940"/>
                  </a:lnTo>
                  <a:lnTo>
                    <a:pt x="4128" y="944"/>
                  </a:lnTo>
                  <a:lnTo>
                    <a:pt x="4146" y="946"/>
                  </a:lnTo>
                  <a:lnTo>
                    <a:pt x="4146" y="946"/>
                  </a:lnTo>
                  <a:lnTo>
                    <a:pt x="4152" y="948"/>
                  </a:lnTo>
                  <a:lnTo>
                    <a:pt x="4158" y="950"/>
                  </a:lnTo>
                  <a:lnTo>
                    <a:pt x="4160" y="954"/>
                  </a:lnTo>
                  <a:lnTo>
                    <a:pt x="4164" y="960"/>
                  </a:lnTo>
                  <a:lnTo>
                    <a:pt x="4166" y="972"/>
                  </a:lnTo>
                  <a:lnTo>
                    <a:pt x="4170" y="982"/>
                  </a:lnTo>
                  <a:lnTo>
                    <a:pt x="4170" y="982"/>
                  </a:lnTo>
                  <a:lnTo>
                    <a:pt x="4178" y="974"/>
                  </a:lnTo>
                  <a:lnTo>
                    <a:pt x="4182" y="964"/>
                  </a:lnTo>
                  <a:lnTo>
                    <a:pt x="4184" y="954"/>
                  </a:lnTo>
                  <a:lnTo>
                    <a:pt x="4184" y="944"/>
                  </a:lnTo>
                  <a:lnTo>
                    <a:pt x="4184" y="944"/>
                  </a:lnTo>
                  <a:lnTo>
                    <a:pt x="4184" y="782"/>
                  </a:lnTo>
                  <a:lnTo>
                    <a:pt x="4184" y="782"/>
                  </a:lnTo>
                  <a:lnTo>
                    <a:pt x="4184" y="760"/>
                  </a:lnTo>
                  <a:lnTo>
                    <a:pt x="4188" y="750"/>
                  </a:lnTo>
                  <a:lnTo>
                    <a:pt x="4194" y="742"/>
                  </a:lnTo>
                  <a:lnTo>
                    <a:pt x="4194" y="742"/>
                  </a:lnTo>
                  <a:lnTo>
                    <a:pt x="4236" y="736"/>
                  </a:lnTo>
                  <a:lnTo>
                    <a:pt x="4278" y="734"/>
                  </a:lnTo>
                  <a:lnTo>
                    <a:pt x="4298" y="734"/>
                  </a:lnTo>
                  <a:lnTo>
                    <a:pt x="4320" y="736"/>
                  </a:lnTo>
                  <a:lnTo>
                    <a:pt x="4340" y="740"/>
                  </a:lnTo>
                  <a:lnTo>
                    <a:pt x="4360" y="744"/>
                  </a:lnTo>
                  <a:lnTo>
                    <a:pt x="4360" y="744"/>
                  </a:lnTo>
                  <a:lnTo>
                    <a:pt x="4370" y="744"/>
                  </a:lnTo>
                  <a:lnTo>
                    <a:pt x="4376" y="744"/>
                  </a:lnTo>
                  <a:lnTo>
                    <a:pt x="4382" y="746"/>
                  </a:lnTo>
                  <a:lnTo>
                    <a:pt x="4388" y="750"/>
                  </a:lnTo>
                  <a:lnTo>
                    <a:pt x="4390" y="756"/>
                  </a:lnTo>
                  <a:lnTo>
                    <a:pt x="4392" y="762"/>
                  </a:lnTo>
                  <a:lnTo>
                    <a:pt x="4394" y="778"/>
                  </a:lnTo>
                  <a:lnTo>
                    <a:pt x="4394" y="778"/>
                  </a:lnTo>
                  <a:lnTo>
                    <a:pt x="4394" y="830"/>
                  </a:lnTo>
                  <a:lnTo>
                    <a:pt x="4394" y="880"/>
                  </a:lnTo>
                  <a:lnTo>
                    <a:pt x="4394" y="980"/>
                  </a:lnTo>
                  <a:lnTo>
                    <a:pt x="4394" y="980"/>
                  </a:lnTo>
                  <a:lnTo>
                    <a:pt x="4398" y="986"/>
                  </a:lnTo>
                  <a:lnTo>
                    <a:pt x="4400" y="992"/>
                  </a:lnTo>
                  <a:lnTo>
                    <a:pt x="4402" y="1002"/>
                  </a:lnTo>
                  <a:lnTo>
                    <a:pt x="4402" y="1026"/>
                  </a:lnTo>
                  <a:lnTo>
                    <a:pt x="4402" y="1026"/>
                  </a:lnTo>
                  <a:lnTo>
                    <a:pt x="4402" y="1102"/>
                  </a:lnTo>
                  <a:lnTo>
                    <a:pt x="4402" y="1102"/>
                  </a:lnTo>
                  <a:lnTo>
                    <a:pt x="4402" y="1108"/>
                  </a:lnTo>
                  <a:lnTo>
                    <a:pt x="4404" y="1112"/>
                  </a:lnTo>
                  <a:lnTo>
                    <a:pt x="4406" y="1114"/>
                  </a:lnTo>
                  <a:lnTo>
                    <a:pt x="4408" y="1116"/>
                  </a:lnTo>
                  <a:lnTo>
                    <a:pt x="4416" y="1118"/>
                  </a:lnTo>
                  <a:lnTo>
                    <a:pt x="4424" y="1118"/>
                  </a:lnTo>
                  <a:lnTo>
                    <a:pt x="4424" y="1118"/>
                  </a:lnTo>
                  <a:lnTo>
                    <a:pt x="4444" y="1120"/>
                  </a:lnTo>
                  <a:lnTo>
                    <a:pt x="4454" y="1124"/>
                  </a:lnTo>
                  <a:lnTo>
                    <a:pt x="4462" y="1130"/>
                  </a:lnTo>
                  <a:lnTo>
                    <a:pt x="4462" y="1130"/>
                  </a:lnTo>
                  <a:lnTo>
                    <a:pt x="4474" y="1134"/>
                  </a:lnTo>
                  <a:lnTo>
                    <a:pt x="4480" y="1136"/>
                  </a:lnTo>
                  <a:lnTo>
                    <a:pt x="4486" y="1138"/>
                  </a:lnTo>
                  <a:lnTo>
                    <a:pt x="4492" y="1136"/>
                  </a:lnTo>
                  <a:lnTo>
                    <a:pt x="4496" y="1134"/>
                  </a:lnTo>
                  <a:lnTo>
                    <a:pt x="4500" y="1128"/>
                  </a:lnTo>
                  <a:lnTo>
                    <a:pt x="4504" y="1120"/>
                  </a:lnTo>
                  <a:lnTo>
                    <a:pt x="4504" y="1120"/>
                  </a:lnTo>
                  <a:lnTo>
                    <a:pt x="4504" y="1058"/>
                  </a:lnTo>
                  <a:lnTo>
                    <a:pt x="4504" y="1058"/>
                  </a:lnTo>
                  <a:lnTo>
                    <a:pt x="4504" y="1044"/>
                  </a:lnTo>
                  <a:lnTo>
                    <a:pt x="4508" y="1032"/>
                  </a:lnTo>
                  <a:lnTo>
                    <a:pt x="4510" y="1028"/>
                  </a:lnTo>
                  <a:lnTo>
                    <a:pt x="4514" y="1022"/>
                  </a:lnTo>
                  <a:lnTo>
                    <a:pt x="4520" y="1018"/>
                  </a:lnTo>
                  <a:lnTo>
                    <a:pt x="4528" y="1016"/>
                  </a:lnTo>
                  <a:lnTo>
                    <a:pt x="4528" y="1016"/>
                  </a:lnTo>
                  <a:lnTo>
                    <a:pt x="4532" y="1012"/>
                  </a:lnTo>
                  <a:lnTo>
                    <a:pt x="4536" y="1010"/>
                  </a:lnTo>
                  <a:lnTo>
                    <a:pt x="4540" y="1004"/>
                  </a:lnTo>
                  <a:lnTo>
                    <a:pt x="4542" y="1000"/>
                  </a:lnTo>
                  <a:lnTo>
                    <a:pt x="4542" y="990"/>
                  </a:lnTo>
                  <a:lnTo>
                    <a:pt x="4542" y="980"/>
                  </a:lnTo>
                  <a:lnTo>
                    <a:pt x="4542" y="980"/>
                  </a:lnTo>
                  <a:lnTo>
                    <a:pt x="4542" y="964"/>
                  </a:lnTo>
                  <a:lnTo>
                    <a:pt x="4544" y="950"/>
                  </a:lnTo>
                  <a:lnTo>
                    <a:pt x="4548" y="936"/>
                  </a:lnTo>
                  <a:lnTo>
                    <a:pt x="4552" y="928"/>
                  </a:lnTo>
                  <a:lnTo>
                    <a:pt x="4558" y="922"/>
                  </a:lnTo>
                  <a:lnTo>
                    <a:pt x="4558" y="922"/>
                  </a:lnTo>
                  <a:lnTo>
                    <a:pt x="4562" y="914"/>
                  </a:lnTo>
                  <a:lnTo>
                    <a:pt x="4564" y="904"/>
                  </a:lnTo>
                  <a:lnTo>
                    <a:pt x="4564" y="884"/>
                  </a:lnTo>
                  <a:lnTo>
                    <a:pt x="4564" y="884"/>
                  </a:lnTo>
                  <a:lnTo>
                    <a:pt x="4566" y="766"/>
                  </a:lnTo>
                  <a:lnTo>
                    <a:pt x="4564" y="646"/>
                  </a:lnTo>
                  <a:lnTo>
                    <a:pt x="4564" y="646"/>
                  </a:lnTo>
                  <a:lnTo>
                    <a:pt x="4564" y="628"/>
                  </a:lnTo>
                  <a:lnTo>
                    <a:pt x="4566" y="620"/>
                  </a:lnTo>
                  <a:lnTo>
                    <a:pt x="4568" y="610"/>
                  </a:lnTo>
                  <a:lnTo>
                    <a:pt x="4568" y="610"/>
                  </a:lnTo>
                  <a:lnTo>
                    <a:pt x="4570" y="604"/>
                  </a:lnTo>
                  <a:lnTo>
                    <a:pt x="4574" y="600"/>
                  </a:lnTo>
                  <a:lnTo>
                    <a:pt x="4578" y="598"/>
                  </a:lnTo>
                  <a:lnTo>
                    <a:pt x="4586" y="596"/>
                  </a:lnTo>
                  <a:lnTo>
                    <a:pt x="4586" y="596"/>
                  </a:lnTo>
                  <a:lnTo>
                    <a:pt x="4624" y="596"/>
                  </a:lnTo>
                  <a:lnTo>
                    <a:pt x="4660" y="594"/>
                  </a:lnTo>
                  <a:lnTo>
                    <a:pt x="4698" y="592"/>
                  </a:lnTo>
                  <a:lnTo>
                    <a:pt x="4736" y="592"/>
                  </a:lnTo>
                  <a:lnTo>
                    <a:pt x="4736" y="592"/>
                  </a:lnTo>
                  <a:lnTo>
                    <a:pt x="4748" y="592"/>
                  </a:lnTo>
                  <a:lnTo>
                    <a:pt x="4754" y="594"/>
                  </a:lnTo>
                  <a:lnTo>
                    <a:pt x="4760" y="598"/>
                  </a:lnTo>
                  <a:lnTo>
                    <a:pt x="4760" y="598"/>
                  </a:lnTo>
                  <a:lnTo>
                    <a:pt x="4764" y="606"/>
                  </a:lnTo>
                  <a:lnTo>
                    <a:pt x="4766" y="616"/>
                  </a:lnTo>
                  <a:lnTo>
                    <a:pt x="4766" y="636"/>
                  </a:lnTo>
                  <a:lnTo>
                    <a:pt x="4766" y="636"/>
                  </a:lnTo>
                  <a:lnTo>
                    <a:pt x="4766" y="948"/>
                  </a:lnTo>
                  <a:lnTo>
                    <a:pt x="4766" y="948"/>
                  </a:lnTo>
                  <a:lnTo>
                    <a:pt x="4768" y="974"/>
                  </a:lnTo>
                  <a:lnTo>
                    <a:pt x="4770" y="998"/>
                  </a:lnTo>
                  <a:lnTo>
                    <a:pt x="4770" y="998"/>
                  </a:lnTo>
                  <a:lnTo>
                    <a:pt x="4772" y="1008"/>
                  </a:lnTo>
                  <a:lnTo>
                    <a:pt x="4776" y="1012"/>
                  </a:lnTo>
                  <a:lnTo>
                    <a:pt x="4782" y="1014"/>
                  </a:lnTo>
                  <a:lnTo>
                    <a:pt x="4790" y="1014"/>
                  </a:lnTo>
                  <a:lnTo>
                    <a:pt x="4790" y="1014"/>
                  </a:lnTo>
                  <a:lnTo>
                    <a:pt x="4802" y="1006"/>
                  </a:lnTo>
                  <a:lnTo>
                    <a:pt x="4814" y="1002"/>
                  </a:lnTo>
                  <a:lnTo>
                    <a:pt x="4814" y="1002"/>
                  </a:lnTo>
                  <a:lnTo>
                    <a:pt x="4848" y="1000"/>
                  </a:lnTo>
                  <a:lnTo>
                    <a:pt x="4882" y="1000"/>
                  </a:lnTo>
                  <a:lnTo>
                    <a:pt x="4950" y="1000"/>
                  </a:lnTo>
                  <a:lnTo>
                    <a:pt x="4950" y="1000"/>
                  </a:lnTo>
                  <a:lnTo>
                    <a:pt x="4960" y="1002"/>
                  </a:lnTo>
                  <a:lnTo>
                    <a:pt x="4970" y="1004"/>
                  </a:lnTo>
                  <a:lnTo>
                    <a:pt x="4978" y="1010"/>
                  </a:lnTo>
                  <a:lnTo>
                    <a:pt x="4982" y="1020"/>
                  </a:lnTo>
                  <a:lnTo>
                    <a:pt x="4982" y="1020"/>
                  </a:lnTo>
                  <a:lnTo>
                    <a:pt x="4984" y="1026"/>
                  </a:lnTo>
                  <a:lnTo>
                    <a:pt x="4986" y="1030"/>
                  </a:lnTo>
                  <a:lnTo>
                    <a:pt x="4988" y="1034"/>
                  </a:lnTo>
                  <a:lnTo>
                    <a:pt x="4988" y="1034"/>
                  </a:lnTo>
                  <a:lnTo>
                    <a:pt x="4992" y="1020"/>
                  </a:lnTo>
                  <a:lnTo>
                    <a:pt x="4996" y="1014"/>
                  </a:lnTo>
                  <a:lnTo>
                    <a:pt x="5000" y="1008"/>
                  </a:lnTo>
                  <a:lnTo>
                    <a:pt x="5004" y="1004"/>
                  </a:lnTo>
                  <a:lnTo>
                    <a:pt x="5010" y="1002"/>
                  </a:lnTo>
                  <a:lnTo>
                    <a:pt x="5018" y="1000"/>
                  </a:lnTo>
                  <a:lnTo>
                    <a:pt x="5026" y="1000"/>
                  </a:lnTo>
                  <a:lnTo>
                    <a:pt x="5026" y="1000"/>
                  </a:lnTo>
                  <a:lnTo>
                    <a:pt x="5034" y="1002"/>
                  </a:lnTo>
                  <a:lnTo>
                    <a:pt x="5040" y="1004"/>
                  </a:lnTo>
                  <a:lnTo>
                    <a:pt x="5044" y="1010"/>
                  </a:lnTo>
                  <a:lnTo>
                    <a:pt x="5046" y="1016"/>
                  </a:lnTo>
                  <a:lnTo>
                    <a:pt x="5046" y="1016"/>
                  </a:lnTo>
                  <a:lnTo>
                    <a:pt x="5048" y="1090"/>
                  </a:lnTo>
                  <a:lnTo>
                    <a:pt x="5046" y="1126"/>
                  </a:lnTo>
                  <a:lnTo>
                    <a:pt x="5046" y="1144"/>
                  </a:lnTo>
                  <a:lnTo>
                    <a:pt x="5042" y="1162"/>
                  </a:lnTo>
                  <a:lnTo>
                    <a:pt x="5042" y="1162"/>
                  </a:lnTo>
                  <a:lnTo>
                    <a:pt x="5038" y="1170"/>
                  </a:lnTo>
                  <a:lnTo>
                    <a:pt x="5040" y="1174"/>
                  </a:lnTo>
                  <a:lnTo>
                    <a:pt x="5044" y="1174"/>
                  </a:lnTo>
                  <a:lnTo>
                    <a:pt x="5050" y="1176"/>
                  </a:lnTo>
                  <a:lnTo>
                    <a:pt x="5050" y="1176"/>
                  </a:lnTo>
                  <a:lnTo>
                    <a:pt x="5086" y="1174"/>
                  </a:lnTo>
                  <a:lnTo>
                    <a:pt x="5122" y="1174"/>
                  </a:lnTo>
                  <a:lnTo>
                    <a:pt x="5122" y="1174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0" y="1170"/>
                  </a:lnTo>
                  <a:lnTo>
                    <a:pt x="5122" y="1172"/>
                  </a:lnTo>
                  <a:lnTo>
                    <a:pt x="5122" y="1172"/>
                  </a:lnTo>
                  <a:lnTo>
                    <a:pt x="5122" y="1174"/>
                  </a:lnTo>
                  <a:lnTo>
                    <a:pt x="5120" y="1174"/>
                  </a:lnTo>
                  <a:lnTo>
                    <a:pt x="5120" y="1174"/>
                  </a:lnTo>
                  <a:lnTo>
                    <a:pt x="5052" y="1174"/>
                  </a:lnTo>
                  <a:lnTo>
                    <a:pt x="5052" y="1174"/>
                  </a:lnTo>
                  <a:lnTo>
                    <a:pt x="5048" y="1174"/>
                  </a:lnTo>
                  <a:lnTo>
                    <a:pt x="5042" y="1174"/>
                  </a:lnTo>
                  <a:lnTo>
                    <a:pt x="5042" y="1174"/>
                  </a:lnTo>
                  <a:lnTo>
                    <a:pt x="5040" y="1172"/>
                  </a:lnTo>
                  <a:lnTo>
                    <a:pt x="5040" y="1164"/>
                  </a:lnTo>
                  <a:lnTo>
                    <a:pt x="5040" y="1164"/>
                  </a:lnTo>
                  <a:lnTo>
                    <a:pt x="5048" y="1160"/>
                  </a:lnTo>
                  <a:lnTo>
                    <a:pt x="5056" y="1158"/>
                  </a:lnTo>
                  <a:lnTo>
                    <a:pt x="5072" y="1158"/>
                  </a:lnTo>
                  <a:lnTo>
                    <a:pt x="5090" y="1158"/>
                  </a:lnTo>
                  <a:lnTo>
                    <a:pt x="5106" y="1158"/>
                  </a:lnTo>
                  <a:lnTo>
                    <a:pt x="5106" y="1158"/>
                  </a:lnTo>
                  <a:lnTo>
                    <a:pt x="5116" y="1158"/>
                  </a:lnTo>
                  <a:lnTo>
                    <a:pt x="5124" y="1156"/>
                  </a:lnTo>
                  <a:lnTo>
                    <a:pt x="5132" y="1152"/>
                  </a:lnTo>
                  <a:lnTo>
                    <a:pt x="5134" y="1150"/>
                  </a:lnTo>
                  <a:lnTo>
                    <a:pt x="5136" y="1144"/>
                  </a:lnTo>
                  <a:lnTo>
                    <a:pt x="5136" y="1144"/>
                  </a:lnTo>
                  <a:lnTo>
                    <a:pt x="5138" y="1118"/>
                  </a:lnTo>
                  <a:lnTo>
                    <a:pt x="5138" y="1090"/>
                  </a:lnTo>
                  <a:lnTo>
                    <a:pt x="5138" y="1090"/>
                  </a:lnTo>
                  <a:lnTo>
                    <a:pt x="5136" y="964"/>
                  </a:lnTo>
                  <a:lnTo>
                    <a:pt x="5136" y="836"/>
                  </a:lnTo>
                  <a:lnTo>
                    <a:pt x="5136" y="836"/>
                  </a:lnTo>
                  <a:lnTo>
                    <a:pt x="5138" y="824"/>
                  </a:lnTo>
                  <a:lnTo>
                    <a:pt x="5140" y="812"/>
                  </a:lnTo>
                  <a:lnTo>
                    <a:pt x="5140" y="812"/>
                  </a:lnTo>
                  <a:lnTo>
                    <a:pt x="5144" y="808"/>
                  </a:lnTo>
                  <a:lnTo>
                    <a:pt x="5146" y="804"/>
                  </a:lnTo>
                  <a:lnTo>
                    <a:pt x="5146" y="804"/>
                  </a:lnTo>
                  <a:lnTo>
                    <a:pt x="5164" y="800"/>
                  </a:lnTo>
                  <a:lnTo>
                    <a:pt x="5182" y="798"/>
                  </a:lnTo>
                  <a:lnTo>
                    <a:pt x="5216" y="800"/>
                  </a:lnTo>
                  <a:lnTo>
                    <a:pt x="5216" y="800"/>
                  </a:lnTo>
                  <a:lnTo>
                    <a:pt x="5222" y="800"/>
                  </a:lnTo>
                  <a:lnTo>
                    <a:pt x="5228" y="802"/>
                  </a:lnTo>
                  <a:lnTo>
                    <a:pt x="5232" y="806"/>
                  </a:lnTo>
                  <a:lnTo>
                    <a:pt x="5236" y="810"/>
                  </a:lnTo>
                  <a:lnTo>
                    <a:pt x="5238" y="820"/>
                  </a:lnTo>
                  <a:lnTo>
                    <a:pt x="5240" y="832"/>
                  </a:lnTo>
                  <a:lnTo>
                    <a:pt x="5240" y="832"/>
                  </a:lnTo>
                  <a:lnTo>
                    <a:pt x="5238" y="884"/>
                  </a:lnTo>
                  <a:lnTo>
                    <a:pt x="5238" y="938"/>
                  </a:lnTo>
                  <a:lnTo>
                    <a:pt x="5238" y="1044"/>
                  </a:lnTo>
                  <a:lnTo>
                    <a:pt x="5238" y="1044"/>
                  </a:lnTo>
                  <a:lnTo>
                    <a:pt x="5238" y="1052"/>
                  </a:lnTo>
                  <a:lnTo>
                    <a:pt x="5238" y="1052"/>
                  </a:lnTo>
                  <a:lnTo>
                    <a:pt x="5244" y="1056"/>
                  </a:lnTo>
                  <a:lnTo>
                    <a:pt x="5250" y="1058"/>
                  </a:lnTo>
                  <a:lnTo>
                    <a:pt x="5264" y="1058"/>
                  </a:lnTo>
                  <a:lnTo>
                    <a:pt x="5278" y="1056"/>
                  </a:lnTo>
                  <a:lnTo>
                    <a:pt x="5290" y="1056"/>
                  </a:lnTo>
                  <a:lnTo>
                    <a:pt x="5290" y="1056"/>
                  </a:lnTo>
                  <a:lnTo>
                    <a:pt x="5300" y="1056"/>
                  </a:lnTo>
                  <a:lnTo>
                    <a:pt x="5300" y="1056"/>
                  </a:lnTo>
                  <a:lnTo>
                    <a:pt x="5316" y="1058"/>
                  </a:lnTo>
                  <a:lnTo>
                    <a:pt x="5324" y="1060"/>
                  </a:lnTo>
                  <a:lnTo>
                    <a:pt x="5332" y="1064"/>
                  </a:lnTo>
                  <a:lnTo>
                    <a:pt x="5332" y="1064"/>
                  </a:lnTo>
                  <a:lnTo>
                    <a:pt x="5336" y="1070"/>
                  </a:lnTo>
                  <a:lnTo>
                    <a:pt x="5338" y="1078"/>
                  </a:lnTo>
                  <a:lnTo>
                    <a:pt x="5340" y="1092"/>
                  </a:lnTo>
                  <a:lnTo>
                    <a:pt x="5340" y="1092"/>
                  </a:lnTo>
                  <a:lnTo>
                    <a:pt x="5344" y="1100"/>
                  </a:lnTo>
                  <a:lnTo>
                    <a:pt x="5344" y="1100"/>
                  </a:lnTo>
                  <a:lnTo>
                    <a:pt x="5350" y="1102"/>
                  </a:lnTo>
                  <a:lnTo>
                    <a:pt x="5358" y="1102"/>
                  </a:lnTo>
                  <a:lnTo>
                    <a:pt x="5372" y="1102"/>
                  </a:lnTo>
                  <a:lnTo>
                    <a:pt x="5372" y="1102"/>
                  </a:lnTo>
                  <a:lnTo>
                    <a:pt x="5392" y="1104"/>
                  </a:lnTo>
                  <a:lnTo>
                    <a:pt x="5400" y="1106"/>
                  </a:lnTo>
                  <a:lnTo>
                    <a:pt x="5404" y="1108"/>
                  </a:lnTo>
                  <a:lnTo>
                    <a:pt x="5406" y="1112"/>
                  </a:lnTo>
                  <a:lnTo>
                    <a:pt x="5410" y="1120"/>
                  </a:lnTo>
                  <a:lnTo>
                    <a:pt x="5412" y="1140"/>
                  </a:lnTo>
                  <a:lnTo>
                    <a:pt x="5412" y="1140"/>
                  </a:lnTo>
                  <a:lnTo>
                    <a:pt x="5412" y="1146"/>
                  </a:lnTo>
                  <a:lnTo>
                    <a:pt x="5414" y="1150"/>
                  </a:lnTo>
                  <a:lnTo>
                    <a:pt x="5414" y="1150"/>
                  </a:lnTo>
                  <a:lnTo>
                    <a:pt x="5432" y="1154"/>
                  </a:lnTo>
                  <a:lnTo>
                    <a:pt x="5448" y="1154"/>
                  </a:lnTo>
                  <a:lnTo>
                    <a:pt x="5466" y="1152"/>
                  </a:lnTo>
                  <a:lnTo>
                    <a:pt x="5482" y="1148"/>
                  </a:lnTo>
                  <a:lnTo>
                    <a:pt x="5482" y="1148"/>
                  </a:lnTo>
                  <a:lnTo>
                    <a:pt x="5484" y="1144"/>
                  </a:lnTo>
                  <a:lnTo>
                    <a:pt x="5486" y="1138"/>
                  </a:lnTo>
                  <a:lnTo>
                    <a:pt x="5486" y="1138"/>
                  </a:lnTo>
                  <a:lnTo>
                    <a:pt x="5486" y="1096"/>
                  </a:lnTo>
                  <a:lnTo>
                    <a:pt x="5486" y="1054"/>
                  </a:lnTo>
                  <a:lnTo>
                    <a:pt x="5486" y="1054"/>
                  </a:lnTo>
                  <a:lnTo>
                    <a:pt x="5488" y="1036"/>
                  </a:lnTo>
                  <a:lnTo>
                    <a:pt x="5490" y="1030"/>
                  </a:lnTo>
                  <a:lnTo>
                    <a:pt x="5492" y="1026"/>
                  </a:lnTo>
                  <a:lnTo>
                    <a:pt x="5498" y="1022"/>
                  </a:lnTo>
                  <a:lnTo>
                    <a:pt x="5504" y="1020"/>
                  </a:lnTo>
                  <a:lnTo>
                    <a:pt x="5522" y="1018"/>
                  </a:lnTo>
                  <a:lnTo>
                    <a:pt x="5522" y="1018"/>
                  </a:lnTo>
                  <a:lnTo>
                    <a:pt x="5536" y="1018"/>
                  </a:lnTo>
                  <a:lnTo>
                    <a:pt x="5542" y="1016"/>
                  </a:lnTo>
                  <a:lnTo>
                    <a:pt x="5548" y="1014"/>
                  </a:lnTo>
                  <a:lnTo>
                    <a:pt x="5548" y="1014"/>
                  </a:lnTo>
                  <a:lnTo>
                    <a:pt x="5550" y="1006"/>
                  </a:lnTo>
                  <a:lnTo>
                    <a:pt x="5552" y="1000"/>
                  </a:lnTo>
                  <a:lnTo>
                    <a:pt x="5552" y="1000"/>
                  </a:lnTo>
                  <a:lnTo>
                    <a:pt x="5552" y="994"/>
                  </a:lnTo>
                  <a:lnTo>
                    <a:pt x="5552" y="994"/>
                  </a:lnTo>
                  <a:lnTo>
                    <a:pt x="5552" y="970"/>
                  </a:lnTo>
                  <a:lnTo>
                    <a:pt x="5554" y="952"/>
                  </a:lnTo>
                  <a:lnTo>
                    <a:pt x="5556" y="938"/>
                  </a:lnTo>
                  <a:lnTo>
                    <a:pt x="5562" y="930"/>
                  </a:lnTo>
                  <a:lnTo>
                    <a:pt x="5570" y="924"/>
                  </a:lnTo>
                  <a:lnTo>
                    <a:pt x="5584" y="922"/>
                  </a:lnTo>
                  <a:lnTo>
                    <a:pt x="5602" y="922"/>
                  </a:lnTo>
                  <a:lnTo>
                    <a:pt x="5628" y="922"/>
                  </a:lnTo>
                  <a:lnTo>
                    <a:pt x="5628" y="922"/>
                  </a:lnTo>
                  <a:lnTo>
                    <a:pt x="5664" y="920"/>
                  </a:lnTo>
                  <a:lnTo>
                    <a:pt x="5674" y="920"/>
                  </a:lnTo>
                  <a:lnTo>
                    <a:pt x="5682" y="922"/>
                  </a:lnTo>
                  <a:lnTo>
                    <a:pt x="5692" y="926"/>
                  </a:lnTo>
                  <a:lnTo>
                    <a:pt x="5700" y="930"/>
                  </a:lnTo>
                  <a:lnTo>
                    <a:pt x="5700" y="930"/>
                  </a:lnTo>
                  <a:lnTo>
                    <a:pt x="5706" y="938"/>
                  </a:lnTo>
                  <a:lnTo>
                    <a:pt x="5706" y="944"/>
                  </a:lnTo>
                  <a:lnTo>
                    <a:pt x="5706" y="960"/>
                  </a:lnTo>
                  <a:lnTo>
                    <a:pt x="5706" y="960"/>
                  </a:lnTo>
                  <a:lnTo>
                    <a:pt x="5706" y="1222"/>
                  </a:lnTo>
                  <a:lnTo>
                    <a:pt x="5708" y="1484"/>
                  </a:lnTo>
                  <a:lnTo>
                    <a:pt x="5708" y="1484"/>
                  </a:lnTo>
                  <a:lnTo>
                    <a:pt x="5706" y="1502"/>
                  </a:lnTo>
                  <a:lnTo>
                    <a:pt x="5704" y="1508"/>
                  </a:lnTo>
                  <a:lnTo>
                    <a:pt x="5700" y="1512"/>
                  </a:lnTo>
                  <a:lnTo>
                    <a:pt x="5696" y="1516"/>
                  </a:lnTo>
                  <a:lnTo>
                    <a:pt x="5690" y="1518"/>
                  </a:lnTo>
                  <a:lnTo>
                    <a:pt x="5672" y="1518"/>
                  </a:lnTo>
                  <a:lnTo>
                    <a:pt x="5672" y="1518"/>
                  </a:lnTo>
                  <a:lnTo>
                    <a:pt x="66" y="1518"/>
                  </a:lnTo>
                  <a:lnTo>
                    <a:pt x="66" y="1518"/>
                  </a:lnTo>
                  <a:lnTo>
                    <a:pt x="30" y="1520"/>
                  </a:lnTo>
                  <a:lnTo>
                    <a:pt x="30" y="15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99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776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0"/>
            <a:ext cx="12192000" cy="6841981"/>
            <a:chOff x="0" y="1"/>
            <a:chExt cx="9144000" cy="5143500"/>
          </a:xfrm>
        </p:grpSpPr>
        <p:sp>
          <p:nvSpPr>
            <p:cNvPr id="9" name="Freeform 254"/>
            <p:cNvSpPr>
              <a:spLocks/>
            </p:cNvSpPr>
            <p:nvPr/>
          </p:nvSpPr>
          <p:spPr bwMode="auto">
            <a:xfrm>
              <a:off x="7475389" y="1"/>
              <a:ext cx="1031363" cy="716848"/>
            </a:xfrm>
            <a:custGeom>
              <a:avLst/>
              <a:gdLst>
                <a:gd name="T0" fmla="*/ 3249 w 3249"/>
                <a:gd name="T1" fmla="*/ 2063 h 2253"/>
                <a:gd name="T2" fmla="*/ 2632 w 3249"/>
                <a:gd name="T3" fmla="*/ 0 h 2253"/>
                <a:gd name="T4" fmla="*/ 522 w 3249"/>
                <a:gd name="T5" fmla="*/ 0 h 2253"/>
                <a:gd name="T6" fmla="*/ 0 w 3249"/>
                <a:gd name="T7" fmla="*/ 2253 h 2253"/>
                <a:gd name="T8" fmla="*/ 3249 w 3249"/>
                <a:gd name="T9" fmla="*/ 2063 h 2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9" h="2253">
                  <a:moveTo>
                    <a:pt x="3249" y="2063"/>
                  </a:moveTo>
                  <a:lnTo>
                    <a:pt x="2632" y="0"/>
                  </a:lnTo>
                  <a:lnTo>
                    <a:pt x="522" y="0"/>
                  </a:lnTo>
                  <a:lnTo>
                    <a:pt x="0" y="2253"/>
                  </a:lnTo>
                  <a:lnTo>
                    <a:pt x="3249" y="206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55"/>
            <p:cNvSpPr>
              <a:spLocks/>
            </p:cNvSpPr>
            <p:nvPr/>
          </p:nvSpPr>
          <p:spPr bwMode="auto">
            <a:xfrm>
              <a:off x="8311285" y="1"/>
              <a:ext cx="829539" cy="656448"/>
            </a:xfrm>
            <a:custGeom>
              <a:avLst/>
              <a:gdLst>
                <a:gd name="T0" fmla="*/ 0 w 2609"/>
                <a:gd name="T1" fmla="*/ 0 h 2063"/>
                <a:gd name="T2" fmla="*/ 617 w 2609"/>
                <a:gd name="T3" fmla="*/ 2063 h 2063"/>
                <a:gd name="T4" fmla="*/ 2609 w 2609"/>
                <a:gd name="T5" fmla="*/ 0 h 2063"/>
                <a:gd name="T6" fmla="*/ 0 w 2609"/>
                <a:gd name="T7" fmla="*/ 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9" h="2063">
                  <a:moveTo>
                    <a:pt x="0" y="0"/>
                  </a:moveTo>
                  <a:lnTo>
                    <a:pt x="617" y="2063"/>
                  </a:lnTo>
                  <a:lnTo>
                    <a:pt x="2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56"/>
            <p:cNvSpPr>
              <a:spLocks/>
            </p:cNvSpPr>
            <p:nvPr/>
          </p:nvSpPr>
          <p:spPr bwMode="auto">
            <a:xfrm>
              <a:off x="8506751" y="1"/>
              <a:ext cx="634074" cy="1506810"/>
            </a:xfrm>
            <a:custGeom>
              <a:avLst/>
              <a:gdLst>
                <a:gd name="T0" fmla="*/ 1992 w 1992"/>
                <a:gd name="T1" fmla="*/ 3393 h 4737"/>
                <a:gd name="T2" fmla="*/ 1992 w 1992"/>
                <a:gd name="T3" fmla="*/ 0 h 4737"/>
                <a:gd name="T4" fmla="*/ 0 w 1992"/>
                <a:gd name="T5" fmla="*/ 2063 h 4737"/>
                <a:gd name="T6" fmla="*/ 3 w 1992"/>
                <a:gd name="T7" fmla="*/ 4737 h 4737"/>
                <a:gd name="T8" fmla="*/ 1992 w 1992"/>
                <a:gd name="T9" fmla="*/ 3393 h 4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2" h="4737">
                  <a:moveTo>
                    <a:pt x="1992" y="3393"/>
                  </a:moveTo>
                  <a:lnTo>
                    <a:pt x="1992" y="0"/>
                  </a:lnTo>
                  <a:lnTo>
                    <a:pt x="0" y="2063"/>
                  </a:lnTo>
                  <a:lnTo>
                    <a:pt x="3" y="4737"/>
                  </a:lnTo>
                  <a:lnTo>
                    <a:pt x="1992" y="3393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57"/>
            <p:cNvSpPr>
              <a:spLocks/>
            </p:cNvSpPr>
            <p:nvPr/>
          </p:nvSpPr>
          <p:spPr bwMode="auto">
            <a:xfrm>
              <a:off x="7211589" y="716849"/>
              <a:ext cx="1296751" cy="1195275"/>
            </a:xfrm>
            <a:custGeom>
              <a:avLst/>
              <a:gdLst>
                <a:gd name="T0" fmla="*/ 826 w 4078"/>
                <a:gd name="T1" fmla="*/ 0 h 3763"/>
                <a:gd name="T2" fmla="*/ 0 w 4078"/>
                <a:gd name="T3" fmla="*/ 3567 h 3763"/>
                <a:gd name="T4" fmla="*/ 2752 w 4078"/>
                <a:gd name="T5" fmla="*/ 3763 h 3763"/>
                <a:gd name="T6" fmla="*/ 4078 w 4078"/>
                <a:gd name="T7" fmla="*/ 2484 h 3763"/>
                <a:gd name="T8" fmla="*/ 826 w 4078"/>
                <a:gd name="T9" fmla="*/ 0 h 3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8" h="3763">
                  <a:moveTo>
                    <a:pt x="826" y="0"/>
                  </a:moveTo>
                  <a:lnTo>
                    <a:pt x="0" y="3567"/>
                  </a:lnTo>
                  <a:lnTo>
                    <a:pt x="2752" y="3763"/>
                  </a:lnTo>
                  <a:lnTo>
                    <a:pt x="4078" y="2484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58"/>
            <p:cNvSpPr>
              <a:spLocks/>
            </p:cNvSpPr>
            <p:nvPr/>
          </p:nvSpPr>
          <p:spPr bwMode="auto">
            <a:xfrm>
              <a:off x="6455151" y="1"/>
              <a:ext cx="1185510" cy="821752"/>
            </a:xfrm>
            <a:custGeom>
              <a:avLst/>
              <a:gdLst>
                <a:gd name="T0" fmla="*/ 3209 w 3731"/>
                <a:gd name="T1" fmla="*/ 2253 h 2586"/>
                <a:gd name="T2" fmla="*/ 3731 w 3731"/>
                <a:gd name="T3" fmla="*/ 0 h 2586"/>
                <a:gd name="T4" fmla="*/ 1147 w 3731"/>
                <a:gd name="T5" fmla="*/ 0 h 2586"/>
                <a:gd name="T6" fmla="*/ 0 w 3731"/>
                <a:gd name="T7" fmla="*/ 2586 h 2586"/>
                <a:gd name="T8" fmla="*/ 3209 w 3731"/>
                <a:gd name="T9" fmla="*/ 2253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31" h="2586">
                  <a:moveTo>
                    <a:pt x="3209" y="2253"/>
                  </a:moveTo>
                  <a:lnTo>
                    <a:pt x="3731" y="0"/>
                  </a:lnTo>
                  <a:lnTo>
                    <a:pt x="1147" y="0"/>
                  </a:lnTo>
                  <a:lnTo>
                    <a:pt x="0" y="2586"/>
                  </a:lnTo>
                  <a:lnTo>
                    <a:pt x="3209" y="225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59"/>
            <p:cNvSpPr>
              <a:spLocks/>
            </p:cNvSpPr>
            <p:nvPr/>
          </p:nvSpPr>
          <p:spPr bwMode="auto">
            <a:xfrm>
              <a:off x="7211589" y="1850135"/>
              <a:ext cx="967796" cy="1227065"/>
            </a:xfrm>
            <a:custGeom>
              <a:avLst/>
              <a:gdLst>
                <a:gd name="T0" fmla="*/ 2752 w 3044"/>
                <a:gd name="T1" fmla="*/ 196 h 3859"/>
                <a:gd name="T2" fmla="*/ 0 w 3044"/>
                <a:gd name="T3" fmla="*/ 0 h 3859"/>
                <a:gd name="T4" fmla="*/ 1358 w 3044"/>
                <a:gd name="T5" fmla="*/ 3859 h 3859"/>
                <a:gd name="T6" fmla="*/ 3044 w 3044"/>
                <a:gd name="T7" fmla="*/ 2347 h 3859"/>
                <a:gd name="T8" fmla="*/ 2752 w 3044"/>
                <a:gd name="T9" fmla="*/ 196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4" h="3859">
                  <a:moveTo>
                    <a:pt x="2752" y="196"/>
                  </a:moveTo>
                  <a:lnTo>
                    <a:pt x="0" y="0"/>
                  </a:lnTo>
                  <a:lnTo>
                    <a:pt x="1358" y="3859"/>
                  </a:lnTo>
                  <a:lnTo>
                    <a:pt x="3044" y="2347"/>
                  </a:lnTo>
                  <a:lnTo>
                    <a:pt x="2752" y="19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60"/>
            <p:cNvSpPr>
              <a:spLocks/>
            </p:cNvSpPr>
            <p:nvPr/>
          </p:nvSpPr>
          <p:spPr bwMode="auto">
            <a:xfrm>
              <a:off x="8087214" y="1506811"/>
              <a:ext cx="1053611" cy="1090371"/>
            </a:xfrm>
            <a:custGeom>
              <a:avLst/>
              <a:gdLst>
                <a:gd name="T0" fmla="*/ 292 w 3315"/>
                <a:gd name="T1" fmla="*/ 3430 h 3430"/>
                <a:gd name="T2" fmla="*/ 3315 w 3315"/>
                <a:gd name="T3" fmla="*/ 3285 h 3430"/>
                <a:gd name="T4" fmla="*/ 1326 w 3315"/>
                <a:gd name="T5" fmla="*/ 0 h 3430"/>
                <a:gd name="T6" fmla="*/ 0 w 3315"/>
                <a:gd name="T7" fmla="*/ 1279 h 3430"/>
                <a:gd name="T8" fmla="*/ 292 w 3315"/>
                <a:gd name="T9" fmla="*/ 3430 h 3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5" h="3430">
                  <a:moveTo>
                    <a:pt x="292" y="3430"/>
                  </a:moveTo>
                  <a:lnTo>
                    <a:pt x="3315" y="3285"/>
                  </a:lnTo>
                  <a:lnTo>
                    <a:pt x="1326" y="0"/>
                  </a:lnTo>
                  <a:lnTo>
                    <a:pt x="0" y="1279"/>
                  </a:lnTo>
                  <a:lnTo>
                    <a:pt x="292" y="343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8179385" y="2551088"/>
              <a:ext cx="961440" cy="799500"/>
            </a:xfrm>
            <a:custGeom>
              <a:avLst/>
              <a:gdLst>
                <a:gd name="T0" fmla="*/ 3023 w 3023"/>
                <a:gd name="T1" fmla="*/ 0 h 2517"/>
                <a:gd name="T2" fmla="*/ 0 w 3023"/>
                <a:gd name="T3" fmla="*/ 145 h 2517"/>
                <a:gd name="T4" fmla="*/ 1432 w 3023"/>
                <a:gd name="T5" fmla="*/ 2517 h 2517"/>
                <a:gd name="T6" fmla="*/ 3023 w 3023"/>
                <a:gd name="T7" fmla="*/ 0 h 2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23" h="2517">
                  <a:moveTo>
                    <a:pt x="3023" y="0"/>
                  </a:moveTo>
                  <a:lnTo>
                    <a:pt x="0" y="145"/>
                  </a:lnTo>
                  <a:lnTo>
                    <a:pt x="1432" y="2517"/>
                  </a:lnTo>
                  <a:lnTo>
                    <a:pt x="3023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8508340" y="1079246"/>
              <a:ext cx="632484" cy="1471842"/>
            </a:xfrm>
            <a:custGeom>
              <a:avLst/>
              <a:gdLst>
                <a:gd name="T0" fmla="*/ 0 w 1989"/>
                <a:gd name="T1" fmla="*/ 1344 h 4629"/>
                <a:gd name="T2" fmla="*/ 1989 w 1989"/>
                <a:gd name="T3" fmla="*/ 4629 h 4629"/>
                <a:gd name="T4" fmla="*/ 1989 w 1989"/>
                <a:gd name="T5" fmla="*/ 0 h 4629"/>
                <a:gd name="T6" fmla="*/ 0 w 1989"/>
                <a:gd name="T7" fmla="*/ 1344 h 4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9" h="4629">
                  <a:moveTo>
                    <a:pt x="0" y="1344"/>
                  </a:moveTo>
                  <a:lnTo>
                    <a:pt x="1989" y="4629"/>
                  </a:lnTo>
                  <a:lnTo>
                    <a:pt x="1989" y="0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7475389" y="656449"/>
              <a:ext cx="1032951" cy="850363"/>
            </a:xfrm>
            <a:custGeom>
              <a:avLst/>
              <a:gdLst>
                <a:gd name="T0" fmla="*/ 3252 w 3252"/>
                <a:gd name="T1" fmla="*/ 2674 h 2674"/>
                <a:gd name="T2" fmla="*/ 3249 w 3252"/>
                <a:gd name="T3" fmla="*/ 0 h 2674"/>
                <a:gd name="T4" fmla="*/ 0 w 3252"/>
                <a:gd name="T5" fmla="*/ 190 h 2674"/>
                <a:gd name="T6" fmla="*/ 3252 w 3252"/>
                <a:gd name="T7" fmla="*/ 2674 h 2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2" h="2674">
                  <a:moveTo>
                    <a:pt x="3252" y="2674"/>
                  </a:moveTo>
                  <a:lnTo>
                    <a:pt x="3249" y="0"/>
                  </a:lnTo>
                  <a:lnTo>
                    <a:pt x="0" y="190"/>
                  </a:lnTo>
                  <a:lnTo>
                    <a:pt x="3252" y="2674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6455151" y="716849"/>
              <a:ext cx="1020238" cy="1133287"/>
            </a:xfrm>
            <a:custGeom>
              <a:avLst/>
              <a:gdLst>
                <a:gd name="T0" fmla="*/ 2383 w 3209"/>
                <a:gd name="T1" fmla="*/ 3567 h 3567"/>
                <a:gd name="T2" fmla="*/ 3209 w 3209"/>
                <a:gd name="T3" fmla="*/ 0 h 3567"/>
                <a:gd name="T4" fmla="*/ 0 w 3209"/>
                <a:gd name="T5" fmla="*/ 333 h 3567"/>
                <a:gd name="T6" fmla="*/ 2383 w 3209"/>
                <a:gd name="T7" fmla="*/ 3567 h 3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09" h="3567">
                  <a:moveTo>
                    <a:pt x="2383" y="3567"/>
                  </a:moveTo>
                  <a:lnTo>
                    <a:pt x="3209" y="0"/>
                  </a:lnTo>
                  <a:lnTo>
                    <a:pt x="0" y="333"/>
                  </a:lnTo>
                  <a:lnTo>
                    <a:pt x="2383" y="3567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5670108" y="1"/>
              <a:ext cx="1148960" cy="821752"/>
            </a:xfrm>
            <a:custGeom>
              <a:avLst/>
              <a:gdLst>
                <a:gd name="T0" fmla="*/ 3615 w 3615"/>
                <a:gd name="T1" fmla="*/ 0 h 2586"/>
                <a:gd name="T2" fmla="*/ 1481 w 3615"/>
                <a:gd name="T3" fmla="*/ 0 h 2586"/>
                <a:gd name="T4" fmla="*/ 0 w 3615"/>
                <a:gd name="T5" fmla="*/ 1292 h 2586"/>
                <a:gd name="T6" fmla="*/ 1 w 3615"/>
                <a:gd name="T7" fmla="*/ 1292 h 2586"/>
                <a:gd name="T8" fmla="*/ 2468 w 3615"/>
                <a:gd name="T9" fmla="*/ 2586 h 2586"/>
                <a:gd name="T10" fmla="*/ 3615 w 3615"/>
                <a:gd name="T11" fmla="*/ 0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15" h="2586">
                  <a:moveTo>
                    <a:pt x="3615" y="0"/>
                  </a:moveTo>
                  <a:lnTo>
                    <a:pt x="1481" y="0"/>
                  </a:lnTo>
                  <a:lnTo>
                    <a:pt x="0" y="1292"/>
                  </a:lnTo>
                  <a:lnTo>
                    <a:pt x="1" y="1292"/>
                  </a:lnTo>
                  <a:lnTo>
                    <a:pt x="2468" y="2586"/>
                  </a:lnTo>
                  <a:lnTo>
                    <a:pt x="3615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5670108" y="411672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5670108" y="411672"/>
              <a:ext cx="1541481" cy="1438464"/>
            </a:xfrm>
            <a:custGeom>
              <a:avLst/>
              <a:gdLst>
                <a:gd name="T0" fmla="*/ 1 w 4851"/>
                <a:gd name="T1" fmla="*/ 0 h 4528"/>
                <a:gd name="T2" fmla="*/ 0 w 4851"/>
                <a:gd name="T3" fmla="*/ 0 h 4528"/>
                <a:gd name="T4" fmla="*/ 528 w 4851"/>
                <a:gd name="T5" fmla="*/ 2862 h 4528"/>
                <a:gd name="T6" fmla="*/ 4851 w 4851"/>
                <a:gd name="T7" fmla="*/ 4528 h 4528"/>
                <a:gd name="T8" fmla="*/ 2468 w 4851"/>
                <a:gd name="T9" fmla="*/ 1294 h 4528"/>
                <a:gd name="T10" fmla="*/ 1 w 4851"/>
                <a:gd name="T11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1" h="4528">
                  <a:moveTo>
                    <a:pt x="1" y="0"/>
                  </a:moveTo>
                  <a:lnTo>
                    <a:pt x="0" y="0"/>
                  </a:lnTo>
                  <a:lnTo>
                    <a:pt x="528" y="2862"/>
                  </a:lnTo>
                  <a:lnTo>
                    <a:pt x="4851" y="4528"/>
                  </a:lnTo>
                  <a:lnTo>
                    <a:pt x="2468" y="12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4915259" y="411672"/>
              <a:ext cx="923300" cy="1381243"/>
            </a:xfrm>
            <a:custGeom>
              <a:avLst/>
              <a:gdLst>
                <a:gd name="T0" fmla="*/ 2377 w 2905"/>
                <a:gd name="T1" fmla="*/ 0 h 4348"/>
                <a:gd name="T2" fmla="*/ 0 w 2905"/>
                <a:gd name="T3" fmla="*/ 1378 h 4348"/>
                <a:gd name="T4" fmla="*/ 577 w 2905"/>
                <a:gd name="T5" fmla="*/ 4348 h 4348"/>
                <a:gd name="T6" fmla="*/ 2905 w 2905"/>
                <a:gd name="T7" fmla="*/ 2862 h 4348"/>
                <a:gd name="T8" fmla="*/ 2377 w 2905"/>
                <a:gd name="T9" fmla="*/ 0 h 4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5" h="4348">
                  <a:moveTo>
                    <a:pt x="2377" y="0"/>
                  </a:moveTo>
                  <a:lnTo>
                    <a:pt x="0" y="1378"/>
                  </a:lnTo>
                  <a:lnTo>
                    <a:pt x="577" y="4348"/>
                  </a:lnTo>
                  <a:lnTo>
                    <a:pt x="2905" y="2862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5229912" y="1"/>
              <a:ext cx="910587" cy="411671"/>
            </a:xfrm>
            <a:custGeom>
              <a:avLst/>
              <a:gdLst>
                <a:gd name="T0" fmla="*/ 0 w 2865"/>
                <a:gd name="T1" fmla="*/ 0 h 1292"/>
                <a:gd name="T2" fmla="*/ 1384 w 2865"/>
                <a:gd name="T3" fmla="*/ 1292 h 1292"/>
                <a:gd name="T4" fmla="*/ 2865 w 2865"/>
                <a:gd name="T5" fmla="*/ 0 h 1292"/>
                <a:gd name="T6" fmla="*/ 0 w 2865"/>
                <a:gd name="T7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65" h="1292">
                  <a:moveTo>
                    <a:pt x="0" y="0"/>
                  </a:moveTo>
                  <a:lnTo>
                    <a:pt x="1384" y="1292"/>
                  </a:lnTo>
                  <a:lnTo>
                    <a:pt x="28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4066650" y="1"/>
              <a:ext cx="1603459" cy="848773"/>
            </a:xfrm>
            <a:custGeom>
              <a:avLst/>
              <a:gdLst>
                <a:gd name="T0" fmla="*/ 5044 w 5044"/>
                <a:gd name="T1" fmla="*/ 1292 h 2670"/>
                <a:gd name="T2" fmla="*/ 3660 w 5044"/>
                <a:gd name="T3" fmla="*/ 0 h 2670"/>
                <a:gd name="T4" fmla="*/ 796 w 5044"/>
                <a:gd name="T5" fmla="*/ 0 h 2670"/>
                <a:gd name="T6" fmla="*/ 0 w 5044"/>
                <a:gd name="T7" fmla="*/ 1691 h 2670"/>
                <a:gd name="T8" fmla="*/ 2666 w 5044"/>
                <a:gd name="T9" fmla="*/ 2670 h 2670"/>
                <a:gd name="T10" fmla="*/ 2667 w 5044"/>
                <a:gd name="T11" fmla="*/ 2670 h 2670"/>
                <a:gd name="T12" fmla="*/ 5044 w 5044"/>
                <a:gd name="T13" fmla="*/ 1292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4" h="2670">
                  <a:moveTo>
                    <a:pt x="5044" y="1292"/>
                  </a:moveTo>
                  <a:lnTo>
                    <a:pt x="3660" y="0"/>
                  </a:lnTo>
                  <a:lnTo>
                    <a:pt x="796" y="0"/>
                  </a:lnTo>
                  <a:lnTo>
                    <a:pt x="0" y="1691"/>
                  </a:lnTo>
                  <a:lnTo>
                    <a:pt x="2666" y="2670"/>
                  </a:lnTo>
                  <a:lnTo>
                    <a:pt x="2667" y="2670"/>
                  </a:lnTo>
                  <a:lnTo>
                    <a:pt x="5044" y="129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4139751" y="848774"/>
              <a:ext cx="958261" cy="944140"/>
            </a:xfrm>
            <a:custGeom>
              <a:avLst/>
              <a:gdLst>
                <a:gd name="T0" fmla="*/ 2437 w 3014"/>
                <a:gd name="T1" fmla="*/ 0 h 2970"/>
                <a:gd name="T2" fmla="*/ 2436 w 3014"/>
                <a:gd name="T3" fmla="*/ 0 h 2970"/>
                <a:gd name="T4" fmla="*/ 0 w 3014"/>
                <a:gd name="T5" fmla="*/ 1359 h 2970"/>
                <a:gd name="T6" fmla="*/ 3014 w 3014"/>
                <a:gd name="T7" fmla="*/ 2970 h 2970"/>
                <a:gd name="T8" fmla="*/ 2437 w 3014"/>
                <a:gd name="T9" fmla="*/ 0 h 2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4" h="2970">
                  <a:moveTo>
                    <a:pt x="2437" y="0"/>
                  </a:moveTo>
                  <a:lnTo>
                    <a:pt x="2436" y="0"/>
                  </a:lnTo>
                  <a:lnTo>
                    <a:pt x="0" y="1359"/>
                  </a:lnTo>
                  <a:lnTo>
                    <a:pt x="3014" y="2970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5544565" y="1320844"/>
              <a:ext cx="985277" cy="1165076"/>
            </a:xfrm>
            <a:custGeom>
              <a:avLst/>
              <a:gdLst>
                <a:gd name="T0" fmla="*/ 0 w 3101"/>
                <a:gd name="T1" fmla="*/ 3203 h 3663"/>
                <a:gd name="T2" fmla="*/ 3101 w 3101"/>
                <a:gd name="T3" fmla="*/ 3663 h 3663"/>
                <a:gd name="T4" fmla="*/ 926 w 3101"/>
                <a:gd name="T5" fmla="*/ 0 h 3663"/>
                <a:gd name="T6" fmla="*/ 0 w 3101"/>
                <a:gd name="T7" fmla="*/ 3203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3663">
                  <a:moveTo>
                    <a:pt x="0" y="3203"/>
                  </a:moveTo>
                  <a:lnTo>
                    <a:pt x="3101" y="3663"/>
                  </a:lnTo>
                  <a:lnTo>
                    <a:pt x="926" y="0"/>
                  </a:lnTo>
                  <a:lnTo>
                    <a:pt x="0" y="3203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5544565" y="2339689"/>
              <a:ext cx="985277" cy="856721"/>
            </a:xfrm>
            <a:custGeom>
              <a:avLst/>
              <a:gdLst>
                <a:gd name="T0" fmla="*/ 3101 w 3101"/>
                <a:gd name="T1" fmla="*/ 460 h 2698"/>
                <a:gd name="T2" fmla="*/ 0 w 3101"/>
                <a:gd name="T3" fmla="*/ 0 h 2698"/>
                <a:gd name="T4" fmla="*/ 1739 w 3101"/>
                <a:gd name="T5" fmla="*/ 2698 h 2698"/>
                <a:gd name="T6" fmla="*/ 3101 w 3101"/>
                <a:gd name="T7" fmla="*/ 460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01" h="2698">
                  <a:moveTo>
                    <a:pt x="3101" y="460"/>
                  </a:moveTo>
                  <a:lnTo>
                    <a:pt x="0" y="0"/>
                  </a:lnTo>
                  <a:lnTo>
                    <a:pt x="1739" y="2698"/>
                  </a:lnTo>
                  <a:lnTo>
                    <a:pt x="3101" y="46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4398783" y="1320844"/>
              <a:ext cx="1439775" cy="1365348"/>
            </a:xfrm>
            <a:custGeom>
              <a:avLst/>
              <a:gdLst>
                <a:gd name="T0" fmla="*/ 3603 w 4529"/>
                <a:gd name="T1" fmla="*/ 3203 h 4295"/>
                <a:gd name="T2" fmla="*/ 4529 w 4529"/>
                <a:gd name="T3" fmla="*/ 0 h 4295"/>
                <a:gd name="T4" fmla="*/ 2201 w 4529"/>
                <a:gd name="T5" fmla="*/ 1486 h 4295"/>
                <a:gd name="T6" fmla="*/ 0 w 4529"/>
                <a:gd name="T7" fmla="*/ 4295 h 4295"/>
                <a:gd name="T8" fmla="*/ 3603 w 4529"/>
                <a:gd name="T9" fmla="*/ 3203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9" h="4295">
                  <a:moveTo>
                    <a:pt x="3603" y="3203"/>
                  </a:moveTo>
                  <a:lnTo>
                    <a:pt x="4529" y="0"/>
                  </a:lnTo>
                  <a:lnTo>
                    <a:pt x="2201" y="1486"/>
                  </a:lnTo>
                  <a:lnTo>
                    <a:pt x="0" y="4295"/>
                  </a:lnTo>
                  <a:lnTo>
                    <a:pt x="3603" y="320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5838558" y="1320844"/>
              <a:ext cx="1373031" cy="1165076"/>
            </a:xfrm>
            <a:custGeom>
              <a:avLst/>
              <a:gdLst>
                <a:gd name="T0" fmla="*/ 0 w 4323"/>
                <a:gd name="T1" fmla="*/ 0 h 3663"/>
                <a:gd name="T2" fmla="*/ 2175 w 4323"/>
                <a:gd name="T3" fmla="*/ 3663 h 3663"/>
                <a:gd name="T4" fmla="*/ 4323 w 4323"/>
                <a:gd name="T5" fmla="*/ 1666 h 3663"/>
                <a:gd name="T6" fmla="*/ 0 w 4323"/>
                <a:gd name="T7" fmla="*/ 0 h 3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23" h="3663">
                  <a:moveTo>
                    <a:pt x="0" y="0"/>
                  </a:moveTo>
                  <a:lnTo>
                    <a:pt x="2175" y="3663"/>
                  </a:lnTo>
                  <a:lnTo>
                    <a:pt x="4323" y="1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6096002" y="3196410"/>
              <a:ext cx="821594" cy="882152"/>
            </a:xfrm>
            <a:custGeom>
              <a:avLst/>
              <a:gdLst>
                <a:gd name="T0" fmla="*/ 209 w 2585"/>
                <a:gd name="T1" fmla="*/ 2775 h 2775"/>
                <a:gd name="T2" fmla="*/ 2585 w 2585"/>
                <a:gd name="T3" fmla="*/ 1429 h 2775"/>
                <a:gd name="T4" fmla="*/ 0 w 2585"/>
                <a:gd name="T5" fmla="*/ 0 h 2775"/>
                <a:gd name="T6" fmla="*/ 209 w 2585"/>
                <a:gd name="T7" fmla="*/ 2775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5" h="2775">
                  <a:moveTo>
                    <a:pt x="209" y="2775"/>
                  </a:moveTo>
                  <a:lnTo>
                    <a:pt x="2585" y="1429"/>
                  </a:lnTo>
                  <a:lnTo>
                    <a:pt x="0" y="0"/>
                  </a:lnTo>
                  <a:lnTo>
                    <a:pt x="209" y="277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6162746" y="3650996"/>
              <a:ext cx="810469" cy="1492505"/>
            </a:xfrm>
            <a:custGeom>
              <a:avLst/>
              <a:gdLst>
                <a:gd name="T0" fmla="*/ 2376 w 2547"/>
                <a:gd name="T1" fmla="*/ 0 h 4694"/>
                <a:gd name="T2" fmla="*/ 0 w 2547"/>
                <a:gd name="T3" fmla="*/ 1346 h 4694"/>
                <a:gd name="T4" fmla="*/ 560 w 2547"/>
                <a:gd name="T5" fmla="*/ 4694 h 4694"/>
                <a:gd name="T6" fmla="*/ 2547 w 2547"/>
                <a:gd name="T7" fmla="*/ 2266 h 4694"/>
                <a:gd name="T8" fmla="*/ 2376 w 2547"/>
                <a:gd name="T9" fmla="*/ 0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7" h="4694">
                  <a:moveTo>
                    <a:pt x="2376" y="0"/>
                  </a:moveTo>
                  <a:lnTo>
                    <a:pt x="0" y="1346"/>
                  </a:lnTo>
                  <a:lnTo>
                    <a:pt x="560" y="4694"/>
                  </a:lnTo>
                  <a:lnTo>
                    <a:pt x="2547" y="2266"/>
                  </a:lnTo>
                  <a:lnTo>
                    <a:pt x="2376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5080532" y="3196410"/>
              <a:ext cx="1082216" cy="1076066"/>
            </a:xfrm>
            <a:custGeom>
              <a:avLst/>
              <a:gdLst>
                <a:gd name="T0" fmla="*/ 3406 w 3406"/>
                <a:gd name="T1" fmla="*/ 2775 h 3382"/>
                <a:gd name="T2" fmla="*/ 3197 w 3406"/>
                <a:gd name="T3" fmla="*/ 0 h 3382"/>
                <a:gd name="T4" fmla="*/ 0 w 3406"/>
                <a:gd name="T5" fmla="*/ 3382 h 3382"/>
                <a:gd name="T6" fmla="*/ 3406 w 3406"/>
                <a:gd name="T7" fmla="*/ 2775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6" h="3382">
                  <a:moveTo>
                    <a:pt x="3406" y="2775"/>
                  </a:moveTo>
                  <a:lnTo>
                    <a:pt x="3197" y="0"/>
                  </a:lnTo>
                  <a:lnTo>
                    <a:pt x="0" y="3382"/>
                  </a:lnTo>
                  <a:lnTo>
                    <a:pt x="3406" y="27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6096002" y="2485920"/>
              <a:ext cx="1547838" cy="1165076"/>
            </a:xfrm>
            <a:custGeom>
              <a:avLst/>
              <a:gdLst>
                <a:gd name="T0" fmla="*/ 0 w 4868"/>
                <a:gd name="T1" fmla="*/ 2238 h 3667"/>
                <a:gd name="T2" fmla="*/ 2585 w 4868"/>
                <a:gd name="T3" fmla="*/ 3667 h 3667"/>
                <a:gd name="T4" fmla="*/ 4868 w 4868"/>
                <a:gd name="T5" fmla="*/ 1862 h 3667"/>
                <a:gd name="T6" fmla="*/ 1362 w 4868"/>
                <a:gd name="T7" fmla="*/ 0 h 3667"/>
                <a:gd name="T8" fmla="*/ 0 w 4868"/>
                <a:gd name="T9" fmla="*/ 2238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8" h="3667">
                  <a:moveTo>
                    <a:pt x="0" y="2238"/>
                  </a:moveTo>
                  <a:lnTo>
                    <a:pt x="2585" y="3667"/>
                  </a:lnTo>
                  <a:lnTo>
                    <a:pt x="4868" y="1862"/>
                  </a:lnTo>
                  <a:lnTo>
                    <a:pt x="1362" y="0"/>
                  </a:lnTo>
                  <a:lnTo>
                    <a:pt x="0" y="2238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4934329" y="4272475"/>
              <a:ext cx="1406403" cy="871025"/>
            </a:xfrm>
            <a:custGeom>
              <a:avLst/>
              <a:gdLst>
                <a:gd name="T0" fmla="*/ 460 w 4426"/>
                <a:gd name="T1" fmla="*/ 0 h 2741"/>
                <a:gd name="T2" fmla="*/ 0 w 4426"/>
                <a:gd name="T3" fmla="*/ 2741 h 2741"/>
                <a:gd name="T4" fmla="*/ 4426 w 4426"/>
                <a:gd name="T5" fmla="*/ 2741 h 2741"/>
                <a:gd name="T6" fmla="*/ 460 w 4426"/>
                <a:gd name="T7" fmla="*/ 0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6" h="2741">
                  <a:moveTo>
                    <a:pt x="460" y="0"/>
                  </a:moveTo>
                  <a:lnTo>
                    <a:pt x="0" y="2741"/>
                  </a:lnTo>
                  <a:lnTo>
                    <a:pt x="4426" y="274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4141340" y="4272475"/>
              <a:ext cx="939192" cy="871025"/>
            </a:xfrm>
            <a:custGeom>
              <a:avLst/>
              <a:gdLst>
                <a:gd name="T0" fmla="*/ 2494 w 2954"/>
                <a:gd name="T1" fmla="*/ 2741 h 2741"/>
                <a:gd name="T2" fmla="*/ 2954 w 2954"/>
                <a:gd name="T3" fmla="*/ 0 h 2741"/>
                <a:gd name="T4" fmla="*/ 0 w 2954"/>
                <a:gd name="T5" fmla="*/ 2741 h 2741"/>
                <a:gd name="T6" fmla="*/ 2494 w 2954"/>
                <a:gd name="T7" fmla="*/ 2741 h 2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4" h="2741">
                  <a:moveTo>
                    <a:pt x="2494" y="2741"/>
                  </a:moveTo>
                  <a:lnTo>
                    <a:pt x="2954" y="0"/>
                  </a:lnTo>
                  <a:lnTo>
                    <a:pt x="0" y="2741"/>
                  </a:lnTo>
                  <a:lnTo>
                    <a:pt x="2494" y="274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5080532" y="4078560"/>
              <a:ext cx="1260201" cy="1064940"/>
            </a:xfrm>
            <a:custGeom>
              <a:avLst/>
              <a:gdLst>
                <a:gd name="T0" fmla="*/ 3406 w 3966"/>
                <a:gd name="T1" fmla="*/ 0 h 3348"/>
                <a:gd name="T2" fmla="*/ 0 w 3966"/>
                <a:gd name="T3" fmla="*/ 607 h 3348"/>
                <a:gd name="T4" fmla="*/ 3966 w 3966"/>
                <a:gd name="T5" fmla="*/ 3348 h 3348"/>
                <a:gd name="T6" fmla="*/ 3406 w 3966"/>
                <a:gd name="T7" fmla="*/ 0 h 3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6" h="3348">
                  <a:moveTo>
                    <a:pt x="3406" y="0"/>
                  </a:moveTo>
                  <a:lnTo>
                    <a:pt x="0" y="607"/>
                  </a:lnTo>
                  <a:lnTo>
                    <a:pt x="3966" y="3348"/>
                  </a:lnTo>
                  <a:lnTo>
                    <a:pt x="340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4427388" y="3196410"/>
              <a:ext cx="1668614" cy="1076066"/>
            </a:xfrm>
            <a:custGeom>
              <a:avLst/>
              <a:gdLst>
                <a:gd name="T0" fmla="*/ 2057 w 5254"/>
                <a:gd name="T1" fmla="*/ 3382 h 3382"/>
                <a:gd name="T2" fmla="*/ 5254 w 5254"/>
                <a:gd name="T3" fmla="*/ 0 h 3382"/>
                <a:gd name="T4" fmla="*/ 0 w 5254"/>
                <a:gd name="T5" fmla="*/ 491 h 3382"/>
                <a:gd name="T6" fmla="*/ 2057 w 5254"/>
                <a:gd name="T7" fmla="*/ 3382 h 3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54" h="3382">
                  <a:moveTo>
                    <a:pt x="2057" y="3382"/>
                  </a:moveTo>
                  <a:lnTo>
                    <a:pt x="5254" y="0"/>
                  </a:lnTo>
                  <a:lnTo>
                    <a:pt x="0" y="491"/>
                  </a:lnTo>
                  <a:lnTo>
                    <a:pt x="2057" y="3382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284"/>
            <p:cNvSpPr>
              <a:spLocks/>
            </p:cNvSpPr>
            <p:nvPr/>
          </p:nvSpPr>
          <p:spPr bwMode="auto">
            <a:xfrm>
              <a:off x="6917596" y="3077199"/>
              <a:ext cx="726245" cy="696184"/>
            </a:xfrm>
            <a:custGeom>
              <a:avLst/>
              <a:gdLst>
                <a:gd name="T0" fmla="*/ 2203 w 2283"/>
                <a:gd name="T1" fmla="*/ 2189 h 2189"/>
                <a:gd name="T2" fmla="*/ 2283 w 2283"/>
                <a:gd name="T3" fmla="*/ 0 h 2189"/>
                <a:gd name="T4" fmla="*/ 0 w 2283"/>
                <a:gd name="T5" fmla="*/ 1805 h 2189"/>
                <a:gd name="T6" fmla="*/ 2203 w 2283"/>
                <a:gd name="T7" fmla="*/ 2189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3" h="2189">
                  <a:moveTo>
                    <a:pt x="2203" y="2189"/>
                  </a:moveTo>
                  <a:lnTo>
                    <a:pt x="2283" y="0"/>
                  </a:lnTo>
                  <a:lnTo>
                    <a:pt x="0" y="1805"/>
                  </a:lnTo>
                  <a:lnTo>
                    <a:pt x="2203" y="218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285"/>
            <p:cNvSpPr>
              <a:spLocks/>
            </p:cNvSpPr>
            <p:nvPr/>
          </p:nvSpPr>
          <p:spPr bwMode="auto">
            <a:xfrm>
              <a:off x="7618413" y="3773384"/>
              <a:ext cx="1522411" cy="840826"/>
            </a:xfrm>
            <a:custGeom>
              <a:avLst/>
              <a:gdLst>
                <a:gd name="T0" fmla="*/ 0 w 4789"/>
                <a:gd name="T1" fmla="*/ 0 h 2646"/>
                <a:gd name="T2" fmla="*/ 878 w 4789"/>
                <a:gd name="T3" fmla="*/ 2646 h 2646"/>
                <a:gd name="T4" fmla="*/ 4789 w 4789"/>
                <a:gd name="T5" fmla="*/ 1815 h 2646"/>
                <a:gd name="T6" fmla="*/ 0 w 4789"/>
                <a:gd name="T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2646">
                  <a:moveTo>
                    <a:pt x="0" y="0"/>
                  </a:moveTo>
                  <a:lnTo>
                    <a:pt x="878" y="2646"/>
                  </a:lnTo>
                  <a:lnTo>
                    <a:pt x="4789" y="1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286"/>
            <p:cNvSpPr>
              <a:spLocks/>
            </p:cNvSpPr>
            <p:nvPr/>
          </p:nvSpPr>
          <p:spPr bwMode="auto">
            <a:xfrm>
              <a:off x="7618413" y="2597182"/>
              <a:ext cx="1017060" cy="1176202"/>
            </a:xfrm>
            <a:custGeom>
              <a:avLst/>
              <a:gdLst>
                <a:gd name="T0" fmla="*/ 80 w 3198"/>
                <a:gd name="T1" fmla="*/ 1512 h 3701"/>
                <a:gd name="T2" fmla="*/ 0 w 3198"/>
                <a:gd name="T3" fmla="*/ 3701 h 3701"/>
                <a:gd name="T4" fmla="*/ 3198 w 3198"/>
                <a:gd name="T5" fmla="*/ 2372 h 3701"/>
                <a:gd name="T6" fmla="*/ 1766 w 3198"/>
                <a:gd name="T7" fmla="*/ 0 h 3701"/>
                <a:gd name="T8" fmla="*/ 80 w 3198"/>
                <a:gd name="T9" fmla="*/ 1512 h 3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8" h="3701">
                  <a:moveTo>
                    <a:pt x="80" y="1512"/>
                  </a:moveTo>
                  <a:lnTo>
                    <a:pt x="0" y="3701"/>
                  </a:lnTo>
                  <a:lnTo>
                    <a:pt x="3198" y="2372"/>
                  </a:lnTo>
                  <a:lnTo>
                    <a:pt x="1766" y="0"/>
                  </a:lnTo>
                  <a:lnTo>
                    <a:pt x="80" y="1512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287"/>
            <p:cNvSpPr>
              <a:spLocks/>
            </p:cNvSpPr>
            <p:nvPr/>
          </p:nvSpPr>
          <p:spPr bwMode="auto">
            <a:xfrm>
              <a:off x="6973216" y="4371021"/>
              <a:ext cx="924889" cy="772479"/>
            </a:xfrm>
            <a:custGeom>
              <a:avLst/>
              <a:gdLst>
                <a:gd name="T0" fmla="*/ 2910 w 2910"/>
                <a:gd name="T1" fmla="*/ 764 h 2428"/>
                <a:gd name="T2" fmla="*/ 0 w 2910"/>
                <a:gd name="T3" fmla="*/ 0 h 2428"/>
                <a:gd name="T4" fmla="*/ 484 w 2910"/>
                <a:gd name="T5" fmla="*/ 2428 h 2428"/>
                <a:gd name="T6" fmla="*/ 2416 w 2910"/>
                <a:gd name="T7" fmla="*/ 2428 h 2428"/>
                <a:gd name="T8" fmla="*/ 2910 w 2910"/>
                <a:gd name="T9" fmla="*/ 764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0" h="2428">
                  <a:moveTo>
                    <a:pt x="2910" y="764"/>
                  </a:moveTo>
                  <a:lnTo>
                    <a:pt x="0" y="0"/>
                  </a:lnTo>
                  <a:lnTo>
                    <a:pt x="484" y="2428"/>
                  </a:lnTo>
                  <a:lnTo>
                    <a:pt x="2416" y="2428"/>
                  </a:lnTo>
                  <a:lnTo>
                    <a:pt x="2910" y="76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288"/>
            <p:cNvSpPr>
              <a:spLocks/>
            </p:cNvSpPr>
            <p:nvPr/>
          </p:nvSpPr>
          <p:spPr bwMode="auto">
            <a:xfrm>
              <a:off x="6917596" y="3650996"/>
              <a:ext cx="980510" cy="963214"/>
            </a:xfrm>
            <a:custGeom>
              <a:avLst/>
              <a:gdLst>
                <a:gd name="T0" fmla="*/ 171 w 3081"/>
                <a:gd name="T1" fmla="*/ 2266 h 3030"/>
                <a:gd name="T2" fmla="*/ 3081 w 3081"/>
                <a:gd name="T3" fmla="*/ 3030 h 3030"/>
                <a:gd name="T4" fmla="*/ 2203 w 3081"/>
                <a:gd name="T5" fmla="*/ 384 h 3030"/>
                <a:gd name="T6" fmla="*/ 0 w 3081"/>
                <a:gd name="T7" fmla="*/ 0 h 3030"/>
                <a:gd name="T8" fmla="*/ 171 w 3081"/>
                <a:gd name="T9" fmla="*/ 226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1" h="3030">
                  <a:moveTo>
                    <a:pt x="171" y="2266"/>
                  </a:moveTo>
                  <a:lnTo>
                    <a:pt x="3081" y="3030"/>
                  </a:lnTo>
                  <a:lnTo>
                    <a:pt x="2203" y="384"/>
                  </a:lnTo>
                  <a:lnTo>
                    <a:pt x="0" y="0"/>
                  </a:lnTo>
                  <a:lnTo>
                    <a:pt x="171" y="2266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89"/>
            <p:cNvSpPr>
              <a:spLocks/>
            </p:cNvSpPr>
            <p:nvPr/>
          </p:nvSpPr>
          <p:spPr bwMode="auto">
            <a:xfrm>
              <a:off x="7740778" y="4350359"/>
              <a:ext cx="1400047" cy="793142"/>
            </a:xfrm>
            <a:custGeom>
              <a:avLst/>
              <a:gdLst>
                <a:gd name="T0" fmla="*/ 494 w 4405"/>
                <a:gd name="T1" fmla="*/ 831 h 2495"/>
                <a:gd name="T2" fmla="*/ 0 w 4405"/>
                <a:gd name="T3" fmla="*/ 2495 h 2495"/>
                <a:gd name="T4" fmla="*/ 2202 w 4405"/>
                <a:gd name="T5" fmla="*/ 2495 h 2495"/>
                <a:gd name="T6" fmla="*/ 4405 w 4405"/>
                <a:gd name="T7" fmla="*/ 0 h 2495"/>
                <a:gd name="T8" fmla="*/ 494 w 4405"/>
                <a:gd name="T9" fmla="*/ 831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5" h="2495">
                  <a:moveTo>
                    <a:pt x="494" y="831"/>
                  </a:moveTo>
                  <a:lnTo>
                    <a:pt x="0" y="2495"/>
                  </a:lnTo>
                  <a:lnTo>
                    <a:pt x="2202" y="2495"/>
                  </a:lnTo>
                  <a:lnTo>
                    <a:pt x="4405" y="0"/>
                  </a:lnTo>
                  <a:lnTo>
                    <a:pt x="494" y="83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90"/>
            <p:cNvSpPr>
              <a:spLocks/>
            </p:cNvSpPr>
            <p:nvPr/>
          </p:nvSpPr>
          <p:spPr bwMode="auto">
            <a:xfrm>
              <a:off x="6340732" y="4371021"/>
              <a:ext cx="785043" cy="772479"/>
            </a:xfrm>
            <a:custGeom>
              <a:avLst/>
              <a:gdLst>
                <a:gd name="T0" fmla="*/ 2471 w 2471"/>
                <a:gd name="T1" fmla="*/ 2428 h 2428"/>
                <a:gd name="T2" fmla="*/ 1987 w 2471"/>
                <a:gd name="T3" fmla="*/ 0 h 2428"/>
                <a:gd name="T4" fmla="*/ 0 w 2471"/>
                <a:gd name="T5" fmla="*/ 2428 h 2428"/>
                <a:gd name="T6" fmla="*/ 2471 w 2471"/>
                <a:gd name="T7" fmla="*/ 2428 h 2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1" h="2428">
                  <a:moveTo>
                    <a:pt x="2471" y="2428"/>
                  </a:moveTo>
                  <a:lnTo>
                    <a:pt x="1987" y="0"/>
                  </a:lnTo>
                  <a:lnTo>
                    <a:pt x="0" y="2428"/>
                  </a:lnTo>
                  <a:lnTo>
                    <a:pt x="2471" y="2428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91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2203 w 2203"/>
                <a:gd name="T1" fmla="*/ 2495 h 2495"/>
                <a:gd name="T2" fmla="*/ 2203 w 2203"/>
                <a:gd name="T3" fmla="*/ 0 h 2495"/>
                <a:gd name="T4" fmla="*/ 0 w 2203"/>
                <a:gd name="T5" fmla="*/ 2495 h 2495"/>
                <a:gd name="T6" fmla="*/ 2203 w 2203"/>
                <a:gd name="T7" fmla="*/ 2495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3" h="2495">
                  <a:moveTo>
                    <a:pt x="2203" y="2495"/>
                  </a:moveTo>
                  <a:lnTo>
                    <a:pt x="2203" y="0"/>
                  </a:lnTo>
                  <a:lnTo>
                    <a:pt x="0" y="2495"/>
                  </a:lnTo>
                  <a:lnTo>
                    <a:pt x="2203" y="249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92"/>
            <p:cNvSpPr>
              <a:spLocks/>
            </p:cNvSpPr>
            <p:nvPr/>
          </p:nvSpPr>
          <p:spPr bwMode="auto">
            <a:xfrm>
              <a:off x="7618413" y="3350587"/>
              <a:ext cx="1522411" cy="999772"/>
            </a:xfrm>
            <a:custGeom>
              <a:avLst/>
              <a:gdLst>
                <a:gd name="T0" fmla="*/ 0 w 4789"/>
                <a:gd name="T1" fmla="*/ 1329 h 3144"/>
                <a:gd name="T2" fmla="*/ 4789 w 4789"/>
                <a:gd name="T3" fmla="*/ 3144 h 3144"/>
                <a:gd name="T4" fmla="*/ 3198 w 4789"/>
                <a:gd name="T5" fmla="*/ 0 h 3144"/>
                <a:gd name="T6" fmla="*/ 0 w 4789"/>
                <a:gd name="T7" fmla="*/ 1329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9" h="3144">
                  <a:moveTo>
                    <a:pt x="0" y="1329"/>
                  </a:moveTo>
                  <a:lnTo>
                    <a:pt x="4789" y="3144"/>
                  </a:lnTo>
                  <a:lnTo>
                    <a:pt x="3198" y="0"/>
                  </a:lnTo>
                  <a:lnTo>
                    <a:pt x="0" y="132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93"/>
            <p:cNvSpPr>
              <a:spLocks/>
            </p:cNvSpPr>
            <p:nvPr/>
          </p:nvSpPr>
          <p:spPr bwMode="auto">
            <a:xfrm>
              <a:off x="8622758" y="2551088"/>
              <a:ext cx="521242" cy="1799271"/>
            </a:xfrm>
            <a:custGeom>
              <a:avLst/>
              <a:gdLst>
                <a:gd name="T0" fmla="*/ 0 w 1591"/>
                <a:gd name="T1" fmla="*/ 2517 h 5661"/>
                <a:gd name="T2" fmla="*/ 1591 w 1591"/>
                <a:gd name="T3" fmla="*/ 5661 h 5661"/>
                <a:gd name="T4" fmla="*/ 1591 w 1591"/>
                <a:gd name="T5" fmla="*/ 0 h 5661"/>
                <a:gd name="T6" fmla="*/ 0 w 1591"/>
                <a:gd name="T7" fmla="*/ 2517 h 5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1" h="5661">
                  <a:moveTo>
                    <a:pt x="0" y="2517"/>
                  </a:moveTo>
                  <a:lnTo>
                    <a:pt x="1591" y="5661"/>
                  </a:lnTo>
                  <a:lnTo>
                    <a:pt x="1591" y="0"/>
                  </a:lnTo>
                  <a:lnTo>
                    <a:pt x="0" y="251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94"/>
            <p:cNvSpPr>
              <a:spLocks/>
            </p:cNvSpPr>
            <p:nvPr/>
          </p:nvSpPr>
          <p:spPr bwMode="auto">
            <a:xfrm>
              <a:off x="4398783" y="2339689"/>
              <a:ext cx="1697218" cy="856721"/>
            </a:xfrm>
            <a:custGeom>
              <a:avLst/>
              <a:gdLst>
                <a:gd name="T0" fmla="*/ 5342 w 5342"/>
                <a:gd name="T1" fmla="*/ 2698 h 2698"/>
                <a:gd name="T2" fmla="*/ 3603 w 5342"/>
                <a:gd name="T3" fmla="*/ 0 h 2698"/>
                <a:gd name="T4" fmla="*/ 0 w 5342"/>
                <a:gd name="T5" fmla="*/ 1092 h 2698"/>
                <a:gd name="T6" fmla="*/ 5342 w 5342"/>
                <a:gd name="T7" fmla="*/ 2698 h 2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698">
                  <a:moveTo>
                    <a:pt x="5342" y="2698"/>
                  </a:moveTo>
                  <a:lnTo>
                    <a:pt x="3603" y="0"/>
                  </a:lnTo>
                  <a:lnTo>
                    <a:pt x="0" y="1092"/>
                  </a:lnTo>
                  <a:lnTo>
                    <a:pt x="5342" y="2698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95"/>
            <p:cNvSpPr>
              <a:spLocks/>
            </p:cNvSpPr>
            <p:nvPr/>
          </p:nvSpPr>
          <p:spPr bwMode="auto">
            <a:xfrm>
              <a:off x="6529842" y="1850135"/>
              <a:ext cx="1113999" cy="1227065"/>
            </a:xfrm>
            <a:custGeom>
              <a:avLst/>
              <a:gdLst>
                <a:gd name="T0" fmla="*/ 0 w 3506"/>
                <a:gd name="T1" fmla="*/ 1997 h 3859"/>
                <a:gd name="T2" fmla="*/ 3506 w 3506"/>
                <a:gd name="T3" fmla="*/ 3859 h 3859"/>
                <a:gd name="T4" fmla="*/ 2148 w 3506"/>
                <a:gd name="T5" fmla="*/ 0 h 3859"/>
                <a:gd name="T6" fmla="*/ 0 w 3506"/>
                <a:gd name="T7" fmla="*/ 1997 h 3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06" h="3859">
                  <a:moveTo>
                    <a:pt x="0" y="1997"/>
                  </a:moveTo>
                  <a:lnTo>
                    <a:pt x="3506" y="3859"/>
                  </a:lnTo>
                  <a:lnTo>
                    <a:pt x="2148" y="0"/>
                  </a:lnTo>
                  <a:lnTo>
                    <a:pt x="0" y="1997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96"/>
            <p:cNvSpPr>
              <a:spLocks/>
            </p:cNvSpPr>
            <p:nvPr/>
          </p:nvSpPr>
          <p:spPr bwMode="auto">
            <a:xfrm>
              <a:off x="3070249" y="1"/>
              <a:ext cx="1250666" cy="537238"/>
            </a:xfrm>
            <a:custGeom>
              <a:avLst/>
              <a:gdLst>
                <a:gd name="T0" fmla="*/ 3136 w 3932"/>
                <a:gd name="T1" fmla="*/ 1691 h 1691"/>
                <a:gd name="T2" fmla="*/ 3932 w 3932"/>
                <a:gd name="T3" fmla="*/ 0 h 1691"/>
                <a:gd name="T4" fmla="*/ 0 w 3932"/>
                <a:gd name="T5" fmla="*/ 0 h 1691"/>
                <a:gd name="T6" fmla="*/ 3136 w 3932"/>
                <a:gd name="T7" fmla="*/ 1691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32" h="1691">
                  <a:moveTo>
                    <a:pt x="3136" y="1691"/>
                  </a:moveTo>
                  <a:lnTo>
                    <a:pt x="3932" y="0"/>
                  </a:lnTo>
                  <a:lnTo>
                    <a:pt x="0" y="0"/>
                  </a:lnTo>
                  <a:lnTo>
                    <a:pt x="3136" y="1691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97"/>
            <p:cNvSpPr>
              <a:spLocks/>
            </p:cNvSpPr>
            <p:nvPr/>
          </p:nvSpPr>
          <p:spPr bwMode="auto">
            <a:xfrm>
              <a:off x="1821173" y="1"/>
              <a:ext cx="1268146" cy="985466"/>
            </a:xfrm>
            <a:custGeom>
              <a:avLst/>
              <a:gdLst>
                <a:gd name="T0" fmla="*/ 3987 w 3988"/>
                <a:gd name="T1" fmla="*/ 3100 h 3100"/>
                <a:gd name="T2" fmla="*/ 3988 w 3988"/>
                <a:gd name="T3" fmla="*/ 3099 h 3100"/>
                <a:gd name="T4" fmla="*/ 3931 w 3988"/>
                <a:gd name="T5" fmla="*/ 0 h 3100"/>
                <a:gd name="T6" fmla="*/ 0 w 3988"/>
                <a:gd name="T7" fmla="*/ 0 h 3100"/>
                <a:gd name="T8" fmla="*/ 966 w 3988"/>
                <a:gd name="T9" fmla="*/ 989 h 3100"/>
                <a:gd name="T10" fmla="*/ 3987 w 3988"/>
                <a:gd name="T11" fmla="*/ 3100 h 3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8" h="3100">
                  <a:moveTo>
                    <a:pt x="3987" y="3100"/>
                  </a:moveTo>
                  <a:lnTo>
                    <a:pt x="3988" y="3099"/>
                  </a:lnTo>
                  <a:lnTo>
                    <a:pt x="3931" y="0"/>
                  </a:lnTo>
                  <a:lnTo>
                    <a:pt x="0" y="0"/>
                  </a:lnTo>
                  <a:lnTo>
                    <a:pt x="966" y="989"/>
                  </a:lnTo>
                  <a:lnTo>
                    <a:pt x="3987" y="310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98"/>
            <p:cNvSpPr>
              <a:spLocks/>
            </p:cNvSpPr>
            <p:nvPr/>
          </p:nvSpPr>
          <p:spPr bwMode="auto">
            <a:xfrm>
              <a:off x="3087730" y="985467"/>
              <a:ext cx="1052021" cy="1058582"/>
            </a:xfrm>
            <a:custGeom>
              <a:avLst/>
              <a:gdLst>
                <a:gd name="T0" fmla="*/ 1 w 3310"/>
                <a:gd name="T1" fmla="*/ 0 h 3331"/>
                <a:gd name="T2" fmla="*/ 0 w 3310"/>
                <a:gd name="T3" fmla="*/ 1 h 3331"/>
                <a:gd name="T4" fmla="*/ 1114 w 3310"/>
                <a:gd name="T5" fmla="*/ 3331 h 3331"/>
                <a:gd name="T6" fmla="*/ 3310 w 3310"/>
                <a:gd name="T7" fmla="*/ 930 h 3331"/>
                <a:gd name="T8" fmla="*/ 1 w 3310"/>
                <a:gd name="T9" fmla="*/ 0 h 3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0" h="3331">
                  <a:moveTo>
                    <a:pt x="1" y="0"/>
                  </a:moveTo>
                  <a:lnTo>
                    <a:pt x="0" y="1"/>
                  </a:lnTo>
                  <a:lnTo>
                    <a:pt x="1114" y="3331"/>
                  </a:lnTo>
                  <a:lnTo>
                    <a:pt x="3310" y="9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99"/>
            <p:cNvSpPr>
              <a:spLocks/>
            </p:cNvSpPr>
            <p:nvPr/>
          </p:nvSpPr>
          <p:spPr bwMode="auto">
            <a:xfrm>
              <a:off x="1625707" y="314714"/>
              <a:ext cx="1462023" cy="1325611"/>
            </a:xfrm>
            <a:custGeom>
              <a:avLst/>
              <a:gdLst>
                <a:gd name="T0" fmla="*/ 2901 w 4603"/>
                <a:gd name="T1" fmla="*/ 2846 h 4171"/>
                <a:gd name="T2" fmla="*/ 4603 w 4603"/>
                <a:gd name="T3" fmla="*/ 2111 h 4171"/>
                <a:gd name="T4" fmla="*/ 1582 w 4603"/>
                <a:gd name="T5" fmla="*/ 0 h 4171"/>
                <a:gd name="T6" fmla="*/ 0 w 4603"/>
                <a:gd name="T7" fmla="*/ 1381 h 4171"/>
                <a:gd name="T8" fmla="*/ 1336 w 4603"/>
                <a:gd name="T9" fmla="*/ 4171 h 4171"/>
                <a:gd name="T10" fmla="*/ 2901 w 4603"/>
                <a:gd name="T11" fmla="*/ 2846 h 4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3" h="4171">
                  <a:moveTo>
                    <a:pt x="2901" y="2846"/>
                  </a:moveTo>
                  <a:lnTo>
                    <a:pt x="4603" y="2111"/>
                  </a:lnTo>
                  <a:lnTo>
                    <a:pt x="1582" y="0"/>
                  </a:lnTo>
                  <a:lnTo>
                    <a:pt x="0" y="1381"/>
                  </a:lnTo>
                  <a:lnTo>
                    <a:pt x="1336" y="4171"/>
                  </a:lnTo>
                  <a:lnTo>
                    <a:pt x="2901" y="284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300"/>
            <p:cNvSpPr>
              <a:spLocks/>
            </p:cNvSpPr>
            <p:nvPr/>
          </p:nvSpPr>
          <p:spPr bwMode="auto">
            <a:xfrm>
              <a:off x="2050011" y="985467"/>
              <a:ext cx="1392100" cy="1058582"/>
            </a:xfrm>
            <a:custGeom>
              <a:avLst/>
              <a:gdLst>
                <a:gd name="T0" fmla="*/ 3267 w 4381"/>
                <a:gd name="T1" fmla="*/ 0 h 3330"/>
                <a:gd name="T2" fmla="*/ 1565 w 4381"/>
                <a:gd name="T3" fmla="*/ 735 h 3330"/>
                <a:gd name="T4" fmla="*/ 0 w 4381"/>
                <a:gd name="T5" fmla="*/ 2060 h 3330"/>
                <a:gd name="T6" fmla="*/ 4381 w 4381"/>
                <a:gd name="T7" fmla="*/ 3330 h 3330"/>
                <a:gd name="T8" fmla="*/ 3267 w 4381"/>
                <a:gd name="T9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33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  <a:lnTo>
                    <a:pt x="4381" y="3330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301"/>
            <p:cNvSpPr>
              <a:spLocks/>
            </p:cNvSpPr>
            <p:nvPr/>
          </p:nvSpPr>
          <p:spPr bwMode="auto">
            <a:xfrm>
              <a:off x="3070249" y="1"/>
              <a:ext cx="996401" cy="985466"/>
            </a:xfrm>
            <a:custGeom>
              <a:avLst/>
              <a:gdLst>
                <a:gd name="T0" fmla="*/ 0 w 3136"/>
                <a:gd name="T1" fmla="*/ 0 h 3099"/>
                <a:gd name="T2" fmla="*/ 57 w 3136"/>
                <a:gd name="T3" fmla="*/ 3099 h 3099"/>
                <a:gd name="T4" fmla="*/ 3136 w 3136"/>
                <a:gd name="T5" fmla="*/ 1691 h 3099"/>
                <a:gd name="T6" fmla="*/ 0 w 3136"/>
                <a:gd name="T7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3099">
                  <a:moveTo>
                    <a:pt x="0" y="0"/>
                  </a:moveTo>
                  <a:lnTo>
                    <a:pt x="57" y="3099"/>
                  </a:lnTo>
                  <a:lnTo>
                    <a:pt x="3136" y="1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302"/>
            <p:cNvSpPr>
              <a:spLocks/>
            </p:cNvSpPr>
            <p:nvPr/>
          </p:nvSpPr>
          <p:spPr bwMode="auto">
            <a:xfrm>
              <a:off x="3089319" y="537239"/>
              <a:ext cx="1825940" cy="743868"/>
            </a:xfrm>
            <a:custGeom>
              <a:avLst/>
              <a:gdLst>
                <a:gd name="T0" fmla="*/ 3079 w 5745"/>
                <a:gd name="T1" fmla="*/ 0 h 2338"/>
                <a:gd name="T2" fmla="*/ 0 w 5745"/>
                <a:gd name="T3" fmla="*/ 1408 h 2338"/>
                <a:gd name="T4" fmla="*/ 3309 w 5745"/>
                <a:gd name="T5" fmla="*/ 2338 h 2338"/>
                <a:gd name="T6" fmla="*/ 5745 w 5745"/>
                <a:gd name="T7" fmla="*/ 979 h 2338"/>
                <a:gd name="T8" fmla="*/ 3079 w 5745"/>
                <a:gd name="T9" fmla="*/ 0 h 2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5" h="2338">
                  <a:moveTo>
                    <a:pt x="3079" y="0"/>
                  </a:moveTo>
                  <a:lnTo>
                    <a:pt x="0" y="1408"/>
                  </a:lnTo>
                  <a:lnTo>
                    <a:pt x="3309" y="2338"/>
                  </a:lnTo>
                  <a:lnTo>
                    <a:pt x="5745" y="979"/>
                  </a:lnTo>
                  <a:lnTo>
                    <a:pt x="3079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303"/>
            <p:cNvSpPr>
              <a:spLocks/>
            </p:cNvSpPr>
            <p:nvPr/>
          </p:nvSpPr>
          <p:spPr bwMode="auto">
            <a:xfrm>
              <a:off x="3442111" y="1281107"/>
              <a:ext cx="1655900" cy="762942"/>
            </a:xfrm>
            <a:custGeom>
              <a:avLst/>
              <a:gdLst>
                <a:gd name="T0" fmla="*/ 2196 w 5210"/>
                <a:gd name="T1" fmla="*/ 0 h 2401"/>
                <a:gd name="T2" fmla="*/ 0 w 5210"/>
                <a:gd name="T3" fmla="*/ 2401 h 2401"/>
                <a:gd name="T4" fmla="*/ 5210 w 5210"/>
                <a:gd name="T5" fmla="*/ 1611 h 2401"/>
                <a:gd name="T6" fmla="*/ 2196 w 5210"/>
                <a:gd name="T7" fmla="*/ 0 h 2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401">
                  <a:moveTo>
                    <a:pt x="2196" y="0"/>
                  </a:moveTo>
                  <a:lnTo>
                    <a:pt x="0" y="2401"/>
                  </a:lnTo>
                  <a:lnTo>
                    <a:pt x="5210" y="1611"/>
                  </a:lnTo>
                  <a:lnTo>
                    <a:pt x="2196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4"/>
            <p:cNvSpPr>
              <a:spLocks/>
            </p:cNvSpPr>
            <p:nvPr/>
          </p:nvSpPr>
          <p:spPr bwMode="auto">
            <a:xfrm>
              <a:off x="3388080" y="2044049"/>
              <a:ext cx="1039308" cy="1308128"/>
            </a:xfrm>
            <a:custGeom>
              <a:avLst/>
              <a:gdLst>
                <a:gd name="T0" fmla="*/ 3178 w 3266"/>
                <a:gd name="T1" fmla="*/ 2019 h 4116"/>
                <a:gd name="T2" fmla="*/ 169 w 3266"/>
                <a:gd name="T3" fmla="*/ 0 h 4116"/>
                <a:gd name="T4" fmla="*/ 0 w 3266"/>
                <a:gd name="T5" fmla="*/ 3842 h 4116"/>
                <a:gd name="T6" fmla="*/ 3266 w 3266"/>
                <a:gd name="T7" fmla="*/ 4116 h 4116"/>
                <a:gd name="T8" fmla="*/ 3178 w 3266"/>
                <a:gd name="T9" fmla="*/ 2019 h 4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66" h="4116">
                  <a:moveTo>
                    <a:pt x="3178" y="2019"/>
                  </a:moveTo>
                  <a:lnTo>
                    <a:pt x="169" y="0"/>
                  </a:lnTo>
                  <a:lnTo>
                    <a:pt x="0" y="3842"/>
                  </a:lnTo>
                  <a:lnTo>
                    <a:pt x="3266" y="4116"/>
                  </a:lnTo>
                  <a:lnTo>
                    <a:pt x="3178" y="201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305"/>
            <p:cNvSpPr>
              <a:spLocks/>
            </p:cNvSpPr>
            <p:nvPr/>
          </p:nvSpPr>
          <p:spPr bwMode="auto">
            <a:xfrm>
              <a:off x="3442111" y="1792914"/>
              <a:ext cx="1655900" cy="893278"/>
            </a:xfrm>
            <a:custGeom>
              <a:avLst/>
              <a:gdLst>
                <a:gd name="T0" fmla="*/ 0 w 5210"/>
                <a:gd name="T1" fmla="*/ 790 h 2809"/>
                <a:gd name="T2" fmla="*/ 3009 w 5210"/>
                <a:gd name="T3" fmla="*/ 2809 h 2809"/>
                <a:gd name="T4" fmla="*/ 5210 w 5210"/>
                <a:gd name="T5" fmla="*/ 0 h 2809"/>
                <a:gd name="T6" fmla="*/ 0 w 5210"/>
                <a:gd name="T7" fmla="*/ 790 h 2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0" h="2809">
                  <a:moveTo>
                    <a:pt x="0" y="790"/>
                  </a:moveTo>
                  <a:lnTo>
                    <a:pt x="3009" y="2809"/>
                  </a:lnTo>
                  <a:lnTo>
                    <a:pt x="521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306"/>
            <p:cNvSpPr>
              <a:spLocks/>
            </p:cNvSpPr>
            <p:nvPr/>
          </p:nvSpPr>
          <p:spPr bwMode="auto">
            <a:xfrm>
              <a:off x="780276" y="1"/>
              <a:ext cx="1347604" cy="952088"/>
            </a:xfrm>
            <a:custGeom>
              <a:avLst/>
              <a:gdLst>
                <a:gd name="T0" fmla="*/ 4241 w 4241"/>
                <a:gd name="T1" fmla="*/ 989 h 2994"/>
                <a:gd name="T2" fmla="*/ 3275 w 4241"/>
                <a:gd name="T3" fmla="*/ 0 h 2994"/>
                <a:gd name="T4" fmla="*/ 1995 w 4241"/>
                <a:gd name="T5" fmla="*/ 0 h 2994"/>
                <a:gd name="T6" fmla="*/ 0 w 4241"/>
                <a:gd name="T7" fmla="*/ 2994 h 2994"/>
                <a:gd name="T8" fmla="*/ 2659 w 4241"/>
                <a:gd name="T9" fmla="*/ 2370 h 2994"/>
                <a:gd name="T10" fmla="*/ 4241 w 4241"/>
                <a:gd name="T11" fmla="*/ 989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1" h="2994">
                  <a:moveTo>
                    <a:pt x="4241" y="989"/>
                  </a:moveTo>
                  <a:lnTo>
                    <a:pt x="3275" y="0"/>
                  </a:lnTo>
                  <a:lnTo>
                    <a:pt x="1995" y="0"/>
                  </a:lnTo>
                  <a:lnTo>
                    <a:pt x="0" y="2994"/>
                  </a:lnTo>
                  <a:lnTo>
                    <a:pt x="2659" y="2370"/>
                  </a:lnTo>
                  <a:lnTo>
                    <a:pt x="4241" y="989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307"/>
            <p:cNvSpPr>
              <a:spLocks/>
            </p:cNvSpPr>
            <p:nvPr/>
          </p:nvSpPr>
          <p:spPr bwMode="auto">
            <a:xfrm>
              <a:off x="0" y="1"/>
              <a:ext cx="780276" cy="952088"/>
            </a:xfrm>
            <a:custGeom>
              <a:avLst/>
              <a:gdLst>
                <a:gd name="T0" fmla="*/ 1101 w 2454"/>
                <a:gd name="T1" fmla="*/ 0 h 2994"/>
                <a:gd name="T2" fmla="*/ 0 w 2454"/>
                <a:gd name="T3" fmla="*/ 0 h 2994"/>
                <a:gd name="T4" fmla="*/ 0 w 2454"/>
                <a:gd name="T5" fmla="*/ 2045 h 2994"/>
                <a:gd name="T6" fmla="*/ 2454 w 2454"/>
                <a:gd name="T7" fmla="*/ 2994 h 2994"/>
                <a:gd name="T8" fmla="*/ 1101 w 2454"/>
                <a:gd name="T9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4" h="2994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  <a:lnTo>
                    <a:pt x="2454" y="2994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308"/>
            <p:cNvSpPr>
              <a:spLocks/>
            </p:cNvSpPr>
            <p:nvPr/>
          </p:nvSpPr>
          <p:spPr bwMode="auto">
            <a:xfrm>
              <a:off x="349614" y="1"/>
              <a:ext cx="1064734" cy="952088"/>
            </a:xfrm>
            <a:custGeom>
              <a:avLst/>
              <a:gdLst>
                <a:gd name="T0" fmla="*/ 0 w 3348"/>
                <a:gd name="T1" fmla="*/ 0 h 2994"/>
                <a:gd name="T2" fmla="*/ 1353 w 3348"/>
                <a:gd name="T3" fmla="*/ 2994 h 2994"/>
                <a:gd name="T4" fmla="*/ 3348 w 3348"/>
                <a:gd name="T5" fmla="*/ 0 h 2994"/>
                <a:gd name="T6" fmla="*/ 0 w 3348"/>
                <a:gd name="T7" fmla="*/ 0 h 2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8" h="2994">
                  <a:moveTo>
                    <a:pt x="0" y="0"/>
                  </a:moveTo>
                  <a:lnTo>
                    <a:pt x="1353" y="2994"/>
                  </a:lnTo>
                  <a:lnTo>
                    <a:pt x="33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309"/>
            <p:cNvSpPr>
              <a:spLocks/>
            </p:cNvSpPr>
            <p:nvPr/>
          </p:nvSpPr>
          <p:spPr bwMode="auto">
            <a:xfrm>
              <a:off x="0" y="650091"/>
              <a:ext cx="824772" cy="1039508"/>
            </a:xfrm>
            <a:custGeom>
              <a:avLst/>
              <a:gdLst>
                <a:gd name="T0" fmla="*/ 2454 w 2592"/>
                <a:gd name="T1" fmla="*/ 949 h 3269"/>
                <a:gd name="T2" fmla="*/ 0 w 2592"/>
                <a:gd name="T3" fmla="*/ 0 h 3269"/>
                <a:gd name="T4" fmla="*/ 0 w 2592"/>
                <a:gd name="T5" fmla="*/ 2269 h 3269"/>
                <a:gd name="T6" fmla="*/ 2592 w 2592"/>
                <a:gd name="T7" fmla="*/ 3269 h 3269"/>
                <a:gd name="T8" fmla="*/ 2454 w 2592"/>
                <a:gd name="T9" fmla="*/ 949 h 3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2" h="3269">
                  <a:moveTo>
                    <a:pt x="2454" y="949"/>
                  </a:moveTo>
                  <a:lnTo>
                    <a:pt x="0" y="0"/>
                  </a:lnTo>
                  <a:lnTo>
                    <a:pt x="0" y="2269"/>
                  </a:lnTo>
                  <a:lnTo>
                    <a:pt x="2592" y="3269"/>
                  </a:lnTo>
                  <a:lnTo>
                    <a:pt x="2454" y="949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310"/>
            <p:cNvSpPr>
              <a:spLocks/>
            </p:cNvSpPr>
            <p:nvPr/>
          </p:nvSpPr>
          <p:spPr bwMode="auto">
            <a:xfrm>
              <a:off x="0" y="1371707"/>
              <a:ext cx="824772" cy="842415"/>
            </a:xfrm>
            <a:custGeom>
              <a:avLst/>
              <a:gdLst>
                <a:gd name="T0" fmla="*/ 0 w 2592"/>
                <a:gd name="T1" fmla="*/ 2652 h 2652"/>
                <a:gd name="T2" fmla="*/ 2592 w 2592"/>
                <a:gd name="T3" fmla="*/ 1000 h 2652"/>
                <a:gd name="T4" fmla="*/ 0 w 2592"/>
                <a:gd name="T5" fmla="*/ 0 h 2652"/>
                <a:gd name="T6" fmla="*/ 0 w 2592"/>
                <a:gd name="T7" fmla="*/ 2652 h 2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2652">
                  <a:moveTo>
                    <a:pt x="0" y="2652"/>
                  </a:moveTo>
                  <a:lnTo>
                    <a:pt x="2592" y="1000"/>
                  </a:lnTo>
                  <a:lnTo>
                    <a:pt x="0" y="0"/>
                  </a:lnTo>
                  <a:lnTo>
                    <a:pt x="0" y="2652"/>
                  </a:lnTo>
                  <a:close/>
                </a:path>
              </a:pathLst>
            </a:custGeom>
            <a:solidFill>
              <a:srgbClr val="E7E6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1"/>
            <p:cNvSpPr>
              <a:spLocks/>
            </p:cNvSpPr>
            <p:nvPr/>
          </p:nvSpPr>
          <p:spPr bwMode="auto">
            <a:xfrm>
              <a:off x="0" y="1689600"/>
              <a:ext cx="1156905" cy="1284285"/>
            </a:xfrm>
            <a:custGeom>
              <a:avLst/>
              <a:gdLst>
                <a:gd name="T0" fmla="*/ 2592 w 3640"/>
                <a:gd name="T1" fmla="*/ 0 h 4042"/>
                <a:gd name="T2" fmla="*/ 0 w 3640"/>
                <a:gd name="T3" fmla="*/ 1652 h 4042"/>
                <a:gd name="T4" fmla="*/ 1371 w 3640"/>
                <a:gd name="T5" fmla="*/ 4042 h 4042"/>
                <a:gd name="T6" fmla="*/ 3640 w 3640"/>
                <a:gd name="T7" fmla="*/ 3112 h 4042"/>
                <a:gd name="T8" fmla="*/ 2592 w 3640"/>
                <a:gd name="T9" fmla="*/ 0 h 4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0" h="4042">
                  <a:moveTo>
                    <a:pt x="2592" y="0"/>
                  </a:moveTo>
                  <a:lnTo>
                    <a:pt x="0" y="1652"/>
                  </a:lnTo>
                  <a:lnTo>
                    <a:pt x="1371" y="4042"/>
                  </a:lnTo>
                  <a:lnTo>
                    <a:pt x="3640" y="3112"/>
                  </a:lnTo>
                  <a:lnTo>
                    <a:pt x="2592" y="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312"/>
            <p:cNvSpPr>
              <a:spLocks/>
            </p:cNvSpPr>
            <p:nvPr/>
          </p:nvSpPr>
          <p:spPr bwMode="auto">
            <a:xfrm>
              <a:off x="1156905" y="2654403"/>
              <a:ext cx="894695" cy="839236"/>
            </a:xfrm>
            <a:custGeom>
              <a:avLst/>
              <a:gdLst>
                <a:gd name="T0" fmla="*/ 2816 w 2816"/>
                <a:gd name="T1" fmla="*/ 1 h 2636"/>
                <a:gd name="T2" fmla="*/ 2815 w 2816"/>
                <a:gd name="T3" fmla="*/ 0 h 2636"/>
                <a:gd name="T4" fmla="*/ 0 w 2816"/>
                <a:gd name="T5" fmla="*/ 75 h 2636"/>
                <a:gd name="T6" fmla="*/ 1129 w 2816"/>
                <a:gd name="T7" fmla="*/ 2636 h 2636"/>
                <a:gd name="T8" fmla="*/ 2816 w 2816"/>
                <a:gd name="T9" fmla="*/ 1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6" h="2636">
                  <a:moveTo>
                    <a:pt x="2816" y="1"/>
                  </a:moveTo>
                  <a:lnTo>
                    <a:pt x="2815" y="0"/>
                  </a:lnTo>
                  <a:lnTo>
                    <a:pt x="0" y="75"/>
                  </a:lnTo>
                  <a:lnTo>
                    <a:pt x="1129" y="2636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313"/>
            <p:cNvSpPr>
              <a:spLocks/>
            </p:cNvSpPr>
            <p:nvPr/>
          </p:nvSpPr>
          <p:spPr bwMode="auto">
            <a:xfrm>
              <a:off x="2051601" y="2654403"/>
              <a:ext cx="1336481" cy="1138055"/>
            </a:xfrm>
            <a:custGeom>
              <a:avLst/>
              <a:gdLst>
                <a:gd name="T0" fmla="*/ 0 w 4206"/>
                <a:gd name="T1" fmla="*/ 0 h 3576"/>
                <a:gd name="T2" fmla="*/ 1 w 4206"/>
                <a:gd name="T3" fmla="*/ 1 h 3576"/>
                <a:gd name="T4" fmla="*/ 865 w 4206"/>
                <a:gd name="T5" fmla="*/ 3576 h 3576"/>
                <a:gd name="T6" fmla="*/ 4206 w 4206"/>
                <a:gd name="T7" fmla="*/ 1921 h 3576"/>
                <a:gd name="T8" fmla="*/ 1 w 4206"/>
                <a:gd name="T9" fmla="*/ 0 h 3576"/>
                <a:gd name="T10" fmla="*/ 0 w 4206"/>
                <a:gd name="T11" fmla="*/ 0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6" h="3576">
                  <a:moveTo>
                    <a:pt x="0" y="0"/>
                  </a:moveTo>
                  <a:lnTo>
                    <a:pt x="1" y="1"/>
                  </a:lnTo>
                  <a:lnTo>
                    <a:pt x="865" y="3576"/>
                  </a:lnTo>
                  <a:lnTo>
                    <a:pt x="4206" y="1921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314"/>
            <p:cNvSpPr>
              <a:spLocks/>
            </p:cNvSpPr>
            <p:nvPr/>
          </p:nvSpPr>
          <p:spPr bwMode="auto">
            <a:xfrm>
              <a:off x="2051601" y="2654403"/>
              <a:ext cx="0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315"/>
            <p:cNvSpPr>
              <a:spLocks/>
            </p:cNvSpPr>
            <p:nvPr/>
          </p:nvSpPr>
          <p:spPr bwMode="auto">
            <a:xfrm>
              <a:off x="2050011" y="1640326"/>
              <a:ext cx="1392100" cy="1014077"/>
            </a:xfrm>
            <a:custGeom>
              <a:avLst/>
              <a:gdLst>
                <a:gd name="T0" fmla="*/ 6 w 4381"/>
                <a:gd name="T1" fmla="*/ 3191 h 3191"/>
                <a:gd name="T2" fmla="*/ 7 w 4381"/>
                <a:gd name="T3" fmla="*/ 3191 h 3191"/>
                <a:gd name="T4" fmla="*/ 4381 w 4381"/>
                <a:gd name="T5" fmla="*/ 1270 h 3191"/>
                <a:gd name="T6" fmla="*/ 0 w 4381"/>
                <a:gd name="T7" fmla="*/ 0 h 3191"/>
                <a:gd name="T8" fmla="*/ 6 w 4381"/>
                <a:gd name="T9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1" h="3191">
                  <a:moveTo>
                    <a:pt x="6" y="3191"/>
                  </a:moveTo>
                  <a:lnTo>
                    <a:pt x="7" y="3191"/>
                  </a:lnTo>
                  <a:lnTo>
                    <a:pt x="4381" y="1270"/>
                  </a:lnTo>
                  <a:lnTo>
                    <a:pt x="0" y="0"/>
                  </a:lnTo>
                  <a:lnTo>
                    <a:pt x="6" y="3191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316"/>
            <p:cNvSpPr>
              <a:spLocks/>
            </p:cNvSpPr>
            <p:nvPr/>
          </p:nvSpPr>
          <p:spPr bwMode="auto">
            <a:xfrm>
              <a:off x="1156905" y="1640326"/>
              <a:ext cx="894695" cy="1037919"/>
            </a:xfrm>
            <a:custGeom>
              <a:avLst/>
              <a:gdLst>
                <a:gd name="T0" fmla="*/ 2815 w 2815"/>
                <a:gd name="T1" fmla="*/ 3191 h 3266"/>
                <a:gd name="T2" fmla="*/ 2809 w 2815"/>
                <a:gd name="T3" fmla="*/ 0 h 3266"/>
                <a:gd name="T4" fmla="*/ 0 w 2815"/>
                <a:gd name="T5" fmla="*/ 3266 h 3266"/>
                <a:gd name="T6" fmla="*/ 2815 w 2815"/>
                <a:gd name="T7" fmla="*/ 3191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15" h="3266">
                  <a:moveTo>
                    <a:pt x="2815" y="3191"/>
                  </a:moveTo>
                  <a:lnTo>
                    <a:pt x="2809" y="0"/>
                  </a:lnTo>
                  <a:lnTo>
                    <a:pt x="0" y="3266"/>
                  </a:lnTo>
                  <a:lnTo>
                    <a:pt x="2815" y="319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317"/>
            <p:cNvSpPr>
              <a:spLocks/>
            </p:cNvSpPr>
            <p:nvPr/>
          </p:nvSpPr>
          <p:spPr bwMode="auto">
            <a:xfrm>
              <a:off x="824772" y="1640326"/>
              <a:ext cx="1225240" cy="1037919"/>
            </a:xfrm>
            <a:custGeom>
              <a:avLst/>
              <a:gdLst>
                <a:gd name="T0" fmla="*/ 1048 w 3857"/>
                <a:gd name="T1" fmla="*/ 3266 h 3266"/>
                <a:gd name="T2" fmla="*/ 3857 w 3857"/>
                <a:gd name="T3" fmla="*/ 0 h 3266"/>
                <a:gd name="T4" fmla="*/ 0 w 3857"/>
                <a:gd name="T5" fmla="*/ 154 h 3266"/>
                <a:gd name="T6" fmla="*/ 1048 w 3857"/>
                <a:gd name="T7" fmla="*/ 326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7" h="3266">
                  <a:moveTo>
                    <a:pt x="1048" y="3266"/>
                  </a:moveTo>
                  <a:lnTo>
                    <a:pt x="3857" y="0"/>
                  </a:lnTo>
                  <a:lnTo>
                    <a:pt x="0" y="154"/>
                  </a:lnTo>
                  <a:lnTo>
                    <a:pt x="1048" y="326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318"/>
            <p:cNvSpPr>
              <a:spLocks/>
            </p:cNvSpPr>
            <p:nvPr/>
          </p:nvSpPr>
          <p:spPr bwMode="auto">
            <a:xfrm>
              <a:off x="780276" y="753406"/>
              <a:ext cx="1269736" cy="936194"/>
            </a:xfrm>
            <a:custGeom>
              <a:avLst/>
              <a:gdLst>
                <a:gd name="T0" fmla="*/ 3995 w 3995"/>
                <a:gd name="T1" fmla="*/ 2790 h 2944"/>
                <a:gd name="T2" fmla="*/ 2659 w 3995"/>
                <a:gd name="T3" fmla="*/ 0 h 2944"/>
                <a:gd name="T4" fmla="*/ 0 w 3995"/>
                <a:gd name="T5" fmla="*/ 624 h 2944"/>
                <a:gd name="T6" fmla="*/ 138 w 3995"/>
                <a:gd name="T7" fmla="*/ 2944 h 2944"/>
                <a:gd name="T8" fmla="*/ 3995 w 3995"/>
                <a:gd name="T9" fmla="*/ 2790 h 2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5" h="2944">
                  <a:moveTo>
                    <a:pt x="3995" y="2790"/>
                  </a:moveTo>
                  <a:lnTo>
                    <a:pt x="2659" y="0"/>
                  </a:lnTo>
                  <a:lnTo>
                    <a:pt x="0" y="624"/>
                  </a:lnTo>
                  <a:lnTo>
                    <a:pt x="138" y="2944"/>
                  </a:lnTo>
                  <a:lnTo>
                    <a:pt x="3995" y="2790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9"/>
            <p:cNvSpPr>
              <a:spLocks/>
            </p:cNvSpPr>
            <p:nvPr/>
          </p:nvSpPr>
          <p:spPr bwMode="auto">
            <a:xfrm>
              <a:off x="435429" y="2678245"/>
              <a:ext cx="1080626" cy="1441643"/>
            </a:xfrm>
            <a:custGeom>
              <a:avLst/>
              <a:gdLst>
                <a:gd name="T0" fmla="*/ 0 w 3398"/>
                <a:gd name="T1" fmla="*/ 930 h 4535"/>
                <a:gd name="T2" fmla="*/ 1124 w 3398"/>
                <a:gd name="T3" fmla="*/ 4535 h 4535"/>
                <a:gd name="T4" fmla="*/ 3398 w 3398"/>
                <a:gd name="T5" fmla="*/ 2561 h 4535"/>
                <a:gd name="T6" fmla="*/ 2269 w 3398"/>
                <a:gd name="T7" fmla="*/ 0 h 4535"/>
                <a:gd name="T8" fmla="*/ 0 w 3398"/>
                <a:gd name="T9" fmla="*/ 930 h 4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98" h="4535">
                  <a:moveTo>
                    <a:pt x="0" y="930"/>
                  </a:moveTo>
                  <a:lnTo>
                    <a:pt x="1124" y="4535"/>
                  </a:lnTo>
                  <a:lnTo>
                    <a:pt x="3398" y="2561"/>
                  </a:lnTo>
                  <a:lnTo>
                    <a:pt x="2269" y="0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320"/>
            <p:cNvSpPr>
              <a:spLocks/>
            </p:cNvSpPr>
            <p:nvPr/>
          </p:nvSpPr>
          <p:spPr bwMode="auto">
            <a:xfrm>
              <a:off x="0" y="2973885"/>
              <a:ext cx="792989" cy="1146003"/>
            </a:xfrm>
            <a:custGeom>
              <a:avLst/>
              <a:gdLst>
                <a:gd name="T0" fmla="*/ 1371 w 2495"/>
                <a:gd name="T1" fmla="*/ 0 h 3605"/>
                <a:gd name="T2" fmla="*/ 0 w 2495"/>
                <a:gd name="T3" fmla="*/ 1203 h 3605"/>
                <a:gd name="T4" fmla="*/ 0 w 2495"/>
                <a:gd name="T5" fmla="*/ 3203 h 3605"/>
                <a:gd name="T6" fmla="*/ 2495 w 2495"/>
                <a:gd name="T7" fmla="*/ 3605 h 3605"/>
                <a:gd name="T8" fmla="*/ 1371 w 2495"/>
                <a:gd name="T9" fmla="*/ 0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5" h="3605">
                  <a:moveTo>
                    <a:pt x="1371" y="0"/>
                  </a:moveTo>
                  <a:lnTo>
                    <a:pt x="0" y="1203"/>
                  </a:lnTo>
                  <a:lnTo>
                    <a:pt x="0" y="3203"/>
                  </a:lnTo>
                  <a:lnTo>
                    <a:pt x="2495" y="3605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321"/>
            <p:cNvSpPr>
              <a:spLocks/>
            </p:cNvSpPr>
            <p:nvPr/>
          </p:nvSpPr>
          <p:spPr bwMode="auto">
            <a:xfrm>
              <a:off x="0" y="2214122"/>
              <a:ext cx="435429" cy="1142824"/>
            </a:xfrm>
            <a:custGeom>
              <a:avLst/>
              <a:gdLst>
                <a:gd name="T0" fmla="*/ 0 w 1371"/>
                <a:gd name="T1" fmla="*/ 3593 h 3593"/>
                <a:gd name="T2" fmla="*/ 1371 w 1371"/>
                <a:gd name="T3" fmla="*/ 2390 h 3593"/>
                <a:gd name="T4" fmla="*/ 0 w 1371"/>
                <a:gd name="T5" fmla="*/ 0 h 3593"/>
                <a:gd name="T6" fmla="*/ 0 w 1371"/>
                <a:gd name="T7" fmla="*/ 3593 h 3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1" h="3593">
                  <a:moveTo>
                    <a:pt x="0" y="3593"/>
                  </a:moveTo>
                  <a:lnTo>
                    <a:pt x="1371" y="2390"/>
                  </a:lnTo>
                  <a:lnTo>
                    <a:pt x="0" y="0"/>
                  </a:lnTo>
                  <a:lnTo>
                    <a:pt x="0" y="3593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322"/>
            <p:cNvSpPr>
              <a:spLocks/>
            </p:cNvSpPr>
            <p:nvPr/>
          </p:nvSpPr>
          <p:spPr bwMode="auto">
            <a:xfrm>
              <a:off x="0" y="3992730"/>
              <a:ext cx="792989" cy="812216"/>
            </a:xfrm>
            <a:custGeom>
              <a:avLst/>
              <a:gdLst>
                <a:gd name="T0" fmla="*/ 2495 w 2495"/>
                <a:gd name="T1" fmla="*/ 402 h 2554"/>
                <a:gd name="T2" fmla="*/ 0 w 2495"/>
                <a:gd name="T3" fmla="*/ 0 h 2554"/>
                <a:gd name="T4" fmla="*/ 0 w 2495"/>
                <a:gd name="T5" fmla="*/ 2554 h 2554"/>
                <a:gd name="T6" fmla="*/ 2495 w 2495"/>
                <a:gd name="T7" fmla="*/ 402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5" h="2554">
                  <a:moveTo>
                    <a:pt x="2495" y="402"/>
                  </a:moveTo>
                  <a:lnTo>
                    <a:pt x="0" y="0"/>
                  </a:lnTo>
                  <a:lnTo>
                    <a:pt x="0" y="2554"/>
                  </a:lnTo>
                  <a:lnTo>
                    <a:pt x="2495" y="40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23"/>
            <p:cNvSpPr>
              <a:spLocks/>
            </p:cNvSpPr>
            <p:nvPr/>
          </p:nvSpPr>
          <p:spPr bwMode="auto">
            <a:xfrm>
              <a:off x="839074" y="4631693"/>
              <a:ext cx="839074" cy="511807"/>
            </a:xfrm>
            <a:custGeom>
              <a:avLst/>
              <a:gdLst>
                <a:gd name="T0" fmla="*/ 627 w 2640"/>
                <a:gd name="T1" fmla="*/ 0 h 1608"/>
                <a:gd name="T2" fmla="*/ 0 w 2640"/>
                <a:gd name="T3" fmla="*/ 1608 h 1608"/>
                <a:gd name="T4" fmla="*/ 2640 w 2640"/>
                <a:gd name="T5" fmla="*/ 1608 h 1608"/>
                <a:gd name="T6" fmla="*/ 627 w 2640"/>
                <a:gd name="T7" fmla="*/ 0 h 1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0" h="1608">
                  <a:moveTo>
                    <a:pt x="627" y="0"/>
                  </a:moveTo>
                  <a:lnTo>
                    <a:pt x="0" y="1608"/>
                  </a:lnTo>
                  <a:lnTo>
                    <a:pt x="2640" y="1608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24"/>
            <p:cNvSpPr>
              <a:spLocks/>
            </p:cNvSpPr>
            <p:nvPr/>
          </p:nvSpPr>
          <p:spPr bwMode="auto">
            <a:xfrm>
              <a:off x="0" y="4119886"/>
              <a:ext cx="1039308" cy="1023614"/>
            </a:xfrm>
            <a:custGeom>
              <a:avLst/>
              <a:gdLst>
                <a:gd name="T0" fmla="*/ 2640 w 3267"/>
                <a:gd name="T1" fmla="*/ 3217 h 3217"/>
                <a:gd name="T2" fmla="*/ 3267 w 3267"/>
                <a:gd name="T3" fmla="*/ 1609 h 3217"/>
                <a:gd name="T4" fmla="*/ 2495 w 3267"/>
                <a:gd name="T5" fmla="*/ 0 h 3217"/>
                <a:gd name="T6" fmla="*/ 0 w 3267"/>
                <a:gd name="T7" fmla="*/ 2152 h 3217"/>
                <a:gd name="T8" fmla="*/ 0 w 3267"/>
                <a:gd name="T9" fmla="*/ 3217 h 3217"/>
                <a:gd name="T10" fmla="*/ 2640 w 3267"/>
                <a:gd name="T11" fmla="*/ 3217 h 3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67" h="3217">
                  <a:moveTo>
                    <a:pt x="2640" y="3217"/>
                  </a:moveTo>
                  <a:lnTo>
                    <a:pt x="3267" y="1609"/>
                  </a:lnTo>
                  <a:lnTo>
                    <a:pt x="2495" y="0"/>
                  </a:lnTo>
                  <a:lnTo>
                    <a:pt x="0" y="2152"/>
                  </a:lnTo>
                  <a:lnTo>
                    <a:pt x="0" y="3217"/>
                  </a:lnTo>
                  <a:lnTo>
                    <a:pt x="2640" y="3217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325"/>
            <p:cNvSpPr>
              <a:spLocks/>
            </p:cNvSpPr>
            <p:nvPr/>
          </p:nvSpPr>
          <p:spPr bwMode="auto">
            <a:xfrm>
              <a:off x="1678148" y="4493411"/>
              <a:ext cx="1414349" cy="650090"/>
            </a:xfrm>
            <a:custGeom>
              <a:avLst/>
              <a:gdLst>
                <a:gd name="T0" fmla="*/ 1478 w 4447"/>
                <a:gd name="T1" fmla="*/ 334 h 2046"/>
                <a:gd name="T2" fmla="*/ 0 w 4447"/>
                <a:gd name="T3" fmla="*/ 2046 h 2046"/>
                <a:gd name="T4" fmla="*/ 3122 w 4447"/>
                <a:gd name="T5" fmla="*/ 2046 h 2046"/>
                <a:gd name="T6" fmla="*/ 4447 w 4447"/>
                <a:gd name="T7" fmla="*/ 0 h 2046"/>
                <a:gd name="T8" fmla="*/ 1478 w 4447"/>
                <a:gd name="T9" fmla="*/ 334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7" h="2046">
                  <a:moveTo>
                    <a:pt x="1478" y="334"/>
                  </a:moveTo>
                  <a:lnTo>
                    <a:pt x="0" y="2046"/>
                  </a:lnTo>
                  <a:lnTo>
                    <a:pt x="3122" y="2046"/>
                  </a:lnTo>
                  <a:lnTo>
                    <a:pt x="4447" y="0"/>
                  </a:lnTo>
                  <a:lnTo>
                    <a:pt x="1478" y="33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326"/>
            <p:cNvSpPr>
              <a:spLocks/>
            </p:cNvSpPr>
            <p:nvPr/>
          </p:nvSpPr>
          <p:spPr bwMode="auto">
            <a:xfrm>
              <a:off x="1516055" y="3493638"/>
              <a:ext cx="810469" cy="1649862"/>
            </a:xfrm>
            <a:custGeom>
              <a:avLst/>
              <a:gdLst>
                <a:gd name="T0" fmla="*/ 511 w 2551"/>
                <a:gd name="T1" fmla="*/ 5191 h 5191"/>
                <a:gd name="T2" fmla="*/ 1989 w 2551"/>
                <a:gd name="T3" fmla="*/ 3479 h 5191"/>
                <a:gd name="T4" fmla="*/ 2551 w 2551"/>
                <a:gd name="T5" fmla="*/ 940 h 5191"/>
                <a:gd name="T6" fmla="*/ 0 w 2551"/>
                <a:gd name="T7" fmla="*/ 0 h 5191"/>
                <a:gd name="T8" fmla="*/ 511 w 2551"/>
                <a:gd name="T9" fmla="*/ 5191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1" h="5191">
                  <a:moveTo>
                    <a:pt x="511" y="5191"/>
                  </a:moveTo>
                  <a:lnTo>
                    <a:pt x="1989" y="3479"/>
                  </a:lnTo>
                  <a:lnTo>
                    <a:pt x="2551" y="940"/>
                  </a:lnTo>
                  <a:lnTo>
                    <a:pt x="0" y="0"/>
                  </a:lnTo>
                  <a:lnTo>
                    <a:pt x="511" y="519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327"/>
            <p:cNvSpPr>
              <a:spLocks/>
            </p:cNvSpPr>
            <p:nvPr/>
          </p:nvSpPr>
          <p:spPr bwMode="auto">
            <a:xfrm>
              <a:off x="792989" y="3493638"/>
              <a:ext cx="885160" cy="1649862"/>
            </a:xfrm>
            <a:custGeom>
              <a:avLst/>
              <a:gdLst>
                <a:gd name="T0" fmla="*/ 0 w 2785"/>
                <a:gd name="T1" fmla="*/ 1974 h 5191"/>
                <a:gd name="T2" fmla="*/ 772 w 2785"/>
                <a:gd name="T3" fmla="*/ 3583 h 5191"/>
                <a:gd name="T4" fmla="*/ 2785 w 2785"/>
                <a:gd name="T5" fmla="*/ 5191 h 5191"/>
                <a:gd name="T6" fmla="*/ 2274 w 2785"/>
                <a:gd name="T7" fmla="*/ 0 h 5191"/>
                <a:gd name="T8" fmla="*/ 0 w 2785"/>
                <a:gd name="T9" fmla="*/ 1974 h 5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5191">
                  <a:moveTo>
                    <a:pt x="0" y="1974"/>
                  </a:moveTo>
                  <a:lnTo>
                    <a:pt x="772" y="3583"/>
                  </a:lnTo>
                  <a:lnTo>
                    <a:pt x="2785" y="5191"/>
                  </a:lnTo>
                  <a:lnTo>
                    <a:pt x="2274" y="0"/>
                  </a:lnTo>
                  <a:lnTo>
                    <a:pt x="0" y="1974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328"/>
            <p:cNvSpPr>
              <a:spLocks/>
            </p:cNvSpPr>
            <p:nvPr/>
          </p:nvSpPr>
          <p:spPr bwMode="auto">
            <a:xfrm>
              <a:off x="2326524" y="3266346"/>
              <a:ext cx="1061556" cy="1227065"/>
            </a:xfrm>
            <a:custGeom>
              <a:avLst/>
              <a:gdLst>
                <a:gd name="T0" fmla="*/ 3341 w 3341"/>
                <a:gd name="T1" fmla="*/ 0 h 3860"/>
                <a:gd name="T2" fmla="*/ 0 w 3341"/>
                <a:gd name="T3" fmla="*/ 1655 h 3860"/>
                <a:gd name="T4" fmla="*/ 2407 w 3341"/>
                <a:gd name="T5" fmla="*/ 3860 h 3860"/>
                <a:gd name="T6" fmla="*/ 3341 w 3341"/>
                <a:gd name="T7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1" h="3860">
                  <a:moveTo>
                    <a:pt x="3341" y="0"/>
                  </a:moveTo>
                  <a:lnTo>
                    <a:pt x="0" y="1655"/>
                  </a:lnTo>
                  <a:lnTo>
                    <a:pt x="2407" y="3860"/>
                  </a:lnTo>
                  <a:lnTo>
                    <a:pt x="3341" y="0"/>
                  </a:lnTo>
                  <a:close/>
                </a:path>
              </a:pathLst>
            </a:custGeom>
            <a:solidFill>
              <a:srgbClr val="E7E6E6">
                <a:lumMod val="9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329"/>
            <p:cNvSpPr>
              <a:spLocks/>
            </p:cNvSpPr>
            <p:nvPr/>
          </p:nvSpPr>
          <p:spPr bwMode="auto">
            <a:xfrm>
              <a:off x="2671371" y="4493411"/>
              <a:ext cx="1469970" cy="650090"/>
            </a:xfrm>
            <a:custGeom>
              <a:avLst/>
              <a:gdLst>
                <a:gd name="T0" fmla="*/ 1325 w 4628"/>
                <a:gd name="T1" fmla="*/ 0 h 2046"/>
                <a:gd name="T2" fmla="*/ 0 w 4628"/>
                <a:gd name="T3" fmla="*/ 2046 h 2046"/>
                <a:gd name="T4" fmla="*/ 4628 w 4628"/>
                <a:gd name="T5" fmla="*/ 2046 h 2046"/>
                <a:gd name="T6" fmla="*/ 1325 w 4628"/>
                <a:gd name="T7" fmla="*/ 0 h 2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28" h="2046">
                  <a:moveTo>
                    <a:pt x="1325" y="0"/>
                  </a:moveTo>
                  <a:lnTo>
                    <a:pt x="0" y="2046"/>
                  </a:lnTo>
                  <a:lnTo>
                    <a:pt x="4628" y="2046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330"/>
            <p:cNvSpPr>
              <a:spLocks/>
            </p:cNvSpPr>
            <p:nvPr/>
          </p:nvSpPr>
          <p:spPr bwMode="auto">
            <a:xfrm>
              <a:off x="4004673" y="4269296"/>
              <a:ext cx="1075859" cy="874204"/>
            </a:xfrm>
            <a:custGeom>
              <a:avLst/>
              <a:gdLst>
                <a:gd name="T0" fmla="*/ 0 w 3384"/>
                <a:gd name="T1" fmla="*/ 0 h 2749"/>
                <a:gd name="T2" fmla="*/ 430 w 3384"/>
                <a:gd name="T3" fmla="*/ 2749 h 2749"/>
                <a:gd name="T4" fmla="*/ 3384 w 3384"/>
                <a:gd name="T5" fmla="*/ 8 h 2749"/>
                <a:gd name="T6" fmla="*/ 0 w 3384"/>
                <a:gd name="T7" fmla="*/ 0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4" h="2749">
                  <a:moveTo>
                    <a:pt x="0" y="0"/>
                  </a:moveTo>
                  <a:lnTo>
                    <a:pt x="430" y="2749"/>
                  </a:lnTo>
                  <a:lnTo>
                    <a:pt x="338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331"/>
            <p:cNvSpPr>
              <a:spLocks/>
            </p:cNvSpPr>
            <p:nvPr/>
          </p:nvSpPr>
          <p:spPr bwMode="auto">
            <a:xfrm>
              <a:off x="3092497" y="4269296"/>
              <a:ext cx="1048843" cy="874204"/>
            </a:xfrm>
            <a:custGeom>
              <a:avLst/>
              <a:gdLst>
                <a:gd name="T0" fmla="*/ 3303 w 3303"/>
                <a:gd name="T1" fmla="*/ 2749 h 2749"/>
                <a:gd name="T2" fmla="*/ 2873 w 3303"/>
                <a:gd name="T3" fmla="*/ 0 h 2749"/>
                <a:gd name="T4" fmla="*/ 0 w 3303"/>
                <a:gd name="T5" fmla="*/ 703 h 2749"/>
                <a:gd name="T6" fmla="*/ 3303 w 3303"/>
                <a:gd name="T7" fmla="*/ 2749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03" h="2749">
                  <a:moveTo>
                    <a:pt x="3303" y="2749"/>
                  </a:moveTo>
                  <a:lnTo>
                    <a:pt x="2873" y="0"/>
                  </a:lnTo>
                  <a:lnTo>
                    <a:pt x="0" y="703"/>
                  </a:lnTo>
                  <a:lnTo>
                    <a:pt x="3303" y="2749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3388080" y="3266346"/>
              <a:ext cx="1692451" cy="1006130"/>
            </a:xfrm>
            <a:custGeom>
              <a:avLst/>
              <a:gdLst>
                <a:gd name="T0" fmla="*/ 0 w 5323"/>
                <a:gd name="T1" fmla="*/ 0 h 3165"/>
                <a:gd name="T2" fmla="*/ 1939 w 5323"/>
                <a:gd name="T3" fmla="*/ 3157 h 3165"/>
                <a:gd name="T4" fmla="*/ 5323 w 5323"/>
                <a:gd name="T5" fmla="*/ 3165 h 3165"/>
                <a:gd name="T6" fmla="*/ 3266 w 5323"/>
                <a:gd name="T7" fmla="*/ 274 h 3165"/>
                <a:gd name="T8" fmla="*/ 0 w 5323"/>
                <a:gd name="T9" fmla="*/ 0 h 3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3" h="3165">
                  <a:moveTo>
                    <a:pt x="0" y="0"/>
                  </a:moveTo>
                  <a:lnTo>
                    <a:pt x="1939" y="3157"/>
                  </a:lnTo>
                  <a:lnTo>
                    <a:pt x="5323" y="3165"/>
                  </a:lnTo>
                  <a:lnTo>
                    <a:pt x="3266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333"/>
            <p:cNvSpPr>
              <a:spLocks/>
            </p:cNvSpPr>
            <p:nvPr/>
          </p:nvSpPr>
          <p:spPr bwMode="auto">
            <a:xfrm>
              <a:off x="3092497" y="3266346"/>
              <a:ext cx="912175" cy="1227065"/>
            </a:xfrm>
            <a:custGeom>
              <a:avLst/>
              <a:gdLst>
                <a:gd name="T0" fmla="*/ 2873 w 2873"/>
                <a:gd name="T1" fmla="*/ 3157 h 3860"/>
                <a:gd name="T2" fmla="*/ 934 w 2873"/>
                <a:gd name="T3" fmla="*/ 0 h 3860"/>
                <a:gd name="T4" fmla="*/ 0 w 2873"/>
                <a:gd name="T5" fmla="*/ 3860 h 3860"/>
                <a:gd name="T6" fmla="*/ 2873 w 2873"/>
                <a:gd name="T7" fmla="*/ 3157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3" h="3860">
                  <a:moveTo>
                    <a:pt x="2873" y="3157"/>
                  </a:moveTo>
                  <a:lnTo>
                    <a:pt x="934" y="0"/>
                  </a:lnTo>
                  <a:lnTo>
                    <a:pt x="0" y="3860"/>
                  </a:lnTo>
                  <a:lnTo>
                    <a:pt x="2873" y="3157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2148539" y="3792457"/>
              <a:ext cx="943959" cy="805858"/>
            </a:xfrm>
            <a:custGeom>
              <a:avLst/>
              <a:gdLst>
                <a:gd name="T0" fmla="*/ 2969 w 2969"/>
                <a:gd name="T1" fmla="*/ 2205 h 2539"/>
                <a:gd name="T2" fmla="*/ 562 w 2969"/>
                <a:gd name="T3" fmla="*/ 0 h 2539"/>
                <a:gd name="T4" fmla="*/ 0 w 2969"/>
                <a:gd name="T5" fmla="*/ 2539 h 2539"/>
                <a:gd name="T6" fmla="*/ 2969 w 2969"/>
                <a:gd name="T7" fmla="*/ 2205 h 2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9" h="2539">
                  <a:moveTo>
                    <a:pt x="2969" y="2205"/>
                  </a:moveTo>
                  <a:lnTo>
                    <a:pt x="562" y="0"/>
                  </a:lnTo>
                  <a:lnTo>
                    <a:pt x="0" y="2539"/>
                  </a:lnTo>
                  <a:lnTo>
                    <a:pt x="2969" y="2205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335"/>
            <p:cNvSpPr>
              <a:spLocks/>
            </p:cNvSpPr>
            <p:nvPr/>
          </p:nvSpPr>
          <p:spPr bwMode="auto">
            <a:xfrm>
              <a:off x="2051601" y="2044049"/>
              <a:ext cx="1390512" cy="1222297"/>
            </a:xfrm>
            <a:custGeom>
              <a:avLst/>
              <a:gdLst>
                <a:gd name="T0" fmla="*/ 0 w 4374"/>
                <a:gd name="T1" fmla="*/ 1921 h 3842"/>
                <a:gd name="T2" fmla="*/ 4205 w 4374"/>
                <a:gd name="T3" fmla="*/ 3842 h 3842"/>
                <a:gd name="T4" fmla="*/ 4374 w 4374"/>
                <a:gd name="T5" fmla="*/ 0 h 3842"/>
                <a:gd name="T6" fmla="*/ 0 w 4374"/>
                <a:gd name="T7" fmla="*/ 1921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74" h="3842">
                  <a:moveTo>
                    <a:pt x="0" y="1921"/>
                  </a:moveTo>
                  <a:lnTo>
                    <a:pt x="4205" y="3842"/>
                  </a:lnTo>
                  <a:lnTo>
                    <a:pt x="4374" y="0"/>
                  </a:lnTo>
                  <a:lnTo>
                    <a:pt x="0" y="1921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4398783" y="2686192"/>
              <a:ext cx="1697218" cy="665985"/>
            </a:xfrm>
            <a:custGeom>
              <a:avLst/>
              <a:gdLst>
                <a:gd name="T0" fmla="*/ 0 w 5342"/>
                <a:gd name="T1" fmla="*/ 0 h 2097"/>
                <a:gd name="T2" fmla="*/ 88 w 5342"/>
                <a:gd name="T3" fmla="*/ 2097 h 2097"/>
                <a:gd name="T4" fmla="*/ 5342 w 5342"/>
                <a:gd name="T5" fmla="*/ 1606 h 2097"/>
                <a:gd name="T6" fmla="*/ 0 w 5342"/>
                <a:gd name="T7" fmla="*/ 0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42" h="2097">
                  <a:moveTo>
                    <a:pt x="0" y="0"/>
                  </a:moveTo>
                  <a:lnTo>
                    <a:pt x="88" y="2097"/>
                  </a:lnTo>
                  <a:lnTo>
                    <a:pt x="5342" y="1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337"/>
            <p:cNvSpPr>
              <a:spLocks/>
            </p:cNvSpPr>
            <p:nvPr/>
          </p:nvSpPr>
          <p:spPr bwMode="auto">
            <a:xfrm>
              <a:off x="1516055" y="2655992"/>
              <a:ext cx="810469" cy="1136466"/>
            </a:xfrm>
            <a:custGeom>
              <a:avLst/>
              <a:gdLst>
                <a:gd name="T0" fmla="*/ 2551 w 2551"/>
                <a:gd name="T1" fmla="*/ 3575 h 3575"/>
                <a:gd name="T2" fmla="*/ 1687 w 2551"/>
                <a:gd name="T3" fmla="*/ 0 h 3575"/>
                <a:gd name="T4" fmla="*/ 0 w 2551"/>
                <a:gd name="T5" fmla="*/ 2635 h 3575"/>
                <a:gd name="T6" fmla="*/ 2551 w 2551"/>
                <a:gd name="T7" fmla="*/ 3575 h 3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1" h="3575">
                  <a:moveTo>
                    <a:pt x="2551" y="3575"/>
                  </a:moveTo>
                  <a:lnTo>
                    <a:pt x="1687" y="0"/>
                  </a:lnTo>
                  <a:lnTo>
                    <a:pt x="0" y="2635"/>
                  </a:lnTo>
                  <a:lnTo>
                    <a:pt x="2551" y="357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385"/>
            <p:cNvSpPr>
              <a:spLocks/>
            </p:cNvSpPr>
            <p:nvPr/>
          </p:nvSpPr>
          <p:spPr bwMode="auto">
            <a:xfrm>
              <a:off x="8440007" y="4350359"/>
              <a:ext cx="700818" cy="793142"/>
            </a:xfrm>
            <a:custGeom>
              <a:avLst/>
              <a:gdLst>
                <a:gd name="T0" fmla="*/ 0 w 2203"/>
                <a:gd name="T1" fmla="*/ 2495 h 2495"/>
                <a:gd name="T2" fmla="*/ 2203 w 2203"/>
                <a:gd name="T3" fmla="*/ 2495 h 2495"/>
                <a:gd name="T4" fmla="*/ 2203 w 2203"/>
                <a:gd name="T5" fmla="*/ 0 h 2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3" h="2495">
                  <a:moveTo>
                    <a:pt x="0" y="2495"/>
                  </a:moveTo>
                  <a:lnTo>
                    <a:pt x="2203" y="2495"/>
                  </a:lnTo>
                  <a:lnTo>
                    <a:pt x="2203" y="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413"/>
            <p:cNvSpPr>
              <a:spLocks/>
            </p:cNvSpPr>
            <p:nvPr/>
          </p:nvSpPr>
          <p:spPr bwMode="auto">
            <a:xfrm>
              <a:off x="2050011" y="985467"/>
              <a:ext cx="1037719" cy="654858"/>
            </a:xfrm>
            <a:custGeom>
              <a:avLst/>
              <a:gdLst>
                <a:gd name="T0" fmla="*/ 3267 w 3267"/>
                <a:gd name="T1" fmla="*/ 0 h 2060"/>
                <a:gd name="T2" fmla="*/ 1565 w 3267"/>
                <a:gd name="T3" fmla="*/ 735 h 2060"/>
                <a:gd name="T4" fmla="*/ 0 w 3267"/>
                <a:gd name="T5" fmla="*/ 206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67" h="2060">
                  <a:moveTo>
                    <a:pt x="3267" y="0"/>
                  </a:moveTo>
                  <a:lnTo>
                    <a:pt x="1565" y="735"/>
                  </a:lnTo>
                  <a:lnTo>
                    <a:pt x="0" y="2060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425"/>
            <p:cNvSpPr>
              <a:spLocks/>
            </p:cNvSpPr>
            <p:nvPr/>
          </p:nvSpPr>
          <p:spPr bwMode="auto">
            <a:xfrm>
              <a:off x="0" y="1"/>
              <a:ext cx="349614" cy="650090"/>
            </a:xfrm>
            <a:custGeom>
              <a:avLst/>
              <a:gdLst>
                <a:gd name="T0" fmla="*/ 1101 w 1101"/>
                <a:gd name="T1" fmla="*/ 0 h 2045"/>
                <a:gd name="T2" fmla="*/ 0 w 1101"/>
                <a:gd name="T3" fmla="*/ 0 h 2045"/>
                <a:gd name="T4" fmla="*/ 0 w 1101"/>
                <a:gd name="T5" fmla="*/ 2045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1" h="2045">
                  <a:moveTo>
                    <a:pt x="1101" y="0"/>
                  </a:moveTo>
                  <a:lnTo>
                    <a:pt x="0" y="0"/>
                  </a:lnTo>
                  <a:lnTo>
                    <a:pt x="0" y="204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450"/>
            <p:cNvSpPr>
              <a:spLocks/>
            </p:cNvSpPr>
            <p:nvPr/>
          </p:nvSpPr>
          <p:spPr bwMode="auto">
            <a:xfrm>
              <a:off x="0" y="4804945"/>
              <a:ext cx="839074" cy="338556"/>
            </a:xfrm>
            <a:custGeom>
              <a:avLst/>
              <a:gdLst>
                <a:gd name="T0" fmla="*/ 0 w 2640"/>
                <a:gd name="T1" fmla="*/ 0 h 1065"/>
                <a:gd name="T2" fmla="*/ 0 w 2640"/>
                <a:gd name="T3" fmla="*/ 1065 h 1065"/>
                <a:gd name="T4" fmla="*/ 2640 w 2640"/>
                <a:gd name="T5" fmla="*/ 1065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40" h="1065">
                  <a:moveTo>
                    <a:pt x="0" y="0"/>
                  </a:moveTo>
                  <a:lnTo>
                    <a:pt x="0" y="1065"/>
                  </a:lnTo>
                  <a:lnTo>
                    <a:pt x="2640" y="1065"/>
                  </a:lnTo>
                </a:path>
              </a:pathLst>
            </a:custGeom>
            <a:noFill/>
            <a:ln w="6350">
              <a:noFill/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矩形 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0" y="2076450"/>
            <a:ext cx="12192000" cy="478155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8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baseline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4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prstClr val="white"/>
                </a:solidFill>
              </a:rPr>
              <a:t>Office</a:t>
            </a:r>
            <a:r>
              <a:rPr lang="en-US" altLang="zh-CN" sz="1333">
                <a:solidFill>
                  <a:prstClr val="white"/>
                </a:solidFill>
              </a:rPr>
              <a:t>PLUS </a:t>
            </a:r>
            <a:r>
              <a:rPr lang="zh-CN" altLang="en-US" sz="1333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322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8003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1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2" r:id="rId3"/>
    <p:sldLayoutId id="2147483671" r:id="rId4"/>
    <p:sldLayoutId id="2147483670" r:id="rId5"/>
    <p:sldLayoutId id="2147483658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9936013" y="5484238"/>
            <a:ext cx="168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F0"/>
                </a:solidFill>
              </a:rPr>
              <a:t>colorful</a:t>
            </a:r>
          </a:p>
        </p:txBody>
      </p:sp>
      <p:sp>
        <p:nvSpPr>
          <p:cNvPr id="24" name="矩形 23"/>
          <p:cNvSpPr/>
          <p:nvPr/>
        </p:nvSpPr>
        <p:spPr>
          <a:xfrm>
            <a:off x="971244" y="2174610"/>
            <a:ext cx="120257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00B0F0"/>
                </a:solidFill>
              </a:rPr>
              <a:t>随机抽样一致算法的讲解以及应用</a:t>
            </a:r>
            <a:endParaRPr lang="en-US" altLang="zh-CN" sz="4800" b="1" dirty="0">
              <a:solidFill>
                <a:srgbClr val="00B0F0"/>
              </a:solidFill>
            </a:endParaRPr>
          </a:p>
          <a:p>
            <a:r>
              <a:rPr lang="en-US" altLang="zh-CN" sz="4000" b="1" dirty="0">
                <a:solidFill>
                  <a:srgbClr val="00B0F0"/>
                </a:solidFill>
              </a:rPr>
              <a:t>                             (random sample consensus) </a:t>
            </a:r>
          </a:p>
        </p:txBody>
      </p:sp>
    </p:spTree>
    <p:extLst>
      <p:ext uri="{BB962C8B-B14F-4D97-AF65-F5344CB8AC3E}">
        <p14:creationId xmlns:p14="http://schemas.microsoft.com/office/powerpoint/2010/main" val="428152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D89176F-BFDD-4AC3-A3DC-0971C607891B}"/>
              </a:ext>
            </a:extLst>
          </p:cNvPr>
          <p:cNvSpPr txBox="1">
            <a:spLocks/>
          </p:cNvSpPr>
          <p:nvPr/>
        </p:nvSpPr>
        <p:spPr>
          <a:xfrm>
            <a:off x="4209539" y="326790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迭代次数</a:t>
            </a:r>
            <a:r>
              <a:rPr lang="en-US" altLang="zh-CN" dirty="0"/>
              <a:t>k</a:t>
            </a:r>
            <a:r>
              <a:rPr lang="zh-CN" altLang="en-US" dirty="0"/>
              <a:t>的确定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456CD9-7ACF-4048-A77B-A1B89AA4867C}"/>
              </a:ext>
            </a:extLst>
          </p:cNvPr>
          <p:cNvSpPr txBox="1"/>
          <p:nvPr/>
        </p:nvSpPr>
        <p:spPr>
          <a:xfrm>
            <a:off x="5333999" y="1000833"/>
            <a:ext cx="6822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：寻找合适的拟合模型时需要算法的迭代次数；</a:t>
            </a:r>
            <a:endParaRPr lang="en-US" altLang="zh-CN" dirty="0"/>
          </a:p>
          <a:p>
            <a:r>
              <a:rPr lang="en-US" altLang="zh-CN" dirty="0"/>
              <a:t>E(k)</a:t>
            </a:r>
            <a:r>
              <a:rPr lang="zh-CN" altLang="en-US" dirty="0"/>
              <a:t>：</a:t>
            </a:r>
            <a:r>
              <a:rPr lang="en-US" altLang="zh-CN" dirty="0"/>
              <a:t>k</a:t>
            </a:r>
            <a:r>
              <a:rPr lang="zh-CN" altLang="en-US" dirty="0"/>
              <a:t>的期望值；</a:t>
            </a:r>
            <a:endParaRPr lang="en-US" altLang="zh-CN" dirty="0"/>
          </a:p>
          <a:p>
            <a:r>
              <a:rPr lang="el-GR" altLang="zh-CN" dirty="0">
                <a:solidFill>
                  <a:srgbClr val="FF0000"/>
                </a:solidFill>
              </a:rPr>
              <a:t>ω</a:t>
            </a:r>
            <a:r>
              <a:rPr lang="zh-CN" altLang="en-US" dirty="0">
                <a:solidFill>
                  <a:srgbClr val="FF0000"/>
                </a:solidFill>
              </a:rPr>
              <a:t>：从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个点中选出来的一点是符合容限误差的点的概率（</a:t>
            </a:r>
            <a:r>
              <a:rPr lang="el-GR" altLang="zh-CN" dirty="0">
                <a:solidFill>
                  <a:srgbClr val="FF0000"/>
                </a:solidFill>
              </a:rPr>
              <a:t> ω </a:t>
            </a:r>
            <a:r>
              <a:rPr lang="zh-CN" altLang="en-US" dirty="0">
                <a:solidFill>
                  <a:srgbClr val="FF0000"/>
                </a:solidFill>
              </a:rPr>
              <a:t>是一个先验概率，可以实现确定的）；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：算法迭代中，某一次拟合模型所用的点，所有点</a:t>
            </a:r>
            <a:r>
              <a:rPr lang="en-US" altLang="zh-CN" dirty="0">
                <a:solidFill>
                  <a:srgbClr val="FF0000"/>
                </a:solidFill>
              </a:rPr>
              <a:t>(n</a:t>
            </a:r>
            <a:r>
              <a:rPr lang="zh-CN" altLang="en-US" dirty="0">
                <a:solidFill>
                  <a:srgbClr val="FF0000"/>
                </a:solidFill>
              </a:rPr>
              <a:t>个点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都是符合容限误差的概率；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a=1-b </a:t>
            </a:r>
            <a:r>
              <a:rPr lang="zh-CN" altLang="en-US" dirty="0">
                <a:solidFill>
                  <a:srgbClr val="FF0000"/>
                </a:solidFill>
              </a:rPr>
              <a:t>表示所有点</a:t>
            </a:r>
            <a:r>
              <a:rPr lang="en-US" altLang="zh-CN" dirty="0">
                <a:solidFill>
                  <a:srgbClr val="FF0000"/>
                </a:solidFill>
              </a:rPr>
              <a:t>(n</a:t>
            </a:r>
            <a:r>
              <a:rPr lang="zh-CN" altLang="en-US" dirty="0">
                <a:solidFill>
                  <a:srgbClr val="FF0000"/>
                </a:solidFill>
              </a:rPr>
              <a:t>个点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中至少有一个不符合容限误差的概率；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z</a:t>
            </a:r>
            <a:r>
              <a:rPr lang="zh-CN" altLang="en-US" dirty="0">
                <a:solidFill>
                  <a:srgbClr val="FF0000"/>
                </a:solidFill>
              </a:rPr>
              <a:t>：算法迭代中，至少有一次拟合模型所用的点都是符合容县误差的概率；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04FCFA-F620-47BB-8A24-8076B26F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75" y="3546763"/>
            <a:ext cx="7067550" cy="33112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8E9225-7EC9-4B84-9C06-FD7AC34FE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6156"/>
            <a:ext cx="5136342" cy="55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8249E2-F5DA-45AD-A3F2-60A9D17B5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4530436" cy="36703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8A2573-2B77-42F1-951C-FD4A8264B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73416"/>
            <a:ext cx="3768436" cy="13752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690053-535D-4254-A470-7FF36FB6E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437" y="0"/>
            <a:ext cx="4530436" cy="48412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CEF3E1C-6D8B-4869-9436-9E9591FDAD8E}"/>
              </a:ext>
            </a:extLst>
          </p:cNvPr>
          <p:cNvSpPr txBox="1"/>
          <p:nvPr/>
        </p:nvSpPr>
        <p:spPr>
          <a:xfrm>
            <a:off x="4544292" y="5278582"/>
            <a:ext cx="5248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z=0.9</a:t>
            </a:r>
            <a:r>
              <a:rPr lang="zh-CN" altLang="en-US" dirty="0"/>
              <a:t>，  </a:t>
            </a:r>
            <a:r>
              <a:rPr lang="en-US" altLang="zh-CN" dirty="0"/>
              <a:t>b=</a:t>
            </a:r>
            <a:r>
              <a:rPr lang="el-GR" altLang="zh-CN" dirty="0"/>
              <a:t> ω</a:t>
            </a:r>
            <a:r>
              <a:rPr lang="en-US" altLang="zh-CN" dirty="0"/>
              <a:t>^n&lt;&lt;1</a:t>
            </a:r>
            <a:r>
              <a:rPr lang="zh-CN" altLang="en-US" dirty="0"/>
              <a:t>时       </a:t>
            </a:r>
            <a:r>
              <a:rPr lang="en-US" altLang="zh-CN" dirty="0"/>
              <a:t>k≈2.3E(k)    E(k)</a:t>
            </a:r>
            <a:r>
              <a:rPr lang="zh-CN" altLang="en-US" dirty="0"/>
              <a:t>为期望值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z=0.95</a:t>
            </a:r>
            <a:r>
              <a:rPr lang="zh-CN" altLang="en-US" dirty="0"/>
              <a:t>，</a:t>
            </a:r>
            <a:r>
              <a:rPr lang="en-US" altLang="zh-CN" dirty="0"/>
              <a:t>b=</a:t>
            </a:r>
            <a:r>
              <a:rPr lang="el-GR" altLang="zh-CN" dirty="0"/>
              <a:t> ω</a:t>
            </a:r>
            <a:r>
              <a:rPr lang="en-US" altLang="zh-CN" dirty="0"/>
              <a:t>^n&lt;&lt;1</a:t>
            </a:r>
            <a:r>
              <a:rPr lang="zh-CN" altLang="en-US" dirty="0"/>
              <a:t>时       </a:t>
            </a:r>
            <a:r>
              <a:rPr lang="en-US" altLang="zh-CN" dirty="0"/>
              <a:t>k≈3E(k)       E(k)</a:t>
            </a:r>
            <a:r>
              <a:rPr lang="zh-CN" altLang="en-US" dirty="0"/>
              <a:t>为期望值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4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B697B84-2B17-46AE-AD36-B6A8926C0AFC}"/>
              </a:ext>
            </a:extLst>
          </p:cNvPr>
          <p:cNvSpPr txBox="1">
            <a:spLocks/>
          </p:cNvSpPr>
          <p:nvPr/>
        </p:nvSpPr>
        <p:spPr>
          <a:xfrm>
            <a:off x="4200111" y="236006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阈值</a:t>
            </a:r>
            <a:r>
              <a:rPr lang="en-US" altLang="zh-CN" dirty="0"/>
              <a:t>t</a:t>
            </a:r>
            <a:r>
              <a:rPr lang="zh-CN" altLang="en-US" dirty="0"/>
              <a:t>的确定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8B0080-9247-4A78-A750-C5750EB9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557"/>
            <a:ext cx="5180620" cy="32263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20BDAF-CB52-47E7-A40A-EF412C3BE99E}"/>
              </a:ext>
            </a:extLst>
          </p:cNvPr>
          <p:cNvSpPr txBox="1"/>
          <p:nvPr/>
        </p:nvSpPr>
        <p:spPr>
          <a:xfrm>
            <a:off x="290946" y="4048006"/>
            <a:ext cx="3740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t</a:t>
            </a:r>
            <a:r>
              <a:rPr lang="zh-CN" altLang="en-US" dirty="0"/>
              <a:t>：阈值，当内点的数量大于</a:t>
            </a:r>
            <a:r>
              <a:rPr lang="en-US" altLang="zh-CN" dirty="0"/>
              <a:t>t</a:t>
            </a:r>
            <a:r>
              <a:rPr lang="zh-CN" altLang="en-US" dirty="0"/>
              <a:t>时，判定拟合出的那个模型合理，否则不合理；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</a:t>
            </a:r>
            <a:r>
              <a:rPr lang="zh-CN" altLang="en-US" dirty="0"/>
              <a:t>：应该选择的足够大，能够达到两个目的：能够使得算法选出足够的内点（符合容限误差），能够拟合出正确的模型；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740607-1895-45A7-9363-DE5E60106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20" y="827557"/>
            <a:ext cx="6381750" cy="36099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2F0A4D-B08A-49D3-9CA9-EDE96060216B}"/>
              </a:ext>
            </a:extLst>
          </p:cNvPr>
          <p:cNvSpPr txBox="1"/>
          <p:nvPr/>
        </p:nvSpPr>
        <p:spPr>
          <a:xfrm>
            <a:off x="5417127" y="4807527"/>
            <a:ext cx="6381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为了避免最终的点都符合容限误差，但是拟合不出一个正确的模型的情况。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：表示符合容限误差的点拟合不出正确模型的概率；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y&lt;0.5</a:t>
            </a:r>
            <a:r>
              <a:rPr lang="zh-CN" altLang="en-US" dirty="0"/>
              <a:t>，当</a:t>
            </a:r>
            <a:r>
              <a:rPr lang="en-US" altLang="zh-CN" dirty="0"/>
              <a:t>t-n&gt;5</a:t>
            </a:r>
            <a:r>
              <a:rPr lang="zh-CN" altLang="en-US" dirty="0"/>
              <a:t>时，有超过</a:t>
            </a:r>
            <a:r>
              <a:rPr lang="en-US" altLang="zh-CN" dirty="0"/>
              <a:t>95</a:t>
            </a:r>
            <a:r>
              <a:rPr lang="zh-CN" altLang="en-US" dirty="0"/>
              <a:t>的概率确定出一个正确的模型；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49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1ADDD9-B22A-493B-867E-1AC432E7D222}"/>
              </a:ext>
            </a:extLst>
          </p:cNvPr>
          <p:cNvSpPr txBox="1">
            <a:spLocks/>
          </p:cNvSpPr>
          <p:nvPr/>
        </p:nvSpPr>
        <p:spPr>
          <a:xfrm>
            <a:off x="3474248" y="256607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应用：</a:t>
            </a:r>
            <a:r>
              <a:rPr lang="en-US" altLang="zh-CN" dirty="0"/>
              <a:t>SIFT+RANSAC</a:t>
            </a:r>
            <a:r>
              <a:rPr lang="zh-CN" altLang="en-US" dirty="0"/>
              <a:t>图像拼接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DF6D56-274B-4ACE-96CE-ABB8CA43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670"/>
            <a:ext cx="5048250" cy="4248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D17F15-9393-421B-8294-728668191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6383"/>
            <a:ext cx="5534025" cy="2752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439A80-6789-4938-8A6D-BDC65CF76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2" y="4929620"/>
            <a:ext cx="3733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 52"/>
          <p:cNvGrpSpPr/>
          <p:nvPr/>
        </p:nvGrpSpPr>
        <p:grpSpPr>
          <a:xfrm>
            <a:off x="3783893" y="1102659"/>
            <a:ext cx="4594456" cy="977214"/>
            <a:chOff x="4351741" y="1223437"/>
            <a:chExt cx="3458759" cy="735658"/>
          </a:xfrm>
        </p:grpSpPr>
        <p:sp>
          <p:nvSpPr>
            <p:cNvPr id="50" name="矩形 49"/>
            <p:cNvSpPr/>
            <p:nvPr/>
          </p:nvSpPr>
          <p:spPr>
            <a:xfrm>
              <a:off x="4351741" y="1223437"/>
              <a:ext cx="3458759" cy="7356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648200" y="1356787"/>
              <a:ext cx="2952750" cy="486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</a:rPr>
                <a:t>THANK</a:t>
              </a:r>
              <a:r>
                <a:rPr lang="zh-CN" altLang="en-US" sz="3600" b="1">
                  <a:solidFill>
                    <a:schemeClr val="bg1"/>
                  </a:solidFill>
                </a:rPr>
                <a:t> </a:t>
              </a:r>
              <a:r>
                <a:rPr lang="en-US" altLang="zh-CN" sz="3600" b="1">
                  <a:solidFill>
                    <a:schemeClr val="bg1"/>
                  </a:solidFill>
                </a:rPr>
                <a:t>YOU!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sp>
        <p:nvSpPr>
          <p:cNvPr id="52" name="Freeform 1697"/>
          <p:cNvSpPr>
            <a:spLocks/>
          </p:cNvSpPr>
          <p:nvPr/>
        </p:nvSpPr>
        <p:spPr bwMode="auto">
          <a:xfrm>
            <a:off x="2247434" y="275726"/>
            <a:ext cx="3414055" cy="1790700"/>
          </a:xfrm>
          <a:custGeom>
            <a:avLst/>
            <a:gdLst/>
            <a:ahLst/>
            <a:cxnLst>
              <a:cxn ang="0">
                <a:pos x="288" y="38"/>
              </a:cxn>
              <a:cxn ang="0">
                <a:pos x="322" y="70"/>
              </a:cxn>
              <a:cxn ang="0">
                <a:pos x="250" y="142"/>
              </a:cxn>
              <a:cxn ang="0">
                <a:pos x="170" y="62"/>
              </a:cxn>
              <a:cxn ang="0">
                <a:pos x="0" y="232"/>
              </a:cxn>
              <a:cxn ang="0">
                <a:pos x="68" y="232"/>
              </a:cxn>
              <a:cxn ang="0">
                <a:pos x="170" y="130"/>
              </a:cxn>
              <a:cxn ang="0">
                <a:pos x="250" y="210"/>
              </a:cxn>
              <a:cxn ang="0">
                <a:pos x="356" y="104"/>
              </a:cxn>
              <a:cxn ang="0">
                <a:pos x="388" y="138"/>
              </a:cxn>
              <a:cxn ang="0">
                <a:pos x="426" y="0"/>
              </a:cxn>
              <a:cxn ang="0">
                <a:pos x="288" y="38"/>
              </a:cxn>
            </a:cxnLst>
            <a:rect l="0" t="0" r="r" b="b"/>
            <a:pathLst>
              <a:path w="426" h="232">
                <a:moveTo>
                  <a:pt x="288" y="38"/>
                </a:moveTo>
                <a:lnTo>
                  <a:pt x="322" y="70"/>
                </a:lnTo>
                <a:lnTo>
                  <a:pt x="250" y="142"/>
                </a:lnTo>
                <a:lnTo>
                  <a:pt x="170" y="62"/>
                </a:lnTo>
                <a:lnTo>
                  <a:pt x="0" y="232"/>
                </a:lnTo>
                <a:lnTo>
                  <a:pt x="68" y="232"/>
                </a:lnTo>
                <a:lnTo>
                  <a:pt x="170" y="130"/>
                </a:lnTo>
                <a:lnTo>
                  <a:pt x="250" y="210"/>
                </a:lnTo>
                <a:lnTo>
                  <a:pt x="356" y="104"/>
                </a:lnTo>
                <a:lnTo>
                  <a:pt x="388" y="138"/>
                </a:lnTo>
                <a:lnTo>
                  <a:pt x="426" y="0"/>
                </a:lnTo>
                <a:lnTo>
                  <a:pt x="288" y="38"/>
                </a:lnTo>
                <a:close/>
              </a:path>
            </a:pathLst>
          </a:custGeom>
          <a:solidFill>
            <a:srgbClr val="FBE15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24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2">
            <a:extLst>
              <a:ext uri="{FF2B5EF4-FFF2-40B4-BE49-F238E27FC236}">
                <a16:creationId xmlns:a16="http://schemas.microsoft.com/office/drawing/2014/main" id="{9E46BDE9-C8DA-4956-BBAE-AD4FEB85B4DE}"/>
              </a:ext>
            </a:extLst>
          </p:cNvPr>
          <p:cNvSpPr txBox="1">
            <a:spLocks/>
          </p:cNvSpPr>
          <p:nvPr/>
        </p:nvSpPr>
        <p:spPr>
          <a:xfrm>
            <a:off x="4253274" y="0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5400" dirty="0"/>
              <a:t>讲解内容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9B673-6FDA-4527-9CE8-0EB92F5BABEF}"/>
              </a:ext>
            </a:extLst>
          </p:cNvPr>
          <p:cNvSpPr txBox="1"/>
          <p:nvPr/>
        </p:nvSpPr>
        <p:spPr>
          <a:xfrm>
            <a:off x="4253274" y="1465291"/>
            <a:ext cx="6342454" cy="368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1</a:t>
            </a:r>
            <a:r>
              <a:rPr lang="zh-CN" altLang="en-US" sz="4000" dirty="0"/>
              <a:t>、最小二乘法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2</a:t>
            </a:r>
            <a:r>
              <a:rPr lang="zh-CN" altLang="en-US" sz="4000" dirty="0"/>
              <a:t>、原论文内容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3</a:t>
            </a:r>
            <a:r>
              <a:rPr lang="zh-CN" altLang="en-US" sz="4000" dirty="0"/>
              <a:t>、算法讲解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4</a:t>
            </a:r>
            <a:r>
              <a:rPr lang="zh-CN" altLang="en-US" sz="4000" dirty="0"/>
              <a:t>、算法应用</a:t>
            </a:r>
          </a:p>
        </p:txBody>
      </p:sp>
    </p:spTree>
    <p:extLst>
      <p:ext uri="{BB962C8B-B14F-4D97-AF65-F5344CB8AC3E}">
        <p14:creationId xmlns:p14="http://schemas.microsoft.com/office/powerpoint/2010/main" val="34986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742318-75E9-49DA-A025-35A27B2F7D6A}"/>
              </a:ext>
            </a:extLst>
          </p:cNvPr>
          <p:cNvSpPr txBox="1">
            <a:spLocks/>
          </p:cNvSpPr>
          <p:nvPr/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最小二乘法的复习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C00D2F-CB64-4D6D-A1C0-D1EF4639DE07}"/>
              </a:ext>
            </a:extLst>
          </p:cNvPr>
          <p:cNvSpPr txBox="1"/>
          <p:nvPr/>
        </p:nvSpPr>
        <p:spPr>
          <a:xfrm>
            <a:off x="665018" y="1191490"/>
            <a:ext cx="1061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最小二乘法：有一种直线拟合的方式。它是一种数学优化技术，原理是通过</a:t>
            </a:r>
            <a:r>
              <a:rPr lang="zh-CN" altLang="en-US" b="1" dirty="0"/>
              <a:t>最小化误差的平方和</a:t>
            </a:r>
            <a:r>
              <a:rPr lang="zh-CN" altLang="en-US" dirty="0"/>
              <a:t>寻找数据的最佳模型。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7A12A0-2CC4-4704-9BDF-30DC58F0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7821"/>
            <a:ext cx="6619875" cy="33528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882184-997D-4B5B-87B2-05AD68C35232}"/>
              </a:ext>
            </a:extLst>
          </p:cNvPr>
          <p:cNvSpPr txBox="1"/>
          <p:nvPr/>
        </p:nvSpPr>
        <p:spPr>
          <a:xfrm>
            <a:off x="6982691" y="2252815"/>
            <a:ext cx="4890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比如研究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之间的关系，假设我们拥有的数据是：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将这些数据描绘在</a:t>
            </a:r>
            <a:r>
              <a:rPr lang="en-US" altLang="zh-CN" dirty="0"/>
              <a:t>x-y</a:t>
            </a:r>
            <a:r>
              <a:rPr lang="zh-CN" altLang="en-US" dirty="0"/>
              <a:t>直角坐标系中，发现这些点并没有能够连接成一条直线。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E3A06DD-91E9-40EC-99C6-0034F80B3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91" y="2953765"/>
            <a:ext cx="5209309" cy="352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44D260-A8A4-4FF8-A205-1999FFA18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909" y="4007141"/>
            <a:ext cx="9421092" cy="28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92">
            <a:extLst>
              <a:ext uri="{FF2B5EF4-FFF2-40B4-BE49-F238E27FC236}">
                <a16:creationId xmlns:a16="http://schemas.microsoft.com/office/drawing/2014/main" id="{16316835-3C1B-4FB8-8B02-FEF6251B42CA}"/>
              </a:ext>
            </a:extLst>
          </p:cNvPr>
          <p:cNvSpPr txBox="1">
            <a:spLocks/>
          </p:cNvSpPr>
          <p:nvPr/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r>
              <a:rPr lang="zh-CN" altLang="en-US" dirty="0"/>
              <a:t>、原论文内容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C6A453-A1AC-40E7-B3EF-27785823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9033"/>
            <a:ext cx="4828259" cy="54789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023D131-8D48-4292-B422-3108A6A68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552" y="1379033"/>
            <a:ext cx="6116832" cy="54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427304-F0F0-4482-8735-19B3864A366B}"/>
              </a:ext>
            </a:extLst>
          </p:cNvPr>
          <p:cNvSpPr txBox="1"/>
          <p:nvPr/>
        </p:nvSpPr>
        <p:spPr>
          <a:xfrm>
            <a:off x="7162800" y="2202873"/>
            <a:ext cx="4752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测量错误</a:t>
            </a:r>
            <a:r>
              <a:rPr lang="zh-CN" altLang="en-US" dirty="0"/>
              <a:t>，局部特征检测器将特征点的数据轻微地计算错误。这种误差通常较小且符合正态分布，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分类错误</a:t>
            </a:r>
            <a:r>
              <a:rPr lang="zh-CN" altLang="en-US" dirty="0"/>
              <a:t>，局部特征检测器，</a:t>
            </a:r>
            <a:endParaRPr lang="en-US" altLang="zh-CN" dirty="0"/>
          </a:p>
          <a:p>
            <a:r>
              <a:rPr lang="zh-CN" altLang="en-US" dirty="0"/>
              <a:t>将本不是特征点当作是了特征点，这个就是重大误差点，如图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E4A355-0124-4D0A-80AB-60ECDA61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0787"/>
            <a:ext cx="6941127" cy="55672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088030-1543-4EFE-9CC2-4464C6AAA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236" y="4729596"/>
            <a:ext cx="25146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591EF4-DC2F-4270-B066-8A9FAF94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08897"/>
            <a:ext cx="5486400" cy="34213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B304DA3-DC18-40E2-A0F7-BC390489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851" y="2514407"/>
            <a:ext cx="5845549" cy="43158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3FF300-F653-4DEB-A672-B54F5DD489AC}"/>
              </a:ext>
            </a:extLst>
          </p:cNvPr>
          <p:cNvSpPr txBox="1"/>
          <p:nvPr/>
        </p:nvSpPr>
        <p:spPr>
          <a:xfrm>
            <a:off x="5944668" y="1037079"/>
            <a:ext cx="5525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最小二乘法：</a:t>
            </a:r>
            <a:r>
              <a:rPr lang="zh-CN" altLang="en-US" b="1" dirty="0"/>
              <a:t>使用尽可能多得数据去拟合出一个模型，使得尽可能多的点在模型当中，期望通过“平均”消除偏差</a:t>
            </a:r>
            <a:r>
              <a:rPr lang="zh-CN" altLang="en-US" dirty="0"/>
              <a:t>，然而在很多实际情况下（数据中带有重大误差点），不能够得到一个好的结果。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225238-D861-4057-AEA6-D56B160E4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6479"/>
            <a:ext cx="5694218" cy="2722418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4CF79F0-21D9-4CDA-9E5C-92C219D7E104}"/>
              </a:ext>
            </a:extLst>
          </p:cNvPr>
          <p:cNvSpPr txBox="1">
            <a:spLocks/>
          </p:cNvSpPr>
          <p:nvPr/>
        </p:nvSpPr>
        <p:spPr>
          <a:xfrm>
            <a:off x="3503816" y="94928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最小二乘法拟合模型</a:t>
            </a:r>
          </a:p>
        </p:txBody>
      </p:sp>
    </p:spTree>
    <p:extLst>
      <p:ext uri="{BB962C8B-B14F-4D97-AF65-F5344CB8AC3E}">
        <p14:creationId xmlns:p14="http://schemas.microsoft.com/office/powerpoint/2010/main" val="126265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8E1AA2-7AD8-48DF-8818-22493070DF91}"/>
              </a:ext>
            </a:extLst>
          </p:cNvPr>
          <p:cNvSpPr txBox="1"/>
          <p:nvPr/>
        </p:nvSpPr>
        <p:spPr>
          <a:xfrm>
            <a:off x="7068921" y="3965766"/>
            <a:ext cx="469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RANSAC</a:t>
            </a:r>
            <a:r>
              <a:rPr lang="zh-CN" altLang="en-US" dirty="0"/>
              <a:t>算法：使用尽可能少的初始数据去拟合出一个模型，通过迭代次数，逐渐扩大内点数量，找到一个更好的模型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C6448A-1FEB-41C3-B2E9-BA62053DD1FF}"/>
              </a:ext>
            </a:extLst>
          </p:cNvPr>
          <p:cNvSpPr txBox="1"/>
          <p:nvPr/>
        </p:nvSpPr>
        <p:spPr>
          <a:xfrm>
            <a:off x="7068921" y="5087034"/>
            <a:ext cx="458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比如说三个点就足够定义一个圆，一开始我们可以从数据集中随机选取三个点，并假设连接它们的构成的圆就是正确的模型。具体算法看后面。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37C35F-E97C-450D-BB55-4A128D1F2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61" y="437797"/>
            <a:ext cx="4728471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CAC6B1-D196-41F4-B280-7F615ED0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" y="672352"/>
            <a:ext cx="5545715" cy="376200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B325A5-4E2A-4725-814C-4C6FC498E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3" y="4663247"/>
            <a:ext cx="6072188" cy="1790409"/>
          </a:xfrm>
          <a:prstGeom prst="rect">
            <a:avLst/>
          </a:prstGeom>
        </p:spPr>
      </p:pic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951CF199-4CDE-4ABB-8653-4B97D36F6C77}"/>
              </a:ext>
            </a:extLst>
          </p:cNvPr>
          <p:cNvSpPr txBox="1">
            <a:spLocks/>
          </p:cNvSpPr>
          <p:nvPr/>
        </p:nvSpPr>
        <p:spPr>
          <a:xfrm>
            <a:off x="3102032" y="172676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RANSAC</a:t>
            </a:r>
            <a:r>
              <a:rPr lang="zh-CN" altLang="en-US" dirty="0"/>
              <a:t>拟合模型过程简单介绍</a:t>
            </a:r>
          </a:p>
        </p:txBody>
      </p:sp>
    </p:spTree>
    <p:extLst>
      <p:ext uri="{BB962C8B-B14F-4D97-AF65-F5344CB8AC3E}">
        <p14:creationId xmlns:p14="http://schemas.microsoft.com/office/powerpoint/2010/main" val="41812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EBE957-810A-4217-BAA5-D76F9C432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5730"/>
            <a:ext cx="5915891" cy="20422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B086A1-7897-4C00-AC02-163639E05A6B}"/>
              </a:ext>
            </a:extLst>
          </p:cNvPr>
          <p:cNvSpPr txBox="1"/>
          <p:nvPr/>
        </p:nvSpPr>
        <p:spPr>
          <a:xfrm>
            <a:off x="5915891" y="12680"/>
            <a:ext cx="60544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P</a:t>
            </a:r>
            <a:r>
              <a:rPr lang="zh-CN" altLang="en-US" dirty="0"/>
              <a:t>：为“局部特征检测器”检测获得的所有数据，包括重大误差点；</a:t>
            </a:r>
            <a:endParaRPr lang="en-US" altLang="zh-CN" dirty="0"/>
          </a:p>
          <a:p>
            <a:r>
              <a:rPr lang="en-US" altLang="zh-CN" b="1" i="1" dirty="0"/>
              <a:t>n</a:t>
            </a:r>
            <a:r>
              <a:rPr lang="zh-CN" altLang="en-US" dirty="0"/>
              <a:t>：为构建一个模型所需的最少数据，例如一个圆需要</a:t>
            </a:r>
            <a:r>
              <a:rPr lang="en-US" altLang="zh-CN" dirty="0"/>
              <a:t>3</a:t>
            </a:r>
            <a:r>
              <a:rPr lang="zh-CN" altLang="en-US" dirty="0"/>
              <a:t>个点才能确定下来，那么</a:t>
            </a:r>
            <a:r>
              <a:rPr lang="en-US" altLang="zh-CN" dirty="0"/>
              <a:t>n=3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注意：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RANSAC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算法第一次拟合模型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-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圆时，用的数据只有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n=3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个，但是第二次、第三次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…..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拟合所用的数据会更多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</a:rPr>
              <a:t>n&gt;3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</a:rPr>
              <a:t>。</a:t>
            </a:r>
            <a:endParaRPr lang="en-US" altLang="zh-CN" sz="14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b="1" i="1" dirty="0"/>
              <a:t>S1</a:t>
            </a:r>
            <a:r>
              <a:rPr lang="zh-CN" altLang="en-US" dirty="0"/>
              <a:t>：内点的集合；</a:t>
            </a:r>
            <a:endParaRPr lang="en-US" altLang="zh-CN" dirty="0"/>
          </a:p>
          <a:p>
            <a:r>
              <a:rPr lang="en-US" altLang="zh-CN" b="1" i="1" dirty="0"/>
              <a:t>M1</a:t>
            </a:r>
            <a:r>
              <a:rPr lang="zh-CN" altLang="en-US" dirty="0"/>
              <a:t>：每次迭代后，拟合出的那个模型；</a:t>
            </a:r>
            <a:endParaRPr lang="en-US" altLang="zh-CN" dirty="0"/>
          </a:p>
          <a:p>
            <a:r>
              <a:rPr lang="en-US" altLang="zh-CN" b="1" i="1" dirty="0"/>
              <a:t>the error tolerance </a:t>
            </a:r>
            <a:r>
              <a:rPr lang="zh-CN" altLang="en-US" dirty="0"/>
              <a:t>：容限误差，论文中没有提到用什么符号表示，我假设用“</a:t>
            </a:r>
            <a:r>
              <a:rPr lang="en-US" altLang="zh-CN" dirty="0"/>
              <a:t>ε</a:t>
            </a:r>
            <a:r>
              <a:rPr lang="zh-CN" altLang="en-US" dirty="0"/>
              <a:t>”</a:t>
            </a:r>
            <a:r>
              <a:rPr lang="en-US" altLang="zh-CN" dirty="0"/>
              <a:t>(</a:t>
            </a:r>
            <a:r>
              <a:rPr lang="zh-CN" altLang="en-US" dirty="0"/>
              <a:t>伊普西隆</a:t>
            </a:r>
            <a:r>
              <a:rPr lang="en-US" altLang="zh-CN" dirty="0"/>
              <a:t>)</a:t>
            </a:r>
            <a:r>
              <a:rPr lang="zh-CN" altLang="en-US" dirty="0"/>
              <a:t>表示。当一个点与模型的残差小于</a:t>
            </a:r>
            <a:r>
              <a:rPr lang="en-US" altLang="zh-CN" dirty="0"/>
              <a:t>ε </a:t>
            </a:r>
            <a:r>
              <a:rPr lang="zh-CN" altLang="en-US" dirty="0"/>
              <a:t>，那么我就判定该点为内点，否则为外点；</a:t>
            </a:r>
            <a:endParaRPr lang="en-US" altLang="zh-CN" dirty="0"/>
          </a:p>
          <a:p>
            <a:r>
              <a:rPr lang="en-US" altLang="zh-CN" b="1" i="1" dirty="0"/>
              <a:t>t</a:t>
            </a:r>
            <a:r>
              <a:rPr lang="zh-CN" altLang="en-US" dirty="0"/>
              <a:t>：阈值，当内点的数量大于</a:t>
            </a:r>
            <a:r>
              <a:rPr lang="en-US" altLang="zh-CN" dirty="0"/>
              <a:t>t</a:t>
            </a:r>
            <a:r>
              <a:rPr lang="zh-CN" altLang="en-US" dirty="0"/>
              <a:t>时，判定拟合出的那个模型合理，否则不合理；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E4C502-7C4C-4F4B-9193-F405D0445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60179"/>
            <a:ext cx="5464753" cy="38555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C5D4CF-D04F-4FA4-B843-BFCCA4A062C1}"/>
              </a:ext>
            </a:extLst>
          </p:cNvPr>
          <p:cNvSpPr txBox="1"/>
          <p:nvPr/>
        </p:nvSpPr>
        <p:spPr>
          <a:xfrm>
            <a:off x="5915891" y="3859887"/>
            <a:ext cx="615984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算法步骤</a:t>
            </a:r>
            <a:r>
              <a:rPr lang="en-US" altLang="zh-CN" sz="1600" b="1" dirty="0"/>
              <a:t>: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、假设我们要将</a:t>
            </a:r>
            <a:r>
              <a:rPr lang="en-US" altLang="zh-CN" sz="1600" dirty="0"/>
              <a:t>P</a:t>
            </a:r>
            <a:r>
              <a:rPr lang="zh-CN" altLang="en-US" sz="1600" dirty="0"/>
              <a:t>个数据点</a:t>
            </a:r>
            <a:r>
              <a:rPr lang="en-US" altLang="zh-CN" sz="1600" dirty="0"/>
              <a:t> {x1, x2,… , </a:t>
            </a:r>
            <a:r>
              <a:rPr lang="en-US" altLang="zh-CN" sz="1600" dirty="0" err="1"/>
              <a:t>xn</a:t>
            </a:r>
            <a:r>
              <a:rPr lang="en-US" altLang="zh-CN" sz="1600" dirty="0"/>
              <a:t>}</a:t>
            </a:r>
            <a:r>
              <a:rPr lang="zh-CN" altLang="en-US" sz="1600" dirty="0"/>
              <a:t>拟合一个由至少</a:t>
            </a:r>
            <a:r>
              <a:rPr lang="en-US" altLang="zh-CN" sz="1600" dirty="0"/>
              <a:t>n</a:t>
            </a:r>
            <a:r>
              <a:rPr lang="zh-CN" altLang="en-US" sz="1600" dirty="0"/>
              <a:t>个点决定的模型</a:t>
            </a:r>
            <a:r>
              <a:rPr lang="en-US" altLang="zh-CN" sz="1600" dirty="0"/>
              <a:t>(</a:t>
            </a:r>
            <a:r>
              <a:rPr lang="en-US" altLang="zh-CN" sz="1600" dirty="0" err="1"/>
              <a:t>P≥n</a:t>
            </a:r>
            <a:r>
              <a:rPr lang="en-US" altLang="zh-CN" sz="1600" dirty="0"/>
              <a:t> ,</a:t>
            </a:r>
            <a:r>
              <a:rPr lang="zh-CN" altLang="en-US" sz="1600" dirty="0"/>
              <a:t>对于圆来说</a:t>
            </a:r>
            <a:r>
              <a:rPr lang="en-US" altLang="zh-CN" sz="1600" dirty="0"/>
              <a:t>n=2)</a:t>
            </a:r>
            <a:r>
              <a:rPr lang="zh-CN" altLang="en-US" sz="1600" dirty="0"/>
              <a:t>。</a:t>
            </a:r>
            <a:br>
              <a:rPr lang="zh-CN" altLang="en-US" sz="1600" dirty="0"/>
            </a:br>
            <a:r>
              <a:rPr lang="en-US" altLang="zh-CN" sz="1600" dirty="0"/>
              <a:t>2</a:t>
            </a:r>
            <a:r>
              <a:rPr lang="zh-CN" altLang="en-US" sz="1600" dirty="0"/>
              <a:t>、设迭代计数</a:t>
            </a:r>
            <a:r>
              <a:rPr lang="en-US" altLang="zh-CN" sz="1600" dirty="0"/>
              <a:t>k=1</a:t>
            </a:r>
            <a:r>
              <a:rPr lang="zh-CN" altLang="en-US" sz="1600" dirty="0"/>
              <a:t>。</a:t>
            </a:r>
            <a:br>
              <a:rPr lang="zh-CN" altLang="en-US" sz="1600" dirty="0"/>
            </a:br>
            <a:r>
              <a:rPr lang="en-US" altLang="zh-CN" sz="1600" dirty="0"/>
              <a:t>3</a:t>
            </a:r>
            <a:r>
              <a:rPr lang="zh-CN" altLang="en-US" sz="1600" dirty="0"/>
              <a:t>、从</a:t>
            </a:r>
            <a:r>
              <a:rPr lang="en-US" altLang="zh-CN" sz="1600" dirty="0"/>
              <a:t>P</a:t>
            </a:r>
            <a:r>
              <a:rPr lang="zh-CN" altLang="en-US" sz="1600" dirty="0"/>
              <a:t>中随机选取</a:t>
            </a:r>
            <a:r>
              <a:rPr lang="en-US" altLang="zh-CN" sz="1600" dirty="0"/>
              <a:t>n</a:t>
            </a:r>
            <a:r>
              <a:rPr lang="zh-CN" altLang="en-US" sz="1600" dirty="0"/>
              <a:t>个点拟合一个模型，记为</a:t>
            </a:r>
            <a:r>
              <a:rPr lang="en-US" altLang="zh-CN" sz="1600" dirty="0"/>
              <a:t>M1</a:t>
            </a:r>
            <a:r>
              <a:rPr lang="zh-CN" altLang="en-US" sz="1600" dirty="0"/>
              <a:t>。</a:t>
            </a:r>
            <a:br>
              <a:rPr lang="zh-CN" altLang="en-US" sz="1600" dirty="0"/>
            </a:br>
            <a:r>
              <a:rPr lang="en-US" altLang="zh-CN" sz="1600" dirty="0"/>
              <a:t>4</a:t>
            </a:r>
            <a:r>
              <a:rPr lang="zh-CN" altLang="en-US" sz="1600" dirty="0"/>
              <a:t>、给定容限误差 </a:t>
            </a:r>
            <a:r>
              <a:rPr lang="en-US" altLang="zh-CN" sz="1600" dirty="0"/>
              <a:t>ε,</a:t>
            </a:r>
            <a:r>
              <a:rPr lang="zh-CN" altLang="en-US" sz="1600" dirty="0"/>
              <a:t>计算数据点</a:t>
            </a:r>
            <a:r>
              <a:rPr lang="en-US" altLang="zh-CN" sz="1600" dirty="0"/>
              <a:t>{x1, x2,… , </a:t>
            </a:r>
            <a:r>
              <a:rPr lang="en-US" altLang="zh-CN" sz="1600" dirty="0" err="1"/>
              <a:t>xn</a:t>
            </a:r>
            <a:r>
              <a:rPr lang="en-US" altLang="zh-CN" sz="1600" dirty="0"/>
              <a:t>}</a:t>
            </a:r>
            <a:r>
              <a:rPr lang="zh-CN" altLang="en-US" sz="1600" dirty="0"/>
              <a:t>中相对于模型的残差在偏差</a:t>
            </a:r>
            <a:r>
              <a:rPr lang="en-US" altLang="zh-CN" sz="1600" dirty="0"/>
              <a:t>ε</a:t>
            </a:r>
            <a:r>
              <a:rPr lang="zh-CN" altLang="en-US" sz="1600" dirty="0"/>
              <a:t>内的元素个数，如果内点个数大于阈值</a:t>
            </a:r>
            <a:r>
              <a:rPr lang="en-US" altLang="zh-CN" sz="1600" dirty="0"/>
              <a:t>t</a:t>
            </a:r>
            <a:r>
              <a:rPr lang="zh-CN" altLang="en-US" sz="1600" dirty="0"/>
              <a:t>，根据内点集合重新拟合模型</a:t>
            </a:r>
            <a:r>
              <a:rPr lang="en-US" altLang="zh-CN" sz="1600" dirty="0"/>
              <a:t>(</a:t>
            </a:r>
            <a:r>
              <a:rPr lang="zh-CN" altLang="en-US" sz="1600" dirty="0"/>
              <a:t>可以利用最小二乘或其变种</a:t>
            </a:r>
            <a:r>
              <a:rPr lang="en-US" altLang="zh-CN" sz="1600" dirty="0"/>
              <a:t>)</a:t>
            </a:r>
            <a:r>
              <a:rPr lang="zh-CN" altLang="en-US" sz="1600" dirty="0"/>
              <a:t>，算法终止。</a:t>
            </a:r>
            <a:br>
              <a:rPr lang="zh-CN" altLang="en-US" sz="1600" dirty="0"/>
            </a:br>
            <a:r>
              <a:rPr lang="en-US" altLang="zh-CN" sz="1600" dirty="0"/>
              <a:t>5</a:t>
            </a:r>
            <a:r>
              <a:rPr lang="zh-CN" altLang="en-US" sz="1600" dirty="0"/>
              <a:t>、设</a:t>
            </a:r>
            <a:r>
              <a:rPr lang="en-US" altLang="zh-CN" sz="1600" dirty="0"/>
              <a:t>k=k+1,</a:t>
            </a:r>
            <a:r>
              <a:rPr lang="zh-CN" altLang="en-US" sz="1600" dirty="0"/>
              <a:t>如果</a:t>
            </a:r>
            <a:r>
              <a:rPr lang="en-US" altLang="zh-CN" sz="1600" dirty="0"/>
              <a:t>k</a:t>
            </a:r>
            <a:r>
              <a:rPr lang="zh-CN" altLang="en-US" sz="1600" dirty="0"/>
              <a:t>小于预先设定的</a:t>
            </a:r>
            <a:r>
              <a:rPr lang="en-US" altLang="zh-CN" sz="1600" dirty="0"/>
              <a:t>K,</a:t>
            </a:r>
            <a:r>
              <a:rPr lang="zh-CN" altLang="en-US" sz="1600" dirty="0"/>
              <a:t>跳至第</a:t>
            </a:r>
            <a:r>
              <a:rPr lang="en-US" altLang="zh-CN" sz="1600" dirty="0"/>
              <a:t>3</a:t>
            </a:r>
            <a:r>
              <a:rPr lang="zh-CN" altLang="en-US" sz="1600" dirty="0"/>
              <a:t>步，新的内点集合和模型分别记为</a:t>
            </a:r>
            <a:r>
              <a:rPr lang="en-US" altLang="zh-CN" sz="1600" dirty="0"/>
              <a:t>S1*</a:t>
            </a:r>
            <a:r>
              <a:rPr lang="zh-CN" altLang="en-US" sz="1600" dirty="0"/>
              <a:t>和</a:t>
            </a:r>
            <a:r>
              <a:rPr lang="en-US" altLang="zh-CN" sz="1600" dirty="0"/>
              <a:t>M1*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否则采用具有当前内点最多的点集的模型，或者算法失败。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4E8558-0226-4859-9486-501A39ECD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916" y="4495800"/>
            <a:ext cx="3349146" cy="2362200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B46D05D-2BD1-4CBA-A5F4-0CBC408957B6}"/>
              </a:ext>
            </a:extLst>
          </p:cNvPr>
          <p:cNvSpPr txBox="1">
            <a:spLocks/>
          </p:cNvSpPr>
          <p:nvPr/>
        </p:nvSpPr>
        <p:spPr>
          <a:xfrm>
            <a:off x="1661159" y="208663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RANSAC</a:t>
            </a:r>
            <a:r>
              <a:rPr lang="zh-CN" altLang="en-US" dirty="0"/>
              <a:t>算法具体内容</a:t>
            </a:r>
          </a:p>
        </p:txBody>
      </p:sp>
    </p:spTree>
    <p:extLst>
      <p:ext uri="{BB962C8B-B14F-4D97-AF65-F5344CB8AC3E}">
        <p14:creationId xmlns:p14="http://schemas.microsoft.com/office/powerpoint/2010/main" val="8198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9565DD-5CC1-4054-9262-797DC57B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8864"/>
            <a:ext cx="6457950" cy="4991100"/>
          </a:xfrm>
          <a:prstGeom prst="rect">
            <a:avLst/>
          </a:prstGeom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6773620-C6A9-4160-A0F2-A84298C7DFAF}"/>
              </a:ext>
            </a:extLst>
          </p:cNvPr>
          <p:cNvSpPr txBox="1">
            <a:spLocks/>
          </p:cNvSpPr>
          <p:nvPr/>
        </p:nvSpPr>
        <p:spPr>
          <a:xfrm>
            <a:off x="3102032" y="111391"/>
            <a:ext cx="5987936" cy="5915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容限误差的确定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A463E8-55DA-439C-84A0-0D5D3C4F937E}"/>
              </a:ext>
            </a:extLst>
          </p:cNvPr>
          <p:cNvSpPr txBox="1"/>
          <p:nvPr/>
        </p:nvSpPr>
        <p:spPr>
          <a:xfrm>
            <a:off x="6788727" y="1120676"/>
            <a:ext cx="5084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如果模型是一个简单函数，那么我们可以通过计算解析解的方式求得容限误差的值。</a:t>
            </a:r>
            <a:endParaRPr lang="en-US" altLang="zh-CN" dirty="0"/>
          </a:p>
          <a:p>
            <a:r>
              <a:rPr lang="zh-CN" altLang="en-US" dirty="0"/>
              <a:t>但是实际情况下，这种方式不可行。</a:t>
            </a:r>
            <a:endParaRPr lang="en-US" altLang="zh-CN" dirty="0"/>
          </a:p>
          <a:p>
            <a:r>
              <a:rPr lang="zh-CN" altLang="en-US" b="1" dirty="0"/>
              <a:t>在复杂的情况下，我可以通过经验确定容限误差的值。</a:t>
            </a:r>
            <a:r>
              <a:rPr lang="zh-CN" altLang="en-US" dirty="0"/>
              <a:t>样本偏差可以通过以下几个方面确定：噪声、计算出的模型、测量隐藏误差。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容限误差</a:t>
            </a:r>
            <a:r>
              <a:rPr lang="en-US" altLang="zh-CN" dirty="0"/>
              <a:t>=</a:t>
            </a:r>
            <a:r>
              <a:rPr lang="zh-CN" altLang="en-US" dirty="0"/>
              <a:t>平均偏差</a:t>
            </a:r>
            <a:r>
              <a:rPr lang="en-US" altLang="zh-CN" dirty="0"/>
              <a:t>+1~2</a:t>
            </a:r>
            <a:r>
              <a:rPr lang="zh-CN" altLang="en-US" dirty="0"/>
              <a:t>个标准差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D6194E-B573-4D98-9D77-4F3DB6D61C8E}"/>
              </a:ext>
            </a:extLst>
          </p:cNvPr>
          <p:cNvSpPr txBox="1"/>
          <p:nvPr/>
        </p:nvSpPr>
        <p:spPr>
          <a:xfrm>
            <a:off x="6788727" y="4142509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x^2=5 </a:t>
            </a:r>
          </a:p>
          <a:p>
            <a:r>
              <a:rPr lang="en-US" altLang="zh-CN" dirty="0"/>
              <a:t>solution: x=sqrt(5) -- analytical solution</a:t>
            </a:r>
            <a:r>
              <a:rPr lang="zh-CN" altLang="zh-CN" dirty="0"/>
              <a:t>（解析解</a:t>
            </a:r>
            <a:r>
              <a:rPr lang="en-US" altLang="zh-CN" dirty="0"/>
              <a:t>,             </a:t>
            </a:r>
          </a:p>
          <a:p>
            <a:r>
              <a:rPr lang="en-US" altLang="zh-CN" dirty="0"/>
              <a:t>                                                                         </a:t>
            </a:r>
            <a:r>
              <a:rPr lang="zh-CN" altLang="en-US"/>
              <a:t>闭合解</a:t>
            </a:r>
            <a:r>
              <a:rPr lang="zh-CN" altLang="zh-CN"/>
              <a:t>）</a:t>
            </a:r>
            <a:r>
              <a:rPr lang="en-US" altLang="zh-CN" dirty="0"/>
              <a:t>                </a:t>
            </a:r>
          </a:p>
          <a:p>
            <a:r>
              <a:rPr lang="en-US" altLang="zh-CN" dirty="0"/>
              <a:t>                x=2.236 --   numerical solution  (</a:t>
            </a:r>
            <a:r>
              <a:rPr lang="zh-CN" altLang="zh-CN" dirty="0"/>
              <a:t>数值解）</a:t>
            </a:r>
          </a:p>
          <a:p>
            <a:r>
              <a:rPr lang="en-US" altLang="zh-CN" dirty="0"/>
              <a:t>SIFT</a:t>
            </a:r>
            <a:r>
              <a:rPr lang="zh-CN" altLang="zh-CN" dirty="0"/>
              <a:t>算法中的子像元插值（</a:t>
            </a:r>
            <a:r>
              <a:rPr lang="en-US" altLang="zh-CN" dirty="0"/>
              <a:t>SIFT</a:t>
            </a:r>
            <a:r>
              <a:rPr lang="zh-CN" altLang="zh-CN" dirty="0"/>
              <a:t>关键点定位）</a:t>
            </a:r>
            <a:endParaRPr lang="en-US" altLang="zh-CN" dirty="0"/>
          </a:p>
          <a:p>
            <a:r>
              <a:rPr lang="zh-CN" altLang="zh-CN" dirty="0"/>
              <a:t>就属于数值解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4646"/>
      </a:accent1>
      <a:accent2>
        <a:srgbClr val="17BEDF"/>
      </a:accent2>
      <a:accent3>
        <a:srgbClr val="A5A5A5"/>
      </a:accent3>
      <a:accent4>
        <a:srgbClr val="FFCF37"/>
      </a:accent4>
      <a:accent5>
        <a:srgbClr val="64F290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3412</TotalTime>
  <Words>956</Words>
  <Application>Microsoft Office PowerPoint</Application>
  <PresentationFormat>宽屏</PresentationFormat>
  <Paragraphs>82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Microsoft YaHei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colorful</cp:lastModifiedBy>
  <cp:revision>166</cp:revision>
  <dcterms:created xsi:type="dcterms:W3CDTF">2015-09-29T02:37:32Z</dcterms:created>
  <dcterms:modified xsi:type="dcterms:W3CDTF">2019-04-30T07:00:45Z</dcterms:modified>
</cp:coreProperties>
</file>