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ABB5E-C21C-9041-8399-AB20EC12D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6244F0-CC37-BD23-6478-3FFBB4EB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2ABFC-C0AE-4E8A-9CEE-263FC0ED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41A24-52AA-FC38-98F5-AE585486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ECD5B-2621-63AE-E716-2DE1633C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4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CBC35-3E70-8FAF-412F-5C4FE2C8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B1649D-7BF0-09C2-5541-44BB4DC92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AA35F-FFB3-2547-44AE-DD644028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D2829-FFA6-82AB-593E-6F31EA38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440AB-5C71-0711-5CD7-836C4E6E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6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3F1AB7-0E8D-3B00-AC11-AA1335D5F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30533F-E1E6-19C8-F257-79F03A36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CBCF6-600E-CF5A-DA90-683FB1BD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587B9-837D-1582-CA56-6368E5EA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8C866-548F-A208-D427-00EB585C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61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CAA1C-5F70-6B13-C131-344C819A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39FD6-D592-F73A-516E-CB91CC735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D2B8B-F617-67B8-6532-2CE1E27A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4DAED-8EE3-F15D-7E15-9B1FD85B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69C6F-F582-6EBF-E191-C2B17AB2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EC715-ED52-8E79-9FFF-D2C8697F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4C012-16A3-DAFC-4328-4476435D1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52122-7991-963E-A5C9-31636584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4248C-55D3-92D0-D721-DA38EF13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D7590-31BF-F8D6-D2E8-7C043F7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3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44C98-AC02-6940-7461-538C64BD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AF433-1471-66BF-F2E5-5AF9C850F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13FDE-D8D4-9744-871C-7FA4BFED0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97522-E2AC-9B87-4359-777704FD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BBAE92-13D8-95C5-849F-56D4C072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43A49-3FCD-4880-CD53-C6264626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6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1B92C-460C-AFA5-BD60-9E25FE16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E9B38-CD97-56EC-7160-607E245E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D1256-2229-9AC1-5B40-464909FFD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2BCA3A-A540-0722-228B-CD9CA1999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B2F276-6ABA-D2EA-0D44-05DC9201E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FC1726-9917-8D4F-2574-A7B1C3B0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B8F4A-CAD5-8BAE-A893-01784856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B6B2BF-77CF-2AD4-9B56-7B29D8BF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1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9BD9F-8B3D-03C8-DF8E-38B022C9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B5EBCD-8981-D728-0B08-DB84BB31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3E58C0-69FE-450F-E0FB-7A8831AC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DF4495-2345-FED1-6BAA-A44E0727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87EB18-B12F-F4B8-E320-9DE77063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4A4742-E557-C858-DE03-6BEF94ED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C51418-014C-FD96-BF1C-1C141946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5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28C4-A384-1150-376A-2302CFA9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60F6D-158E-BE38-A9D6-B04A42E72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8165C-3E84-75DD-68EC-AC205379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9E5310-EB9B-E864-9F9A-38911CF2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F9F54-F0EF-E531-E4AC-8CDB0863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6B8E86-08CF-1880-FE99-3E4BE859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8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7699D-F7ED-B343-ECD3-68B3DA46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187D39-B770-120E-299A-C512F74AE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643C7E-80E4-DC6A-EF4E-E21F394D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AB128-9829-1FFE-1D83-5CD61B7C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25B0A-F298-4078-B7E2-F3882E4F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0BDA58-54B6-D9DC-3C15-994D00BF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1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943AA8-7942-9194-8CE3-00DA6515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93B28-1D0A-C9E5-32D6-E414FBDD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E3054-D987-1F98-4E03-A366B452B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320E5-2E4B-4C9B-9C30-F474481B9E5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F2949-8423-28E6-FEF6-86D593595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8435F-BCE9-6293-5424-FF189D967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C002-F620-4E66-A0E1-5AC760FF7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9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F2F01-2CC8-A753-FF4A-DE283E134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动态规划专题分享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094327-72B4-88C7-27B9-6B06E11D8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D.</a:t>
            </a:r>
            <a:r>
              <a:rPr lang="zh-CN" altLang="en-US" dirty="0"/>
              <a:t>二重之虹</a:t>
            </a:r>
            <a:endParaRPr lang="en-US" altLang="zh-CN" dirty="0"/>
          </a:p>
          <a:p>
            <a:r>
              <a:rPr lang="en-US" altLang="zh-CN" dirty="0"/>
              <a:t>N. </a:t>
            </a:r>
            <a:r>
              <a:rPr lang="en-US" altLang="zh-CN" dirty="0" err="1"/>
              <a:t>mex</a:t>
            </a:r>
            <a:r>
              <a:rPr lang="zh-CN" altLang="en-US" dirty="0"/>
              <a:t>与</a:t>
            </a:r>
            <a:r>
              <a:rPr lang="en-US" altLang="zh-CN" dirty="0" err="1"/>
              <a:t>xor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177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9C3EF-55D8-8200-6906-734BAAD8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</a:t>
            </a:r>
            <a:r>
              <a:rPr lang="zh-CN" altLang="en-US" dirty="0"/>
              <a:t>二重之虹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91B8A-017A-5393-0891-F06A59BE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首先我们读一遍题，是求一个序列的一个特殊子序列的最大长度，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您应该会求最长上升子序列，根据求最长上升子序列的思想，我们会想到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，以及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的一个维度代表着长度，（且听我继续讲），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然后回归到题目本身，我们会发现，这个特殊序列的一个性质是比较了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ai,ai-1,ai+1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三个数的大小，那我们这个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肯定不是一维，必须至少是二维，其中第二个维度代指的是这个序列的最末端数字是谁。至此我们可以得到几个关键点，二维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（第一维表示序列长度，第二维表示以谁结尾，即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][j]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a[j]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为末尾数字且序列长度为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），然后思考一下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][j]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的值表示什么？再回归题目中的条件，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ai-ai-1&gt;ai+1-ai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。会发现如果想要一个特殊序列长度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，就必须新添加的那个数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之前序列的最后一个数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之前序列的最后一个数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倒数第二个数（即最后一组差分，下面简称差分）。发现了没有，是不是只有差分这个东西还没有在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中表示出来，然后对于同样的数字结尾的序列，差分越大，越容易添加元素，至此得出，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][j]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a[j]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为结尾且长度为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的序列的最后一组差分的最大值。</a:t>
            </a:r>
          </a:p>
        </p:txBody>
      </p:sp>
    </p:spTree>
    <p:extLst>
      <p:ext uri="{BB962C8B-B14F-4D97-AF65-F5344CB8AC3E}">
        <p14:creationId xmlns:p14="http://schemas.microsoft.com/office/powerpoint/2010/main" val="127199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0565F-D49E-9846-C2C4-AA16F7926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687"/>
            <a:ext cx="10515600" cy="5799276"/>
          </a:xfrm>
        </p:spPr>
        <p:txBody>
          <a:bodyPr/>
          <a:lstStyle/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那下面一步我们就应该把状态转移方程列出来，比较容易想到的是，如果我们现在分析到第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个位置，就应该拿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1-i-1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内的内容去更新第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个位置的内容，即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[j+1][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]=max(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[j+1][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],a[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]-a[k]) (k&gt;=1&amp;&amp;k&lt;=i-1&amp;&amp;a[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]-a[k]&lt;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[j][k])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。那很明显，枚举一次当前分析位置，枚举一次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，枚举一次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，所以总时间复杂度是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n^3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），完全不可能通过，那就想方法去优化喽。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思考一下，当前分析位置这个东西是不可能省略的，那只能从那两方面分析，看上面我们那个转移方程，是拿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]-a[k]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来更新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值，这很关键，这意味着对于拿两个不同的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更新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的时候，如果两次更新区间重合，重合部分就必然是较大的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]-a[k]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，那所以如果每次都是拿较大的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]-a[k]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去更新未更新区间，这样的话是不是每个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只进行了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次更新，考虑为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1-i-1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的位置的元素排序（可以维护一个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），枚举当前分析位置，枚举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1-i-1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的元素，再加上总共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次更新，所以时间复杂度就是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O(n^2)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56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7E0D9-995E-2455-3F0E-35115B33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N. 	</a:t>
            </a:r>
            <a:r>
              <a:rPr lang="en-US" altLang="zh-CN" sz="3600" dirty="0" err="1"/>
              <a:t>mex</a:t>
            </a:r>
            <a:r>
              <a:rPr lang="zh-CN" altLang="en-US" sz="3600" dirty="0"/>
              <a:t>与</a:t>
            </a:r>
            <a:r>
              <a:rPr lang="en-US" altLang="zh-CN" sz="3600" dirty="0" err="1"/>
              <a:t>xor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D8A07-E847-8665-8F8F-67EF2AF1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说实话这个题我并没有用区间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去解决，而是很朴素的一种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设置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][j]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表示对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之前的区间进行操作是否可以得到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，如果是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就代表可以得到，是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就代表得不到，枚举最后一个区间，从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i-1-i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直到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1-i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，设这最后一个区间的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mex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，最左端的下标是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，那么有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x^k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]=max(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x^k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],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[j-1][x])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，枚举完之后还应该枚举异或值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，有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][y]=max(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][y],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dp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[i-1][y])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。那么很显然，枚举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，枚举最后一段区间求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mex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，枚举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，这很显然时间复杂度是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O(n^3)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。如果加个优化，在枚举最后一段区间的时候，如果当前的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mex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值和上一个最后一段区间一样，那么我们就直接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continue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，这样的话就跑不满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n^3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，最终在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lutece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上极限跑到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439ms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FE03FD-0D7A-EF77-9D61-503E8225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3" y="4357687"/>
            <a:ext cx="8720137" cy="1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3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华文楷体</vt:lpstr>
      <vt:lpstr>Arial</vt:lpstr>
      <vt:lpstr>Office 主题​​</vt:lpstr>
      <vt:lpstr>动态规划专题分享</vt:lpstr>
      <vt:lpstr>D.二重之虹</vt:lpstr>
      <vt:lpstr>PowerPoint 演示文稿</vt:lpstr>
      <vt:lpstr>N.  mex与xor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动态规划专题分享</dc:title>
  <dc:creator>dongpo wang</dc:creator>
  <cp:lastModifiedBy>dongpo wang</cp:lastModifiedBy>
  <cp:revision>1</cp:revision>
  <dcterms:created xsi:type="dcterms:W3CDTF">2024-05-31T14:20:51Z</dcterms:created>
  <dcterms:modified xsi:type="dcterms:W3CDTF">2024-05-31T14:20:54Z</dcterms:modified>
</cp:coreProperties>
</file>