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C4E8-B7E0-46B9-896E-24F27FCC2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3E09-AA0E-4A8D-85B1-23C681BE0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C4E8-B7E0-46B9-896E-24F27FCC2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3E09-AA0E-4A8D-85B1-23C681BE0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C4E8-B7E0-46B9-896E-24F27FCC2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3E09-AA0E-4A8D-85B1-23C681BE0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C4E8-B7E0-46B9-896E-24F27FCC2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3E09-AA0E-4A8D-85B1-23C681BE0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C4E8-B7E0-46B9-896E-24F27FCC2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3E09-AA0E-4A8D-85B1-23C681BE0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C4E8-B7E0-46B9-896E-24F27FCC2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3E09-AA0E-4A8D-85B1-23C681BE0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C4E8-B7E0-46B9-896E-24F27FCC2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3E09-AA0E-4A8D-85B1-23C681BE0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C4E8-B7E0-46B9-896E-24F27FCC2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3E09-AA0E-4A8D-85B1-23C681BE0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C4E8-B7E0-46B9-896E-24F27FCC2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3E09-AA0E-4A8D-85B1-23C681BE0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C4E8-B7E0-46B9-896E-24F27FCC2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3E09-AA0E-4A8D-85B1-23C681BE0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C4E8-B7E0-46B9-896E-24F27FCC2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3E09-AA0E-4A8D-85B1-23C681BE0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DC4E8-B7E0-46B9-896E-24F27FCC2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3E09-AA0E-4A8D-85B1-23C681BE01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zh-CN" altLang="en-US" dirty="0"/>
              <a:t>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题意：有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个环节，每个环节需要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天的时间，每个环节成功的概率为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。只有当当前环节成功了才能去到下一个环节，否则从头开始。求进行完所有环节的期望天数。</a:t>
                </a:r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题解（倒推）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对于求期望一般的处理方式是从最终状态倒推。</a:t>
                </a:r>
                <a:endParaRPr lang="en-US" altLang="zh-CN" dirty="0"/>
              </a:p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设从第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个环节结束到第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个环节结束的期望时间为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要算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，不妨先尝试进行第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个环节，分为两种情况：</a:t>
                </a:r>
                <a:endParaRPr lang="en-US" altLang="zh-CN" dirty="0"/>
              </a:p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的概率成功，当前状态变成第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个环节结束。</a:t>
                </a:r>
                <a:endParaRPr lang="en-US" altLang="zh-CN" dirty="0"/>
              </a:p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以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的概率失败，当前状态变成第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个环节开始（第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个环节结束）。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题解（倒推）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状态：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表示第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个环节结束到第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个环节结束所需要的期望天数。</a:t>
                </a:r>
                <a:endParaRPr lang="en-US" altLang="zh-CN" dirty="0"/>
              </a:p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边界：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状态转移：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题解（倒推）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可以发现每个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都是由形如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式子所表示，因此可以将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代入进行消元，最后得到一个关于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的线性关系式，由于已知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，则可以解方程得到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的值。</a:t>
                </a:r>
                <a:endParaRPr lang="en-US" altLang="zh-CN" dirty="0"/>
              </a:p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注意本题是直接以第一个环节作为第一天，由于求得的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是从第零个环节结束到第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个环节结束，因此答案应该为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题解（正推）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设到第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个环节成功结束的期望时间为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，其前一个状态肯定是由第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个环节</a:t>
                </a:r>
                <a:r>
                  <a:rPr lang="zh-CN" altLang="en-US" dirty="0"/>
                  <a:t>成功结束转移得到，但是需要对从前一个状态尝试了多少次转移过来进行讨论。</a:t>
                </a:r>
                <a:endParaRPr lang="en-US" altLang="zh-CN" dirty="0"/>
              </a:p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为从第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个环节结束到第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个环节结束的尝试次数，可以列出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</a:rPr>
                  <a:t> 得分布律：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endParaRPr lang="en-US" altLang="zh-CN" dirty="0">
                  <a:solidFill>
                    <a:prstClr val="black"/>
                  </a:solidFill>
                </a:endParaRPr>
              </a:p>
              <a:p>
                <a:endParaRPr lang="en-US" altLang="zh-CN" dirty="0">
                  <a:solidFill>
                    <a:prstClr val="black"/>
                  </a:solidFill>
                </a:endParaRPr>
              </a:p>
              <a:p>
                <a:endParaRPr lang="en-US" altLang="zh-CN" dirty="0">
                  <a:solidFill>
                    <a:prstClr val="black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6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838199" y="5230706"/>
              <a:ext cx="105156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838199" y="5230706"/>
              <a:ext cx="105156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题解（正推）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>
                  <a:solidFill>
                    <a:prstClr val="black"/>
                  </a:solidFill>
                </a:endParaRPr>
              </a:p>
              <a:p>
                <a:endParaRPr lang="en-US" altLang="zh-CN" dirty="0">
                  <a:solidFill>
                    <a:prstClr val="black"/>
                  </a:solidFill>
                </a:endParaRPr>
              </a:p>
              <a:p>
                <a:r>
                  <a:rPr lang="zh-CN" altLang="en-US" dirty="0">
                    <a:solidFill>
                      <a:prstClr val="black"/>
                    </a:solidFill>
                  </a:rPr>
                  <a:t>可以看出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𝐺𝐸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，即几何分布，得出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。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r>
                  <a:rPr lang="zh-CN" altLang="en-US" dirty="0">
                    <a:solidFill>
                      <a:prstClr val="black"/>
                    </a:solidFill>
                  </a:rPr>
                  <a:t>因此可以得到转移方程：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endParaRPr lang="en-US" altLang="zh-CN" dirty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 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838200" y="1825625"/>
              <a:ext cx="105156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838200" y="1825625"/>
              <a:ext cx="105156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4000"/>
                  </a:lnSpc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本题的概率是以百分数形式给出，并且要求对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</a:rPr>
                  <a:t>取余，需要用到乘法逆元（模意义下，除以一个数与乘该数的乘法逆元等价）。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9</m:t>
                        </m:r>
                      </m:sup>
                    </m:sSup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7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</a:rPr>
                  <a:t>质数，可以用费马小定理求乘法逆元。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endParaRPr lang="en-US" altLang="zh-CN" dirty="0">
                  <a:solidFill>
                    <a:prstClr val="black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RlNzY1YWEyNWEyMjcxNjYxNGJjMGYzYjhlZjVkMz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1287</Words>
  <Application>WPS 演示</Application>
  <PresentationFormat>宽屏</PresentationFormat>
  <Paragraphs>101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Cambria Math</vt:lpstr>
      <vt:lpstr>等线 Light</vt:lpstr>
      <vt:lpstr>等线</vt:lpstr>
      <vt:lpstr>微软雅黑</vt:lpstr>
      <vt:lpstr>Arial Unicode MS</vt:lpstr>
      <vt:lpstr>Calibri</vt:lpstr>
      <vt:lpstr>Office 主题​​</vt:lpstr>
      <vt:lpstr>L题</vt:lpstr>
      <vt:lpstr>题解（倒推）</vt:lpstr>
      <vt:lpstr>题解（倒推）</vt:lpstr>
      <vt:lpstr>题解（倒推）</vt:lpstr>
      <vt:lpstr>题解（正推）</vt:lpstr>
      <vt:lpstr>题解（正推）</vt:lpstr>
      <vt:lpstr>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L题</dc:title>
  <dc:creator>amao Latest</dc:creator>
  <cp:lastModifiedBy>Limerence</cp:lastModifiedBy>
  <cp:revision>15</cp:revision>
  <dcterms:created xsi:type="dcterms:W3CDTF">2024-05-28T09:36:00Z</dcterms:created>
  <dcterms:modified xsi:type="dcterms:W3CDTF">2024-05-31T15:56:30Z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EA2AAB393FC9401B99DA36ACE67AA6C4_12</vt:lpwstr>
  </property>
  <property fmtid="{D5CDD505-2E9C-101B-9397-08002B2CF9AE}" pid="3" name="KSOProductBuildVer">
    <vt:lpwstr>2052-12.1.0.16929</vt:lpwstr>
  </property>
</Properties>
</file>