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03916-C532-EDA4-FCF4-59B097403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0E24EA-33F7-796D-68A1-6A5F5B8BE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CA3B7-1F77-9559-B4B3-7028F3E5C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A73-2EC2-41C6-944E-3C3A607CBBEE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4D759-E6F4-66EE-30F6-58FD1102A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FDBEEE-1C39-4C61-B920-D5EBD8A5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DFA6-8422-40E4-9057-312CDA95D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55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CBC9F-ABFE-894B-A4C2-8DF9CC87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022AF3-C66E-3046-B3B2-81FAA9CE5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F64AE-4A8A-B9A1-7DE7-55CC2511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A73-2EC2-41C6-944E-3C3A607CBBEE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2586FD-B806-A709-D08C-24EDE699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72EB7-B410-C5C1-F95B-4D24A14A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DFA6-8422-40E4-9057-312CDA95D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6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B789AC-0CC1-CB27-7AF8-285451C47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56618E-855E-02FF-F691-2463954F5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D3BA9D-2C0B-0B86-C2A6-56ABAEEB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A73-2EC2-41C6-944E-3C3A607CBBEE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EDE43B-28BE-F045-31B4-4A54699D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0276F3-1E04-E2C9-0AF9-9D0EF8A1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DFA6-8422-40E4-9057-312CDA95D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59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0295F-DE39-2C16-7A28-F99E7D3F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BF821-C0E3-F15B-F9C4-3319FE649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739930-A2B3-000F-B531-1D9DBCDB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A73-2EC2-41C6-944E-3C3A607CBBEE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AA48F1-DFBD-D1BD-2DBA-57845855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1FD782-4083-945B-A60F-ED7856A4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DFA6-8422-40E4-9057-312CDA95D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36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0BBAC-96C4-2C59-5CA6-5B7EA9C8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6EB783-A9FD-9FD0-9EE2-6E90A90A0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DEBFAC-E53F-7732-114C-A7E2128D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A73-2EC2-41C6-944E-3C3A607CBBEE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B9A28-FC11-F2BD-26A0-D62E0FCF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34A55D-A405-DA34-2DF1-F870C8BB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DFA6-8422-40E4-9057-312CDA95D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7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85DDF-E170-3D70-6E5D-C7A243F7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DAC08-FFA1-F768-0B5A-4E9F93E06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1A3230-5AFE-DEB9-6D22-EFB73BB11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89B090-2572-D0E9-BFFF-C29AEBCD3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A73-2EC2-41C6-944E-3C3A607CBBEE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24F0BA-22ED-6DBB-EEDF-202FCD8A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D86FC5-00CD-F780-7027-F41A3CEC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DFA6-8422-40E4-9057-312CDA95D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47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FD893-A3BB-526A-46C8-1057B144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F4E3B8-2A58-8165-C391-50C88F3A3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38CCD4-1CB8-0301-B96A-FE8461E6F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B62879-42F7-5C6B-D6A8-297D7CE0D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9F968A-D9F6-4891-2DA9-689C2FB09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CDE9DC-1263-FE49-8B45-BD947DFD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A73-2EC2-41C6-944E-3C3A607CBBEE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6E30B5-E34B-2CF4-C791-E9943BDB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538D29-08D5-D88A-3417-0A817AF8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DFA6-8422-40E4-9057-312CDA95D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57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3AD7B-59E8-A4A3-EC23-A2E0E3034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A30294-F3CF-7B7F-A47D-F65C9F4B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A73-2EC2-41C6-944E-3C3A607CBBEE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E0AE8-E24C-F7A8-5887-4A4C734A4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9041DA-6929-B3E6-BFCF-ABD3A78A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DFA6-8422-40E4-9057-312CDA95D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99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3741A5-5C34-6E93-B780-A1B60921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A73-2EC2-41C6-944E-3C3A607CBBEE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CC6296-A8D2-528C-8BE1-1F418FB97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595072-05CE-8B31-BCB0-E837D6A9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DFA6-8422-40E4-9057-312CDA95D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68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08AD5-8BD1-61A6-CEB1-520C696D5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E14BF-F59B-F162-5013-3F6EEEC27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DDABEE-A916-1B66-2B9C-6F8FA9847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93C1B5-D7E6-8DCC-010E-B5987F3D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A73-2EC2-41C6-944E-3C3A607CBBEE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D9A581-1C4D-5DB7-F749-DA9C2D76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1C0EC7-D059-6627-ED6B-2E381E67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DFA6-8422-40E4-9057-312CDA95D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31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36FAE-4659-EC03-6A5F-182EB9B95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5E0CF0-BAB7-E0A6-8BE5-DB65FB228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1DC05A-BB23-B476-407F-646EA474A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33E441-4784-C9EA-192F-5AF163306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A73-2EC2-41C6-944E-3C3A607CBBEE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7D3E42-E95E-5CA5-517A-4476A319E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A30C0D-95C9-91E3-D2C4-1CB3F9DD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DFA6-8422-40E4-9057-312CDA95D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1EF62B-C6ED-BCBB-BB34-2DD7C95A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EB621D-6AD3-9C68-3FAF-24FB92BE1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61532C-A68E-4285-4E15-B187731D7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80A73-2EC2-41C6-944E-3C3A607CBBEE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564D02-3D2C-F7AE-96BC-5311CE526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9873B3-EEC2-6D6F-42C4-BECAA6F63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CDFA6-8422-40E4-9057-312CDA95D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5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152180-A5AE-060D-1943-2BD0923A18C3}"/>
              </a:ext>
            </a:extLst>
          </p:cNvPr>
          <p:cNvSpPr txBox="1"/>
          <p:nvPr/>
        </p:nvSpPr>
        <p:spPr>
          <a:xfrm>
            <a:off x="354419" y="290255"/>
            <a:ext cx="2445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V </a:t>
            </a:r>
            <a:r>
              <a:rPr lang="zh-CN" altLang="en-US" sz="3200" dirty="0"/>
              <a:t>插头</a:t>
            </a:r>
            <a:r>
              <a:rPr lang="en-US" altLang="zh-CN" sz="3200" dirty="0"/>
              <a:t>DP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04B45D-B4A4-025D-A6B8-1C2CE2123976}"/>
              </a:ext>
            </a:extLst>
          </p:cNvPr>
          <p:cNvSpPr txBox="1"/>
          <p:nvPr/>
        </p:nvSpPr>
        <p:spPr>
          <a:xfrm>
            <a:off x="503274" y="999460"/>
            <a:ext cx="10880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插头</a:t>
            </a:r>
            <a:r>
              <a:rPr lang="en-US" altLang="zh-CN" sz="2400" dirty="0"/>
              <a:t>DP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是一类基于连通性的状态压缩动态规划，用状压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DP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来处理联通问题。常见的联通问题：多回路问题、路径问题、简单回路问题、广义路径问题、生成树问题。插头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DP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一般是逐格转移的。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080354-1A8F-2C4A-CF76-590E1BF0E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19" y="2396787"/>
            <a:ext cx="5212268" cy="415673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EE68C7C-F6E5-0246-CD36-4BDA50E3D9B5}"/>
              </a:ext>
            </a:extLst>
          </p:cNvPr>
          <p:cNvSpPr txBox="1"/>
          <p:nvPr/>
        </p:nvSpPr>
        <p:spPr>
          <a:xfrm>
            <a:off x="5325682" y="2396786"/>
            <a:ext cx="63063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假如枚举到了黄色的格子。</a:t>
            </a:r>
            <a:endParaRPr lang="en-US" altLang="zh-CN" sz="2000" dirty="0"/>
          </a:p>
          <a:p>
            <a:r>
              <a:rPr lang="zh-CN" altLang="en-US" sz="2000" dirty="0"/>
              <a:t>插头</a:t>
            </a:r>
            <a:r>
              <a:rPr lang="en-US" altLang="zh-CN" sz="2000" dirty="0"/>
              <a:t>DP</a:t>
            </a:r>
            <a:r>
              <a:rPr lang="zh-CN" altLang="en-US" sz="2000" dirty="0"/>
              <a:t>要维护红色轮廓线的状态。</a:t>
            </a:r>
            <a:endParaRPr lang="en-US" altLang="zh-CN" sz="2000" dirty="0"/>
          </a:p>
          <a:p>
            <a:r>
              <a:rPr lang="zh-CN" altLang="en-US" sz="2000" dirty="0"/>
              <a:t>红色轮廓线左上方的都是已经被更新过的。</a:t>
            </a:r>
            <a:endParaRPr lang="en-US" altLang="zh-CN" sz="2000" dirty="0"/>
          </a:p>
          <a:p>
            <a:r>
              <a:rPr lang="zh-CN" altLang="en-US" sz="2000" dirty="0"/>
              <a:t>黑色实线是路径。</a:t>
            </a:r>
            <a:endParaRPr lang="en-US" altLang="zh-CN" sz="2000" dirty="0"/>
          </a:p>
          <a:p>
            <a:r>
              <a:rPr lang="zh-CN" altLang="en-US" sz="2000" dirty="0"/>
              <a:t>观察到红色线框有些边有突出的，这些突出我们可以称之为插头。</a:t>
            </a:r>
            <a:endParaRPr lang="en-US" altLang="zh-CN" sz="2000" dirty="0"/>
          </a:p>
          <a:p>
            <a:r>
              <a:rPr lang="zh-CN" altLang="en-US" sz="2000" dirty="0"/>
              <a:t>状态压缩就是要维护这些插头。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如果不考虑其他情况，似乎用</a:t>
            </a:r>
            <a:r>
              <a:rPr lang="en-US" altLang="zh-CN" sz="2000" dirty="0"/>
              <a:t>0</a:t>
            </a:r>
            <a:r>
              <a:rPr lang="zh-CN" altLang="en-US" sz="2000" dirty="0"/>
              <a:t>和</a:t>
            </a:r>
            <a:r>
              <a:rPr lang="en-US" altLang="zh-CN" sz="2000" dirty="0"/>
              <a:t>1</a:t>
            </a:r>
            <a:r>
              <a:rPr lang="zh-CN" altLang="en-US" sz="2000" dirty="0"/>
              <a:t>就能压缩这个轮廓线的状态了，</a:t>
            </a:r>
            <a:r>
              <a:rPr lang="en-US" altLang="zh-CN" sz="2000" dirty="0"/>
              <a:t>0</a:t>
            </a:r>
            <a:r>
              <a:rPr lang="zh-CN" altLang="en-US" sz="2000" dirty="0"/>
              <a:t>表示没有插头，</a:t>
            </a:r>
            <a:r>
              <a:rPr lang="en-US" altLang="zh-CN" sz="2000" dirty="0"/>
              <a:t>1</a:t>
            </a:r>
            <a:r>
              <a:rPr lang="zh-CN" altLang="en-US" sz="2000" dirty="0"/>
              <a:t>表示有插头。</a:t>
            </a:r>
            <a:endParaRPr lang="en-US" altLang="zh-CN" sz="2000" dirty="0"/>
          </a:p>
          <a:p>
            <a:r>
              <a:rPr lang="zh-CN" altLang="en-US" sz="2000" dirty="0"/>
              <a:t>但是还要维护路径连通性的信息，本题有要求是一条不交叉路径，像左图一样，如果不约束最后俩条路径要在一个连通块，最后的结果可能就是俩条路径走出来的，是不合法的。</a:t>
            </a:r>
          </a:p>
        </p:txBody>
      </p:sp>
    </p:spTree>
    <p:extLst>
      <p:ext uri="{BB962C8B-B14F-4D97-AF65-F5344CB8AC3E}">
        <p14:creationId xmlns:p14="http://schemas.microsoft.com/office/powerpoint/2010/main" val="268843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AD1446-4E96-3DAA-1C5F-83B3640363F3}"/>
              </a:ext>
            </a:extLst>
          </p:cNvPr>
          <p:cNvSpPr txBox="1"/>
          <p:nvPr/>
        </p:nvSpPr>
        <p:spPr>
          <a:xfrm>
            <a:off x="595423" y="439478"/>
            <a:ext cx="1135557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路径不交叉</a:t>
            </a:r>
            <a:endParaRPr lang="en-US" altLang="zh-CN" sz="2000" dirty="0"/>
          </a:p>
          <a:p>
            <a:r>
              <a:rPr lang="en-US" altLang="zh-CN" sz="2000" dirty="0"/>
              <a:t>2.</a:t>
            </a:r>
          </a:p>
          <a:p>
            <a:r>
              <a:rPr lang="en-US" altLang="zh-CN" sz="2000" dirty="0"/>
              <a:t> </a:t>
            </a:r>
            <a:r>
              <a:rPr lang="zh-CN" altLang="en-US" sz="2000" dirty="0"/>
              <a:t>如果是回路，那么红色轮廓上的插头可俩俩配对就像括号匹配一样。可以使用括号表示法，</a:t>
            </a:r>
            <a:r>
              <a:rPr lang="en-US" altLang="zh-CN" sz="2000" dirty="0"/>
              <a:t>1</a:t>
            </a:r>
            <a:r>
              <a:rPr lang="zh-CN" altLang="en-US" sz="2000" dirty="0"/>
              <a:t>代表左括号，</a:t>
            </a:r>
            <a:r>
              <a:rPr lang="en-US" altLang="zh-CN" sz="2000" dirty="0"/>
              <a:t>2</a:t>
            </a:r>
            <a:r>
              <a:rPr lang="zh-CN" altLang="en-US" sz="2000" dirty="0"/>
              <a:t>代表右括号，</a:t>
            </a:r>
            <a:r>
              <a:rPr lang="en-US" altLang="zh-CN" sz="2000" dirty="0"/>
              <a:t>0</a:t>
            </a:r>
            <a:r>
              <a:rPr lang="zh-CN" altLang="en-US" sz="2000" dirty="0"/>
              <a:t>代表没有插头，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2</a:t>
            </a:r>
            <a:r>
              <a:rPr lang="zh-CN" altLang="en-US" sz="2000" dirty="0"/>
              <a:t>可以压缩所有状态。</a:t>
            </a:r>
            <a:endParaRPr lang="en-US" altLang="zh-CN" sz="2000" dirty="0"/>
          </a:p>
          <a:p>
            <a:r>
              <a:rPr lang="en-US" altLang="zh-CN" sz="2000" dirty="0"/>
              <a:t> </a:t>
            </a:r>
            <a:r>
              <a:rPr lang="zh-CN" altLang="en-US" sz="2000" dirty="0"/>
              <a:t>本题不是回路，会最多多出一个无法匹配的插头，所以我们最后的状态表示是</a:t>
            </a:r>
            <a:endParaRPr lang="en-US" altLang="zh-CN" sz="2000" dirty="0"/>
          </a:p>
          <a:p>
            <a:r>
              <a:rPr lang="en-US" altLang="zh-CN" sz="2000" dirty="0"/>
              <a:t> 0 </a:t>
            </a:r>
            <a:r>
              <a:rPr lang="zh-CN" altLang="en-US" sz="2000" dirty="0"/>
              <a:t>没有插头，</a:t>
            </a:r>
            <a:r>
              <a:rPr lang="en-US" altLang="zh-CN" sz="2000" dirty="0"/>
              <a:t>1 </a:t>
            </a:r>
            <a:r>
              <a:rPr lang="zh-CN" altLang="en-US" sz="2000" dirty="0"/>
              <a:t>左括号插头，</a:t>
            </a:r>
            <a:r>
              <a:rPr lang="en-US" altLang="zh-CN" sz="2000" dirty="0"/>
              <a:t>2 </a:t>
            </a:r>
            <a:r>
              <a:rPr lang="zh-CN" altLang="en-US" sz="2000" dirty="0"/>
              <a:t>右括号插头，</a:t>
            </a:r>
            <a:r>
              <a:rPr lang="en-US" altLang="zh-CN" sz="2000" dirty="0"/>
              <a:t>3 </a:t>
            </a:r>
            <a:r>
              <a:rPr lang="zh-CN" altLang="en-US" sz="2000" dirty="0"/>
              <a:t>独立插头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设置状态</a:t>
            </a:r>
            <a:r>
              <a:rPr lang="en-US" altLang="zh-CN" sz="2000" dirty="0"/>
              <a:t>f[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][j][state],</a:t>
            </a:r>
            <a:r>
              <a:rPr lang="zh-CN" altLang="en-US" sz="2000" dirty="0"/>
              <a:t>代表处理到了点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i,j</a:t>
            </a:r>
            <a:r>
              <a:rPr lang="en-US" altLang="zh-CN" sz="2000" dirty="0"/>
              <a:t>),</a:t>
            </a:r>
            <a:r>
              <a:rPr lang="zh-CN" altLang="en-US" sz="2000" dirty="0"/>
              <a:t>且轮廓线状态为</a:t>
            </a:r>
            <a:r>
              <a:rPr lang="en-US" altLang="zh-CN" sz="2000" dirty="0"/>
              <a:t>state</a:t>
            </a:r>
            <a:r>
              <a:rPr lang="zh-CN" altLang="en-US" sz="2000" dirty="0"/>
              <a:t>的最大收益。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轮廓线的状态位数跟列数有关，我们是</a:t>
            </a:r>
            <a:r>
              <a:rPr lang="en-US" altLang="zh-CN" sz="2000" dirty="0"/>
              <a:t>3</a:t>
            </a:r>
            <a:r>
              <a:rPr lang="zh-CN" altLang="en-US" sz="2000" dirty="0"/>
              <a:t>行</a:t>
            </a:r>
            <a:r>
              <a:rPr lang="en-US" altLang="zh-CN" sz="2000" dirty="0"/>
              <a:t>n</a:t>
            </a:r>
            <a:r>
              <a:rPr lang="zh-CN" altLang="en-US" sz="2000" dirty="0"/>
              <a:t>列，我们可以翻转一下，</a:t>
            </a:r>
            <a:r>
              <a:rPr lang="en-US" altLang="zh-CN" sz="2000" dirty="0"/>
              <a:t>n</a:t>
            </a:r>
            <a:r>
              <a:rPr lang="zh-CN" altLang="en-US" sz="2000" dirty="0"/>
              <a:t>行</a:t>
            </a:r>
            <a:r>
              <a:rPr lang="en-US" altLang="zh-CN" sz="2000" dirty="0"/>
              <a:t>3</a:t>
            </a:r>
            <a:r>
              <a:rPr lang="zh-CN" altLang="en-US" sz="2000" dirty="0"/>
              <a:t>列。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4.</a:t>
            </a:r>
            <a:r>
              <a:rPr lang="zh-CN" altLang="en-US" sz="2000" dirty="0"/>
              <a:t>由于限制，合法状态比理论状态数量要少，如果卡时间可以使用哈希表，一般手写。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5.</a:t>
            </a:r>
            <a:r>
              <a:rPr lang="zh-CN" altLang="en-US" sz="2000" dirty="0"/>
              <a:t>行数比较大，考虑滚动。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6.</a:t>
            </a:r>
            <a:r>
              <a:rPr lang="zh-CN" altLang="en-US" sz="2000" dirty="0"/>
              <a:t>用一个数组储存当前更新能够得到的合法状态，然后继续处理下一个点。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7.</a:t>
            </a:r>
            <a:r>
              <a:rPr lang="zh-CN" altLang="en-US" sz="2000" dirty="0"/>
              <a:t>起点先放一个独立插头，最后一格也是在有独立插头的情况下记录答案。</a:t>
            </a:r>
            <a:endParaRPr lang="en-US" altLang="zh-CN" sz="20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517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3C8A7A1-1F64-8992-3DC3-BA86142CCA0A}"/>
              </a:ext>
            </a:extLst>
          </p:cNvPr>
          <p:cNvSpPr txBox="1"/>
          <p:nvPr/>
        </p:nvSpPr>
        <p:spPr>
          <a:xfrm>
            <a:off x="141768" y="382772"/>
            <a:ext cx="5365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转移时的分类讨论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B126854-3E17-3DA9-FFAA-8FBE29309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40" y="1277819"/>
            <a:ext cx="4557823" cy="414641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749D439-7472-E05D-7586-7FF861FA532C}"/>
              </a:ext>
            </a:extLst>
          </p:cNvPr>
          <p:cNvSpPr txBox="1"/>
          <p:nvPr/>
        </p:nvSpPr>
        <p:spPr>
          <a:xfrm>
            <a:off x="5443869" y="1346791"/>
            <a:ext cx="63299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对于转移，我们只需要将点（</a:t>
            </a:r>
            <a:r>
              <a:rPr lang="en-US" altLang="zh-CN" sz="2000" dirty="0" err="1"/>
              <a:t>i</a:t>
            </a:r>
            <a:r>
              <a:rPr lang="zh-CN" altLang="en-US" sz="2000" dirty="0"/>
              <a:t>，</a:t>
            </a:r>
            <a:r>
              <a:rPr lang="en-US" altLang="zh-CN" sz="2000" dirty="0"/>
              <a:t>j</a:t>
            </a:r>
            <a:r>
              <a:rPr lang="zh-CN" altLang="en-US" sz="2000" dirty="0"/>
              <a:t>）左边和上边轮廓线的状态 </a:t>
            </a:r>
            <a:r>
              <a:rPr lang="en-US" altLang="zh-CN" sz="2000" dirty="0"/>
              <a:t>P2</a:t>
            </a:r>
            <a:r>
              <a:rPr lang="zh-CN" altLang="en-US" sz="2000" dirty="0"/>
              <a:t>，</a:t>
            </a:r>
            <a:r>
              <a:rPr lang="en-US" altLang="zh-CN" sz="2000" dirty="0"/>
              <a:t>P1</a:t>
            </a:r>
            <a:r>
              <a:rPr lang="zh-CN" altLang="en-US" sz="2000" dirty="0"/>
              <a:t> 转移为</a:t>
            </a:r>
            <a:r>
              <a:rPr lang="en-US" altLang="zh-CN" sz="2000" dirty="0"/>
              <a:t>W2</a:t>
            </a:r>
            <a:r>
              <a:rPr lang="zh-CN" altLang="en-US" sz="2000" dirty="0"/>
              <a:t>，</a:t>
            </a:r>
            <a:r>
              <a:rPr lang="en-US" altLang="zh-CN" sz="2000" dirty="0"/>
              <a:t>W1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但是转移的情况会比较多，</a:t>
            </a:r>
            <a:r>
              <a:rPr lang="en-US" altLang="zh-CN" sz="2000" dirty="0"/>
              <a:t>P2</a:t>
            </a:r>
            <a:r>
              <a:rPr lang="zh-CN" altLang="en-US" sz="2000" dirty="0"/>
              <a:t>，和</a:t>
            </a:r>
            <a:r>
              <a:rPr lang="en-US" altLang="zh-CN" sz="2000" dirty="0"/>
              <a:t>P1</a:t>
            </a:r>
            <a:r>
              <a:rPr lang="zh-CN" altLang="en-US" sz="2000" dirty="0"/>
              <a:t>都有四种取值，故共</a:t>
            </a:r>
            <a:r>
              <a:rPr lang="en-US" altLang="zh-CN" sz="2000" dirty="0"/>
              <a:t>16</a:t>
            </a:r>
            <a:r>
              <a:rPr lang="zh-CN" altLang="en-US" sz="2000" dirty="0"/>
              <a:t>种转移方程。</a:t>
            </a:r>
          </a:p>
        </p:txBody>
      </p:sp>
    </p:spTree>
    <p:extLst>
      <p:ext uri="{BB962C8B-B14F-4D97-AF65-F5344CB8AC3E}">
        <p14:creationId xmlns:p14="http://schemas.microsoft.com/office/powerpoint/2010/main" val="228170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5B3BFD-5337-1E86-8D91-C660A3674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2" y="1370304"/>
            <a:ext cx="7315576" cy="15939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F1AE936-7EB5-ACFB-ABC4-00865BC7EA63}"/>
              </a:ext>
            </a:extLst>
          </p:cNvPr>
          <p:cNvSpPr txBox="1"/>
          <p:nvPr/>
        </p:nvSpPr>
        <p:spPr>
          <a:xfrm>
            <a:off x="177022" y="543558"/>
            <a:ext cx="9250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Insert</a:t>
            </a:r>
            <a:r>
              <a:rPr lang="zh-CN" altLang="en-US" sz="2400" dirty="0"/>
              <a:t>函数是更新状态，第一个参数就是新的插头状态，第二个参数是更新的收益。</a:t>
            </a:r>
            <a:r>
              <a:rPr lang="en-US" altLang="zh-CN" sz="2400" dirty="0"/>
              <a:t>W1</a:t>
            </a:r>
            <a:r>
              <a:rPr lang="zh-CN" altLang="en-US" sz="2400" dirty="0"/>
              <a:t>，</a:t>
            </a:r>
            <a:r>
              <a:rPr lang="en-US" altLang="zh-CN" sz="2400" dirty="0"/>
              <a:t>W2</a:t>
            </a:r>
            <a:r>
              <a:rPr lang="zh-CN" altLang="en-US" sz="2400" dirty="0"/>
              <a:t>是权重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6B662A-5B95-0636-4307-6586719B1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22" y="3270210"/>
            <a:ext cx="6159983" cy="15960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B8E4A0C-E082-E440-4A32-0DED698F1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56" y="5054043"/>
            <a:ext cx="6540836" cy="155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DBCA385-2653-BB49-9C91-0D5FDEFAE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82" y="304972"/>
            <a:ext cx="6661492" cy="19241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AD4469C-44A8-4316-5F2B-4067139C538E}"/>
              </a:ext>
            </a:extLst>
          </p:cNvPr>
          <p:cNvSpPr txBox="1"/>
          <p:nvPr/>
        </p:nvSpPr>
        <p:spPr>
          <a:xfrm>
            <a:off x="248882" y="2473843"/>
            <a:ext cx="530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我们要在有一个独立插头且是终点的时候记录答案。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581BFF6-3F47-2C26-7E86-51D740749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14" y="3043595"/>
            <a:ext cx="7372133" cy="192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6B50CCE-AEA8-1117-F6EE-47218F56A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01" y="535505"/>
            <a:ext cx="8048166" cy="13860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DAEB09C-08E4-8BF0-D866-1F0F678D3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50" y="2986314"/>
            <a:ext cx="6743640" cy="138607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A361234-B54A-F3A0-3F43-4B427D4EFE90}"/>
              </a:ext>
            </a:extLst>
          </p:cNvPr>
          <p:cNvSpPr txBox="1"/>
          <p:nvPr/>
        </p:nvSpPr>
        <p:spPr>
          <a:xfrm>
            <a:off x="524540" y="2147777"/>
            <a:ext cx="7378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-</a:t>
            </a:r>
            <a:r>
              <a:rPr lang="en-US" altLang="zh-CN" sz="2400" dirty="0" err="1"/>
              <a:t>findr</a:t>
            </a:r>
            <a:r>
              <a:rPr lang="zh-CN" altLang="en-US" sz="2400" dirty="0"/>
              <a:t>函数</a:t>
            </a:r>
            <a:r>
              <a:rPr lang="en-US" altLang="zh-CN" sz="2400" dirty="0"/>
              <a:t> </a:t>
            </a:r>
            <a:r>
              <a:rPr lang="zh-CN" altLang="en-US" sz="2400" dirty="0"/>
              <a:t>找到右边满足要求的第一个</a:t>
            </a:r>
            <a:r>
              <a:rPr lang="en-US" altLang="zh-CN" sz="2400" dirty="0"/>
              <a:t>2</a:t>
            </a:r>
            <a:r>
              <a:rPr lang="zh-CN" altLang="en-US" sz="2400" dirty="0"/>
              <a:t>的位置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5422EB4-D5D7-EDB7-0698-BFFB278CE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50" y="4763988"/>
            <a:ext cx="8490386" cy="13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9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DC187A3-DCDB-4438-2301-800AC51E9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39" y="652901"/>
            <a:ext cx="6623390" cy="15685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7274276-B4DF-FA7C-3204-952A2A9B4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39" y="2655374"/>
            <a:ext cx="5607338" cy="12637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84FEF40-560F-3A48-49A7-BFBA42FCC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39" y="4353031"/>
            <a:ext cx="8115717" cy="12700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96CB721-B4C2-A606-F8CE-EB0322AB1AC8}"/>
              </a:ext>
            </a:extLst>
          </p:cNvPr>
          <p:cNvSpPr txBox="1"/>
          <p:nvPr/>
        </p:nvSpPr>
        <p:spPr>
          <a:xfrm>
            <a:off x="446567" y="5940056"/>
            <a:ext cx="705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r>
              <a:rPr lang="en-US" altLang="zh-CN" dirty="0" err="1"/>
              <a:t>findl</a:t>
            </a:r>
            <a:r>
              <a:rPr lang="zh-CN" altLang="en-US" dirty="0"/>
              <a:t>与</a:t>
            </a:r>
            <a:r>
              <a:rPr lang="en-US" altLang="zh-CN" dirty="0" err="1"/>
              <a:t>findr</a:t>
            </a:r>
            <a:r>
              <a:rPr lang="zh-CN" altLang="en-US" dirty="0"/>
              <a:t>作用对称。</a:t>
            </a:r>
          </a:p>
        </p:txBody>
      </p:sp>
    </p:spTree>
    <p:extLst>
      <p:ext uri="{BB962C8B-B14F-4D97-AF65-F5344CB8AC3E}">
        <p14:creationId xmlns:p14="http://schemas.microsoft.com/office/powerpoint/2010/main" val="2719230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07AE754-EDD8-AA34-B442-E49B5B72F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87" y="608312"/>
            <a:ext cx="8757100" cy="12891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8E334B1-9E76-20A4-8CD1-DAA94A133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87" y="2177779"/>
            <a:ext cx="6629741" cy="19495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9011F61-3D92-B219-7A37-32A2F396E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37" y="5124565"/>
            <a:ext cx="7772799" cy="124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84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6650ABF-7E4F-089E-57E3-0E59888BA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60" y="511773"/>
            <a:ext cx="8331628" cy="261633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6A12DA2-4831-9B60-9FD1-693C63933FCE}"/>
              </a:ext>
            </a:extLst>
          </p:cNvPr>
          <p:cNvSpPr txBox="1"/>
          <p:nvPr/>
        </p:nvSpPr>
        <p:spPr>
          <a:xfrm>
            <a:off x="439479" y="4245935"/>
            <a:ext cx="723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时间复杂度</a:t>
            </a:r>
            <a:r>
              <a:rPr lang="en-US" altLang="zh-CN" sz="2800" dirty="0"/>
              <a:t>O(n*m*S*m)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22142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577</Words>
  <Application>Microsoft Office PowerPoint</Application>
  <PresentationFormat>宽屏</PresentationFormat>
  <Paragraphs>36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8617844603495</dc:creator>
  <cp:lastModifiedBy>8617844603495</cp:lastModifiedBy>
  <cp:revision>1</cp:revision>
  <dcterms:created xsi:type="dcterms:W3CDTF">2024-05-31T16:19:40Z</dcterms:created>
  <dcterms:modified xsi:type="dcterms:W3CDTF">2024-05-31T17:23:46Z</dcterms:modified>
</cp:coreProperties>
</file>