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27B6F-B90D-68D4-3C3B-E46E9E553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6DAF0D-2611-8E07-AD50-D0B70575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A8C0C-8102-43D7-D4FE-89384B2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E0EA5-2901-DEF5-7FC7-EB531051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EACBE-37CA-1858-61FF-70CC81F9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34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BA8B1-EE50-7AFD-1161-FA612883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10961F-A550-71D8-478E-E173F5AAA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3ED9D-ABD1-A386-ACD9-AEF256A5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ADD5E-81EC-DCDA-60BA-523143AB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8E520-40EF-A98A-45B5-0A0756B1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7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D1B99-BBDC-9D46-CEFF-3E207C249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1140-CE12-8461-ADD6-41B5DA72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D54E55-C3DC-4898-7199-97BEBA1F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3409F-A4A4-036C-535F-5810A155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F427-55D8-2514-DD2C-156D1E6E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0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56B55-D577-62A3-0353-EF4BC7CA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A8E32-21A4-A404-3E90-AF059C621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C2788-ED17-DC4B-4E53-20D52817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58AE8-6969-9C13-28D8-9CCB561D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ABB9-A4F1-0010-9BE5-CFCBA569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4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25074-DB42-457A-98DD-9EE09C5A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10D24-A5CC-8A93-1287-D250FCA7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E155B-E6F0-07CE-71B3-72C83CE9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98F6E-A917-6D8C-DD3D-3C875987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07CD7-F934-9AEA-9000-39B23AFB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63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954-E0D3-C3F3-4527-140AFB9E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98D49-FA0B-BCD2-E779-F587F203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A9DEC-49F1-9ACC-F498-E1018B408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783D8-B5D1-A028-635F-B68D3CFF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46582-48C3-CC3C-F10F-69684D62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E652B-66E3-9916-6F2D-EBC5BF41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ABA3-B7EC-8F9E-2849-883B8D19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B0D83-5A97-DB7F-F46B-C61DF8997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D9314F-DDD9-783B-3C88-D2C116D9C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7B9851-B481-D6CE-2117-996D851F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A129B4-E0BD-BCE1-F0A9-DD8BC9427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106AF-E2DA-61BC-F5F4-AC63B3BC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1BC739-7EE3-D0C1-0614-4F2B485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249DDC-071D-AA27-E77B-9236670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6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22C86-D20D-ED3C-5502-0A3494AD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D3AC1-DB01-AA32-5773-BEE29D89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811E5E-57FC-719C-D31E-40EF8D0C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795974-FE76-2BAB-7978-AC93EA4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69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BEEF63-7955-4172-69C7-EB77CEF7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84D9A2-B50E-371D-0446-2D430D24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3E17D-65A5-0550-5E67-79F2C79A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5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9ED5C-A199-EDBB-E80B-DEDA4836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6D976-DCFD-A408-A0A9-BEA10342B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903C-D481-BB8C-9FE0-EF556A6C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78C04-6EA8-277A-42C3-F6A00D7C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AEA0B-71B4-15B7-8AC0-B7780D58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CA0BE9-AF5E-81E6-268F-65EE78D5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2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A8A5-0E67-4060-E1A0-5EA7A8E9F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99BAD0-2361-9D17-FFE5-FD9CA0213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154AD8-76F1-9119-C45D-CFDBADCD3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C1C69D-F105-635A-20AF-8C9B6833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AB62E-6F2F-4C5E-DB48-ECC1F325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AAC82-887E-17D5-7BD0-C68E640E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F833F-27DF-A33A-2566-AF36633D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667BF-1622-E3E6-F4ED-2007C69C3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B9F7-79DB-EF9C-E99D-88C0B24D8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0E5B-43AC-423A-8C5B-E066522AA851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696C7-6D1D-5B68-E41C-142FC4AE4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30C05-8998-DA21-2F5B-869D4E0DA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FB9-9A10-4A60-80F7-400C6201B5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9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90844-677B-85E9-EEA3-CDC72E86A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 </a:t>
            </a:r>
            <a:r>
              <a:rPr lang="zh-CN" altLang="en-US" dirty="0"/>
              <a:t>集合的并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CBC69-C1D3-0025-6E38-1AEC22AE6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47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F5A3-D03D-95AA-E598-FC56CD48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0965D-7134-5117-F6CC-B0F4DB4E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个集合，每个集合里的数都是 </a:t>
            </a:r>
            <a:r>
              <a:rPr lang="en-US" altLang="zh-CN" dirty="0"/>
              <a:t>[1,m]</a:t>
            </a:r>
            <a:r>
              <a:rPr lang="zh-CN" altLang="en-US" dirty="0"/>
              <a:t>内的整数，且每个集合的大小均为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请你选出 </a:t>
            </a:r>
            <a:r>
              <a:rPr lang="en-US" altLang="zh-CN" dirty="0"/>
              <a:t>n </a:t>
            </a:r>
            <a:r>
              <a:rPr lang="zh-CN" altLang="en-US" dirty="0"/>
              <a:t>个集合选出尽可能少的集合，使得这些集合的并集等于 </a:t>
            </a:r>
            <a:r>
              <a:rPr lang="en-US" altLang="zh-CN" dirty="0"/>
              <a:t>[1,m] </a:t>
            </a:r>
            <a:r>
              <a:rPr lang="zh-CN" altLang="en-US" dirty="0"/>
              <a:t>内的所有整数组成的集合，或者判断无法做到。</a:t>
            </a:r>
          </a:p>
        </p:txBody>
      </p:sp>
    </p:spTree>
    <p:extLst>
      <p:ext uri="{BB962C8B-B14F-4D97-AF65-F5344CB8AC3E}">
        <p14:creationId xmlns:p14="http://schemas.microsoft.com/office/powerpoint/2010/main" val="16270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A91EC-61F9-1D93-C4B3-756ED1D5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做法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306A3-0B15-ED32-1E21-D9353D7B0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听说是 </a:t>
            </a:r>
            <a:r>
              <a:rPr lang="en-US" altLang="zh-CN" dirty="0"/>
              <a:t>DLX </a:t>
            </a:r>
            <a:r>
              <a:rPr lang="zh-CN" altLang="en-US" dirty="0"/>
              <a:t>模板题，但是搬题人不会，所以</a:t>
            </a:r>
            <a:r>
              <a:rPr lang="en-US" altLang="zh-CN" dirty="0"/>
              <a:t> std </a:t>
            </a:r>
            <a:r>
              <a:rPr lang="zh-CN" altLang="en-US" dirty="0"/>
              <a:t>是状压。</a:t>
            </a:r>
            <a:endParaRPr lang="en-US" altLang="zh-CN" dirty="0"/>
          </a:p>
          <a:p>
            <a:r>
              <a:rPr lang="en-US" altLang="zh-CN" dirty="0"/>
              <a:t>F(x) </a:t>
            </a:r>
            <a:r>
              <a:rPr lang="zh-CN" altLang="en-US" dirty="0"/>
              <a:t>代表集合 </a:t>
            </a:r>
            <a:r>
              <a:rPr lang="en-US" altLang="zh-CN" dirty="0"/>
              <a:t>x </a:t>
            </a:r>
            <a:r>
              <a:rPr lang="zh-CN" altLang="en-US" dirty="0"/>
              <a:t>用当前集合能否实现，能为 </a:t>
            </a:r>
            <a:r>
              <a:rPr lang="en-US" altLang="zh-CN" dirty="0"/>
              <a:t>1 </a:t>
            </a:r>
            <a:r>
              <a:rPr lang="zh-CN" altLang="en-US" dirty="0"/>
              <a:t>，不能为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X </a:t>
            </a:r>
            <a:r>
              <a:rPr lang="zh-CN" altLang="en-US" dirty="0"/>
              <a:t>的 </a:t>
            </a:r>
            <a:r>
              <a:rPr lang="en-US" altLang="zh-CN" dirty="0"/>
              <a:t>2^(i-1) </a:t>
            </a:r>
            <a:r>
              <a:rPr lang="zh-CN" altLang="en-US" dirty="0"/>
              <a:t>位代表第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个元素。从 </a:t>
            </a:r>
            <a:r>
              <a:rPr lang="en-US" altLang="zh-CN" dirty="0"/>
              <a:t>1</a:t>
            </a:r>
            <a:r>
              <a:rPr lang="zh-CN" altLang="en-US" dirty="0"/>
              <a:t> 到 </a:t>
            </a:r>
            <a:r>
              <a:rPr lang="en-US" altLang="zh-CN" dirty="0"/>
              <a:t>m </a:t>
            </a:r>
            <a:r>
              <a:rPr lang="zh-CN" altLang="en-US" dirty="0"/>
              <a:t>将每个集合加入当前集合中，没次加入扫描所有 </a:t>
            </a:r>
            <a:r>
              <a:rPr lang="en-US" altLang="zh-CN" dirty="0"/>
              <a:t>x </a:t>
            </a:r>
            <a:r>
              <a:rPr lang="zh-CN" altLang="en-US" dirty="0"/>
              <a:t>，用 </a:t>
            </a:r>
            <a:r>
              <a:rPr lang="en-US" altLang="zh-CN" dirty="0"/>
              <a:t>x </a:t>
            </a:r>
            <a:r>
              <a:rPr lang="zh-CN" altLang="en-US" dirty="0"/>
              <a:t>更新 </a:t>
            </a:r>
            <a:r>
              <a:rPr lang="en-US" altLang="zh-CN" dirty="0"/>
              <a:t>x </a:t>
            </a:r>
            <a:r>
              <a:rPr lang="zh-CN" altLang="en-US" dirty="0"/>
              <a:t>并 </a:t>
            </a:r>
            <a:r>
              <a:rPr lang="en-US" altLang="zh-CN" dirty="0" err="1"/>
              <a:t>a_i</a:t>
            </a:r>
            <a:r>
              <a:rPr lang="en-US" altLang="zh-CN" dirty="0"/>
              <a:t> </a:t>
            </a:r>
            <a:r>
              <a:rPr lang="zh-CN" altLang="en-US" dirty="0"/>
              <a:t>。最后 </a:t>
            </a:r>
            <a:r>
              <a:rPr lang="en-US" altLang="zh-CN" dirty="0"/>
              <a:t>F(2^m-1) </a:t>
            </a:r>
            <a:r>
              <a:rPr lang="zh-CN" altLang="en-US"/>
              <a:t>就是答案。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24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G 集合的并</vt:lpstr>
      <vt:lpstr>题目大意</vt:lpstr>
      <vt:lpstr>做法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集合的并</dc:title>
  <dc:creator>db shen</dc:creator>
  <cp:lastModifiedBy>db shen</cp:lastModifiedBy>
  <cp:revision>2</cp:revision>
  <dcterms:created xsi:type="dcterms:W3CDTF">2024-05-30T14:40:02Z</dcterms:created>
  <dcterms:modified xsi:type="dcterms:W3CDTF">2024-05-30T14:45:50Z</dcterms:modified>
</cp:coreProperties>
</file>