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57AE3-6A91-53FD-A1D0-5CBC0CB2C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45B634-4959-701F-A02D-12BE322BF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D821C-AF10-84E8-5EE3-FDEFE010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8B6D-CE2D-4F9E-A81F-C6BC4B7A9A0B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B8E14-7424-D4D4-4F70-606AAFB0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A230A-328B-AC22-665D-ACA0713E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2C14-D08F-4F38-955D-6082BDA0C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71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DEF6E-C179-1E27-7069-2B9B2BE6E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1705FC-6C29-9FF3-878F-BFC42E44A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219BE-023F-7375-EE88-51362EEA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8B6D-CE2D-4F9E-A81F-C6BC4B7A9A0B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DD451-EE5B-39DD-B36A-3BF5A8CD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FEAC6-1E23-1D91-1D86-133C95B5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2C14-D08F-4F38-955D-6082BDA0C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43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241976-119A-4C1E-F66B-42594D1B2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823D86-DF0D-C48E-65BF-B38CD3E02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7EBF6-AB9C-4183-8430-8AA7A872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8B6D-CE2D-4F9E-A81F-C6BC4B7A9A0B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A4FFD-F829-A21C-38D5-A24A46DF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758AA-9AA9-26AB-FE2F-5A506C37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2C14-D08F-4F38-955D-6082BDA0C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33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6C426-AB5F-8E67-382A-646D1B03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CE2DD4-F4BE-DF26-B1F4-4A46BD09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5BD4BC-B1DC-2B45-2D95-665C3FB6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8B6D-CE2D-4F9E-A81F-C6BC4B7A9A0B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1B772-28DE-AF28-4A60-24527D14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8075F-56AE-98C4-7087-8E674E71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2C14-D08F-4F38-955D-6082BDA0C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00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36A58-A3B6-781E-98B6-5F0EBAB0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12233E-F21B-ED6F-A911-FAEC3D5FF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0AF05-8BBF-FB0B-B726-62F07850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8B6D-CE2D-4F9E-A81F-C6BC4B7A9A0B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5FB34-CBCC-6741-2749-0CBCD78D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1F0764-3EA8-B173-14A7-D5B0A7BF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2C14-D08F-4F38-955D-6082BDA0C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9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BBDD3-6F08-2A99-B15D-5C7B3C83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4F678-28E0-5EB7-E056-DD8CF42D6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9E78E9-D0AB-5B3C-2FAC-795B4F7DD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0F3140-B307-0E9D-8B23-90422E93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8B6D-CE2D-4F9E-A81F-C6BC4B7A9A0B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E12C5-0023-A3C9-4D93-305F7365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E2FA8E-D567-F8ED-198E-9BAB0898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2C14-D08F-4F38-955D-6082BDA0C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9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19403-B215-A643-AE03-5E29BC09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E538E3-0BAA-310F-E3DB-CD353321E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8BE4F0-8981-4812-1450-96E649340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A3C65C-8F19-4095-0D0F-01BCCC21F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AE9D63-9DEC-9AB4-E34B-C466AED02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3A8911-4307-5E15-9816-977D48EF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8B6D-CE2D-4F9E-A81F-C6BC4B7A9A0B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A2D4D3-7473-0499-BE38-42130B17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31EBD2-7CA7-DBD5-06F8-4DA3804D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2C14-D08F-4F38-955D-6082BDA0C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30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F3521-0E37-7A8F-2A19-E2617E3B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E1E157-67C7-BE00-973A-DC4EC672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8B6D-CE2D-4F9E-A81F-C6BC4B7A9A0B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84CB3C-FCD7-C1A1-987E-59A0B5B4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CEDF59-8DF6-B2C8-7727-AFC91E1A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2C14-D08F-4F38-955D-6082BDA0C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8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2EED70-447E-8121-EBCA-530B07E6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8B6D-CE2D-4F9E-A81F-C6BC4B7A9A0B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AB1315-9A78-6DA6-515B-7A241600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EF618E-2F94-314B-4A75-C88C7FC6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2C14-D08F-4F38-955D-6082BDA0C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78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93CC4-A671-5CCC-4E65-B9570DE1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499FD-EF0D-3F29-C8D2-B1CA52B8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F36015-721B-38CC-CC1B-1F20E424B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7A4D73-01BB-3E1D-CCC1-75673368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8B6D-CE2D-4F9E-A81F-C6BC4B7A9A0B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022AE6-C938-8CA3-7F30-B1ADA866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E49CFF-C1EC-ADFA-06F5-DBBCD07C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2C14-D08F-4F38-955D-6082BDA0C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90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258F5-3AC5-7E3E-317A-9E7585E1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147E8-6ADB-0A69-C076-C383393880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9E2199-AAD0-AFBA-EDF8-292563035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07C381-B939-C597-6118-6D555D30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8B6D-CE2D-4F9E-A81F-C6BC4B7A9A0B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843C44-2B44-7A19-9A5D-6F59913F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48F23-1C80-12A1-D5E5-BA8FACEB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2C14-D08F-4F38-955D-6082BDA0C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27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2A1193-08F4-5D5A-6FC8-6DB5C1D2F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63BE95-E4B2-2145-8171-0FA791B88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4A2B4-A6A4-72B1-D70E-62D454519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08B6D-CE2D-4F9E-A81F-C6BC4B7A9A0B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F8630-FA39-C13A-C23F-393EFAD44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FCB7D-3DD5-42B1-97CC-74C639F53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A2C14-D08F-4F38-955D-6082BDA0C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77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D50CB-20F4-CC84-91F7-BE2F79250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 </a:t>
            </a:r>
            <a:r>
              <a:rPr lang="zh-CN" altLang="en-US" dirty="0"/>
              <a:t>折叠 </a:t>
            </a:r>
            <a:r>
              <a:rPr lang="en-US" altLang="zh-CN" dirty="0"/>
              <a:t>n </a:t>
            </a:r>
            <a:r>
              <a:rPr lang="zh-CN" altLang="en-US" dirty="0"/>
              <a:t>截棍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84A0E5-7114-3BC5-0BCD-DF98D93FF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8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3BE6A-910B-89FF-3D46-B6CF6773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F993F-C047-48AA-F930-6C4CFD4C5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 </a:t>
            </a:r>
            <a:r>
              <a:rPr lang="en-US" altLang="zh-CN" dirty="0"/>
              <a:t>n </a:t>
            </a:r>
            <a:r>
              <a:rPr lang="zh-CN" altLang="en-US" dirty="0"/>
              <a:t>条线段首位相接放在 </a:t>
            </a:r>
            <a:r>
              <a:rPr lang="en-US" altLang="zh-CN" dirty="0"/>
              <a:t>x </a:t>
            </a:r>
            <a:r>
              <a:rPr lang="zh-CN" altLang="en-US" dirty="0"/>
              <a:t>轴上，使得被覆盖的长度最短。</a:t>
            </a:r>
          </a:p>
        </p:txBody>
      </p:sp>
    </p:spTree>
    <p:extLst>
      <p:ext uri="{BB962C8B-B14F-4D97-AF65-F5344CB8AC3E}">
        <p14:creationId xmlns:p14="http://schemas.microsoft.com/office/powerpoint/2010/main" val="73367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9F6EE-D5B1-65AF-0803-595F8A96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A1406-7F48-E724-D5CA-E47BD1A23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首先我们发现绝对坐标其实没有意义，因为整体平移后不会改变长度和位置关系。因此我们考虑相对位置。令 </a:t>
            </a:r>
            <a:r>
              <a:rPr lang="en-US" altLang="zh-CN" dirty="0" err="1"/>
              <a:t>fij</a:t>
            </a:r>
            <a:r>
              <a:rPr lang="en-US" altLang="zh-CN" dirty="0"/>
              <a:t> </a:t>
            </a:r>
            <a:r>
              <a:rPr lang="zh-CN" altLang="en-US" dirty="0"/>
              <a:t>代表放了前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根木棍，且第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根木棍的结尾与最左边的距离为 </a:t>
            </a:r>
            <a:r>
              <a:rPr lang="en-US" altLang="zh-CN" dirty="0"/>
              <a:t>j </a:t>
            </a:r>
            <a:r>
              <a:rPr lang="zh-CN" altLang="en-US"/>
              <a:t>时覆盖的最小长度，按题意转移即可。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349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O 折叠 n 截棍</vt:lpstr>
      <vt:lpstr>题目大意</vt:lpstr>
      <vt:lpstr>思路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折叠 n 截棍</dc:title>
  <dc:creator>db shen</dc:creator>
  <cp:lastModifiedBy>db shen</cp:lastModifiedBy>
  <cp:revision>2</cp:revision>
  <dcterms:created xsi:type="dcterms:W3CDTF">2024-05-31T06:36:04Z</dcterms:created>
  <dcterms:modified xsi:type="dcterms:W3CDTF">2024-05-31T06:43:14Z</dcterms:modified>
</cp:coreProperties>
</file>