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679C-3556-EB1F-8489-532DED75C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E95D2-9A86-A7F6-FEA0-192A14C1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D3C8E-CB25-1026-09A0-F0096F0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9B272-E887-48BF-C3C1-A37F189B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E519E-45EA-FE97-6A1D-A743F778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A23F0-C056-F03C-1716-2AE4FD3F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8B089-B463-549E-58FA-6AB790BF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0E008-1158-0712-9355-F68C3FFA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CCE-46EA-C215-FA36-A0D70F7B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CC63F-D61B-6993-D5C9-D5B617E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7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B5CE9-678E-DEC4-6CA5-69730596E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3AFE3-2963-DE4A-1007-C8DA3C7EC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8AD5E-9A4E-BFF4-33F2-75656B16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B1D3-ED45-103B-D7E4-D78FAD1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033F0-9D6A-2031-DB89-B7C0EE2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4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DF52A-4B86-49A1-F6AE-ED8DC8E7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9E3A4-B7AE-D350-D3BF-F5DE0E65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07EB0-270F-FC25-42A6-EA2576CF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9F0ED-F7E3-60C8-3774-104523E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6368C-14D1-ED46-ECD5-A3849AA2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2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E481-E301-F2C7-4EC5-D78C3F56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290A0-3B7B-D67C-1BE2-46C164FD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17363-A47E-8175-A357-AB7C8DA3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D0D84-2F9E-E9F8-16CE-9DEAED8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79EED-4A2B-3734-DD9D-EA2D5298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47F2-D852-26E5-F8FD-2BC5067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DE5D-677A-51CB-CE01-6CC1CA57C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F552E-E624-095E-434D-39920906A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0651E-1F81-1CEA-C72D-F910671C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0DC3E-F492-8DEE-C55B-60BD3D2C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901C1-55C7-BE12-05B5-3C7166C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7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F395-C48A-884D-64DA-DDED045D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A4DD1-3666-1E66-470F-F302F78F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ED83D-3617-336A-7B78-C10B134D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8A240-3E9F-D581-B406-1223954D9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FCA68-F7B4-9D5E-80ED-EC89E319B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7948F-9866-C954-1B02-93FB326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8D71D-9C16-9E32-E8FB-AEDEBB21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DFE1D-C8A4-2F73-563E-501D1EB9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3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478DC-EBAA-1500-C2CA-FED2D727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0E740C-5614-5DC9-B8EC-0754FB1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0DB71-6D04-1707-2462-4D85962B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3CBC7-F4B3-A6AA-E665-4A682142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9513E-CC9F-6651-0A14-9511FE6B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B3235-D5CD-0681-7908-8446EE0C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D337E-DDBE-C838-8036-FE9DA5FC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E7F06-E36B-DCD6-BF6C-2ACFC0DB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BB63F-9BB2-32AA-99D9-06507813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8BB99-3EC1-1F78-7456-981142EE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0B074-BCE0-EE98-E412-D54E537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28C0C-20B5-75D1-9403-1FC66031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64711-94AC-94DC-DE64-67113F2A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CBD77-1813-5113-03AF-9660C4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B16F3-14BD-DF89-C2FD-79D6ACA4C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AC8A0-2E06-BC6D-B7CD-623FD537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10C95-A4BB-8AE3-6F0B-128D079E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01A1B-C2DD-8EC6-1616-C998AD47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6BC29-FE65-7130-14D5-C621CE55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18FFEA-C93F-E576-FAB9-3EF4D829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635CA-5FAF-67C5-6C4B-03BD2258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5D2D6-D73F-29F4-7206-B920993E4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640C-EE63-487B-B7BC-46068C7C10D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2147-0F38-857D-D7D2-5088526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0944B-82E9-5ADE-6B7D-66DD1AF2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F9F04-7ACD-4835-93BD-504FD4A43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A92B-E2BD-6398-7AEE-D292F2A30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奇怪的筛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2C964-2A0E-D22A-14F6-D73E56757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7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76CF-DB4B-E63B-5E8B-6264504F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D6A76-62DE-648B-9398-11113960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9 </a:t>
            </a:r>
            <a:r>
              <a:rPr lang="zh-CN" altLang="en-US" dirty="0"/>
              <a:t>均为过筛的数，对于大于 </a:t>
            </a:r>
            <a:r>
              <a:rPr lang="en-US" altLang="zh-CN" dirty="0"/>
              <a:t>9 </a:t>
            </a:r>
            <a:r>
              <a:rPr lang="zh-CN" altLang="en-US" dirty="0"/>
              <a:t>的数，其为过筛的需要满足以下条件：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⌊</a:t>
            </a:r>
            <a:r>
              <a:rPr lang="en-US" altLang="zh-CN" dirty="0"/>
              <a:t>x/10⌋ </a:t>
            </a:r>
            <a:r>
              <a:rPr lang="zh-CN" altLang="en-US" dirty="0"/>
              <a:t>为过筛的数，其中 ⌊</a:t>
            </a:r>
            <a:r>
              <a:rPr lang="en-US" altLang="zh-CN" dirty="0"/>
              <a:t>x⌋ </a:t>
            </a:r>
            <a:r>
              <a:rPr lang="zh-CN" altLang="en-US" dirty="0"/>
              <a:t>代表 </a:t>
            </a:r>
            <a:r>
              <a:rPr lang="en-US" altLang="zh-CN" dirty="0"/>
              <a:t>x </a:t>
            </a:r>
            <a:r>
              <a:rPr lang="zh-CN" altLang="en-US" dirty="0"/>
              <a:t>向下取整。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在满足条件 </a:t>
            </a:r>
            <a:r>
              <a:rPr lang="en-US" altLang="zh-CN" dirty="0"/>
              <a:t>1 </a:t>
            </a:r>
            <a:r>
              <a:rPr lang="zh-CN" altLang="en-US" dirty="0"/>
              <a:t>的前提下，假设 ⌊</a:t>
            </a:r>
            <a:r>
              <a:rPr lang="en-US" altLang="zh-CN" dirty="0"/>
              <a:t>x/10⌋ </a:t>
            </a:r>
            <a:r>
              <a:rPr lang="zh-CN" altLang="en-US" dirty="0"/>
              <a:t>为所有过筛的数中第 </a:t>
            </a:r>
            <a:r>
              <a:rPr lang="en-US" altLang="zh-CN" dirty="0"/>
              <a:t>m </a:t>
            </a:r>
            <a:r>
              <a:rPr lang="zh-CN" altLang="en-US" dirty="0"/>
              <a:t>小的，</a:t>
            </a:r>
            <a:r>
              <a:rPr lang="en-US" altLang="zh-CN" dirty="0"/>
              <a:t>x mod 10 </a:t>
            </a:r>
            <a:r>
              <a:rPr lang="zh-CN" altLang="en-US" dirty="0"/>
              <a:t>要严格小于 </a:t>
            </a:r>
            <a:r>
              <a:rPr lang="en-US" altLang="zh-CN" dirty="0"/>
              <a:t>m mod 11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现在给定一个长度为 </a:t>
            </a:r>
            <a:r>
              <a:rPr lang="en-US" altLang="zh-CN" dirty="0"/>
              <a:t>n </a:t>
            </a:r>
            <a:r>
              <a:rPr lang="zh-CN" altLang="en-US" dirty="0"/>
              <a:t>数字串 </a:t>
            </a:r>
            <a:r>
              <a:rPr lang="en-US" altLang="zh-CN" dirty="0"/>
              <a:t>s </a:t>
            </a:r>
            <a:r>
              <a:rPr lang="zh-CN" altLang="en-US" dirty="0"/>
              <a:t>，请你求出所有 </a:t>
            </a:r>
            <a:r>
              <a:rPr lang="en-US" altLang="zh-CN" dirty="0"/>
              <a:t>s </a:t>
            </a:r>
            <a:r>
              <a:rPr lang="zh-CN" altLang="en-US" dirty="0"/>
              <a:t>的子串组成的正整数中，有多少个是过筛的。如果两个子串相等但位置不同，认为是不同的子串。</a:t>
            </a:r>
          </a:p>
        </p:txBody>
      </p:sp>
    </p:spTree>
    <p:extLst>
      <p:ext uri="{BB962C8B-B14F-4D97-AF65-F5344CB8AC3E}">
        <p14:creationId xmlns:p14="http://schemas.microsoft.com/office/powerpoint/2010/main" val="317076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DDB8-A089-6909-7D47-4875940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D283E-C50B-F48E-D52A-37030D03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本题关键在于 </a:t>
            </a:r>
            <a:r>
              <a:rPr lang="en-US" altLang="zh-CN" dirty="0"/>
              <a:t>11 </a:t>
            </a:r>
            <a:r>
              <a:rPr lang="zh-CN" altLang="en-US" dirty="0"/>
              <a:t>个数加一位后可以得到 </a:t>
            </a:r>
            <a:r>
              <a:rPr lang="en-US" altLang="zh-CN" dirty="0"/>
              <a:t>55 </a:t>
            </a:r>
            <a:r>
              <a:rPr lang="zh-CN" altLang="en-US" dirty="0"/>
              <a:t>个数，为 </a:t>
            </a:r>
            <a:r>
              <a:rPr lang="en-US" altLang="zh-CN" dirty="0"/>
              <a:t>11 </a:t>
            </a:r>
            <a:r>
              <a:rPr lang="zh-CN" altLang="en-US" dirty="0"/>
              <a:t>的倍数。于是添加数后的排名对 </a:t>
            </a:r>
            <a:r>
              <a:rPr lang="en-US" altLang="zh-CN" dirty="0"/>
              <a:t>11 </a:t>
            </a:r>
            <a:r>
              <a:rPr lang="zh-CN" altLang="en-US" dirty="0"/>
              <a:t>的模就只与当前排名和新加的数有关了。于是我们可以建立一个 </a:t>
            </a:r>
            <a:r>
              <a:rPr lang="en-US" altLang="zh-CN" dirty="0"/>
              <a:t>11 </a:t>
            </a:r>
            <a:r>
              <a:rPr lang="zh-CN" altLang="en-US" dirty="0"/>
              <a:t>个状态的状态机，然后令 </a:t>
            </a:r>
            <a:r>
              <a:rPr lang="en-US" altLang="zh-CN" dirty="0" err="1"/>
              <a:t>Fij</a:t>
            </a:r>
            <a:r>
              <a:rPr lang="en-US" altLang="zh-CN" dirty="0"/>
              <a:t> </a:t>
            </a:r>
            <a:r>
              <a:rPr lang="zh-CN" altLang="en-US" dirty="0"/>
              <a:t>为以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为结尾，状态为 </a:t>
            </a:r>
            <a:r>
              <a:rPr lang="en-US" altLang="zh-CN" dirty="0"/>
              <a:t>j </a:t>
            </a:r>
            <a:r>
              <a:rPr lang="zh-CN" altLang="en-US"/>
              <a:t>的方案数，从前到后转移即可。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9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 奇怪的筛</vt:lpstr>
      <vt:lpstr>题目大意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奇怪的筛</dc:title>
  <dc:creator>db shen</dc:creator>
  <cp:lastModifiedBy>db shen</cp:lastModifiedBy>
  <cp:revision>1</cp:revision>
  <dcterms:created xsi:type="dcterms:W3CDTF">2024-05-31T16:32:58Z</dcterms:created>
  <dcterms:modified xsi:type="dcterms:W3CDTF">2024-05-31T16:37:55Z</dcterms:modified>
</cp:coreProperties>
</file>