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49380-2240-1B30-B024-1760D6C63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7F11C9-90D5-377A-8B7F-D31D92C73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20210-10E1-0096-0787-A5A7B353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1112A-27D6-4F23-542B-A89289EC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559AD-C27B-0414-D903-C4323380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FEAB-AB93-FEA1-5D7A-8FD14A49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B303A2-0C7F-6C1E-56E5-D1277D57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D8004-D286-8CF9-A7D6-B3DAD593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27B5C-F335-A3E5-CB8D-D5263B41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8EB11-D2B8-50AC-A515-07488C7C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933B96-98E6-B635-2313-57E121CB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0774D-689D-1CFF-6F65-F60A1D72B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061B8-A060-0EFF-4B92-081401CE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A5C66-8C1B-5E45-FF49-24EBB826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FBD80-AB72-5E18-2580-A98BF2C4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24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FAB2-A8AF-F31D-AEB3-36A4FDA7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8EC42-AF5A-B2A9-518A-BFC32DC9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7472F-748B-880A-CEE2-BCCB9D16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DB26D-B627-2257-EE33-5A26D94A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82748-0AEB-1C37-903D-ED13CDB8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FE099-2DC4-933F-D0F1-47E1D468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9815A-7B85-3B18-DB07-6B36F3FE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74FC5-82A6-3BDF-D576-77A5971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50849-64C6-F00B-6258-41AFC416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8747C-5B0C-CEF3-6103-DB270E09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EE31B-92F1-78D3-806B-DA162581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642C-B940-C86F-4358-209A1E690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A1DEB-D8EC-5A80-9FF7-12CC00D1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C1791-5C32-FAEE-FE09-F7F20E08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1C928-D257-25D7-2EB7-C0EB2E70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3F979-ED3B-4ED6-5088-F6B65BA6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5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2C2FD-837B-4743-75BE-D14DCEE6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8D127-C482-0691-F47B-F2E777B1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655-568D-F44B-7800-F37576E5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C74D41-99D2-AA0E-25CF-E35425E41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120CA9-A9B2-F6E1-2BC8-14E661CF8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714B05-F619-EAC7-E5F6-B1CA0978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6FECE5-C336-887F-B4C5-C3C49480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733E86-BB2C-62A4-2BB9-07F68241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8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CDB2A-6711-2899-D090-99A49A3E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C1CCF-C8D4-7D01-69CF-BF8B87C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C3076-9DC3-CA16-23E9-2E9CF14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8FC790-FCE6-BB35-A1F2-50623B84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DBE15D-27D8-B7ED-3AC4-3476E2E9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D13F25-5BA1-214F-C341-912F380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0A1D7-B95F-F5B2-79E9-7F1CFBB4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7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61A82-A4E5-73E5-B7D9-33AA4958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183C4-3FDA-5424-701E-74A14B96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D5DCD-EBC1-1405-F682-B36CA4C41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0957C-0B92-3EAB-C3DC-F2F54789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D8E6F-1B32-D70A-75C5-C5CBAA39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7F732-EE76-8426-D63F-829FDBDF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7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EF21-776D-7F9F-9351-8C32ABDF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2431E9-272C-D8D7-9DC9-607ACA44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03FCC-896B-7A7B-E02A-AF597020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D5458-2A2D-F875-EBED-1F982679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6872C-F889-3254-45F1-4018E52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85120-FFC6-7531-D99D-B6C8416C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243780-8844-7943-8115-5BAA68A5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92589-BD15-8811-E4B1-F355BA66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6467F-8BC5-1AE5-3F8F-206578309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4BC1-3422-433F-ACC6-8AD1F525FEC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A57A9-E3B3-1835-351E-DF908EE4E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CAD41-98FA-9943-0C1C-5EBA76DFA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777F-6462-4845-89ED-CFB778D5DA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4AE60-FA89-9984-188C-6FD0C030C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 </a:t>
            </a:r>
            <a:r>
              <a:rPr lang="zh-CN" altLang="en-US" dirty="0"/>
              <a:t>斗蛐蛐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64048-39A4-1522-291F-B6FF2C338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390DD-7298-BCDB-25D5-C5292127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BC46-8E28-DC5A-4056-2AE3CD08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个不超过 </a:t>
            </a:r>
            <a:r>
              <a:rPr lang="en-US" altLang="zh-CN" dirty="0"/>
              <a:t>x </a:t>
            </a:r>
            <a:r>
              <a:rPr lang="zh-CN" altLang="en-US" dirty="0"/>
              <a:t>的数，每个数每轮都会减去当前除本身外大于</a:t>
            </a:r>
            <a:r>
              <a:rPr lang="en-US" altLang="zh-CN" dirty="0"/>
              <a:t> 0 </a:t>
            </a:r>
            <a:r>
              <a:rPr lang="zh-CN" altLang="en-US" dirty="0"/>
              <a:t>的数的个数，求有多少种初始情况使得最后所有数都小于等于 </a:t>
            </a:r>
            <a:r>
              <a:rPr lang="en-US" altLang="zh-CN" dirty="0"/>
              <a:t>0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 , x &lt;=500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39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0FFAA-4DD1-3036-6DE3-8D74F643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38237-C503-993C-AED6-4E6FF3A0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 </a:t>
            </a:r>
            <a:r>
              <a:rPr lang="en-US" altLang="zh-CN" dirty="0" err="1"/>
              <a:t>fij</a:t>
            </a:r>
            <a:r>
              <a:rPr lang="en-US" altLang="zh-CN" dirty="0"/>
              <a:t> </a:t>
            </a:r>
            <a:r>
              <a:rPr lang="zh-CN" altLang="en-US" dirty="0"/>
              <a:t>代表剩下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只蛐蛐，已经造成了 </a:t>
            </a:r>
            <a:r>
              <a:rPr lang="en-US" altLang="zh-CN" dirty="0"/>
              <a:t>j </a:t>
            </a:r>
            <a:r>
              <a:rPr lang="zh-CN" altLang="en-US" dirty="0"/>
              <a:t>点伤害时死去的蛐蛐血量方案数。本轮中每只蛐蛐会受到 </a:t>
            </a:r>
            <a:r>
              <a:rPr lang="en-US" altLang="zh-CN" dirty="0"/>
              <a:t>i-1 </a:t>
            </a:r>
            <a:r>
              <a:rPr lang="zh-CN" altLang="en-US"/>
              <a:t>点伤害，枚举在这轮中死亡的蛐蛐数量，组合数学一下即可。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33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T 斗蛐蛐</vt:lpstr>
      <vt:lpstr>题目大意</vt:lpstr>
      <vt:lpstr>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斗蛐蛐</dc:title>
  <dc:creator>db shen</dc:creator>
  <cp:lastModifiedBy>db shen</cp:lastModifiedBy>
  <cp:revision>1</cp:revision>
  <dcterms:created xsi:type="dcterms:W3CDTF">2024-05-31T06:45:46Z</dcterms:created>
  <dcterms:modified xsi:type="dcterms:W3CDTF">2024-05-31T10:18:29Z</dcterms:modified>
</cp:coreProperties>
</file>