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6D69D-8DE5-4DAD-DD14-EB51E4159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2AAE3C-3F7C-A460-8BD2-8D74DF9C6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35968F-E506-65AA-31E2-611277541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5BAE-7D4F-4873-B2DA-E7A6863CB50E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4D5E7-0D55-44FD-E6B0-DB93623E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B07465-6E21-BE85-5CC0-40906284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8851-B8A2-4E4D-9F92-39B5F8D01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43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7C5B0-40D9-F373-6AC3-12D1808B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87C20D-2F61-8581-ADEC-F29569337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3822E2-0A83-A9F9-45B6-58D7078A5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5BAE-7D4F-4873-B2DA-E7A6863CB50E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2A3555-5673-B7A6-9F57-23A94E0A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5D717F-66D0-439B-9184-2B069D3A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8851-B8A2-4E4D-9F92-39B5F8D01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44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CAC7A2-49E1-1BD2-13AB-A218C8EBA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EAEDFB-90FC-DE4D-BBAA-FD8B9C0B7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B88FF0-2E31-77C9-483D-F30F87BE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5BAE-7D4F-4873-B2DA-E7A6863CB50E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C77C1-FB8F-2802-B8F0-35EA47A34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DF46EA-4D64-3061-0628-1C963F70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8851-B8A2-4E4D-9F92-39B5F8D01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4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19E25-7FD1-B019-8A2A-78295851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02CEB-2F4A-77AE-AAFF-2FB94AA5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9D8882-2419-FB82-2996-0F2A1981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5BAE-7D4F-4873-B2DA-E7A6863CB50E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16FE83-61D3-86D4-900F-C3C20DC4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07C5D-ACAE-FD31-8D37-A65FC019B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8851-B8A2-4E4D-9F92-39B5F8D01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33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B7D2B-EC86-3B4A-09C9-994254ABF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3B8F0A-20A7-13AE-719C-6B6A91155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F761F-0A51-D0B1-0660-CBB18460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5BAE-7D4F-4873-B2DA-E7A6863CB50E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C961E2-416E-9373-63C7-686AED71B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A148EA-E975-5ADE-B631-6F647CA6E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8851-B8A2-4E4D-9F92-39B5F8D01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45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896A8-CC75-B61A-A914-4084E1E36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A3A7B8-D31B-B52A-0A04-97A6FBE4E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B1522D-9895-E221-90E1-D51F5AB39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85DC12-A7A1-E7D5-A183-2A7848114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5BAE-7D4F-4873-B2DA-E7A6863CB50E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DC1F6C-0A34-5A51-3823-1FC73150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98F134-8AA9-A7B2-59E0-F23CD1A1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8851-B8A2-4E4D-9F92-39B5F8D01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88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FF2DB-61D1-BB63-BCC8-36DB2180B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DD5710-15B3-C76F-43BC-1F1A3D2A2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B6C858-FB1E-293A-996D-C68ED169A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C28DB4-090C-FFA0-B2ED-5E111709A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8BB560-ADB5-EFEB-B31C-BED060E56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FDA8B6-F03F-4351-D76E-0C80D185F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5BAE-7D4F-4873-B2DA-E7A6863CB50E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85C574-025A-36B8-2FC6-13C62450D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131EC3-27A3-277A-F443-8C6F5BB3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8851-B8A2-4E4D-9F92-39B5F8D01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60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229DF-539F-D9F8-D2F9-5DEA580B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0A8860-C3D0-5CCD-6B44-8980149F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5BAE-7D4F-4873-B2DA-E7A6863CB50E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6F97DF-9BCD-5A3F-0C47-051072FA0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536CA8-B000-133C-0A36-10B2002F3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8851-B8A2-4E4D-9F92-39B5F8D01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40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09B514-2B76-DE21-4453-A6B1736C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5BAE-7D4F-4873-B2DA-E7A6863CB50E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B91717-10EE-EE1A-F8D3-94DB5E47E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D4A3F9-54C5-972E-B4AB-E6D30544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8851-B8A2-4E4D-9F92-39B5F8D01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981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F461E-9372-BC29-91AD-2CB56B926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864D1-51C8-5B0B-17CF-0E7546693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3A410B-8340-BC02-A0DC-7957FE785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76E7C2-93C4-0352-ACAB-744830C0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5BAE-7D4F-4873-B2DA-E7A6863CB50E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D31C3C-B91B-0CE1-10DF-B0EFDF92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241797-C0A5-9420-7C2D-4796A46B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8851-B8A2-4E4D-9F92-39B5F8D01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72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0A6D5-AD33-AAFB-EBDD-54FBDA684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0CCE09-C6A6-7125-F084-51670B8C4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289569-7044-06AA-0909-9E19E0DA2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A30776-3E58-F6EC-E269-0BEC0AB6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65BAE-7D4F-4873-B2DA-E7A6863CB50E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61B835-E234-A127-C6FC-B4B4886E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51B56A-9B86-0D8E-82A9-E775026A2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8851-B8A2-4E4D-9F92-39B5F8D01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91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C02C76-6A3F-3AE9-D796-60128FB58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84B45B-5DB0-759E-C399-F3B53B397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86C670-0A6A-BFB8-B796-71E29D264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65BAE-7D4F-4873-B2DA-E7A6863CB50E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B1AC0-2ADD-A64D-8143-AF9F9330E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EC843E-309B-0CFC-906C-ED078A500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48851-B8A2-4E4D-9F92-39B5F8D01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61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6CADA-0636-B59A-8823-BE841FE85E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 </a:t>
            </a:r>
            <a:r>
              <a:rPr lang="zh-CN" altLang="en-US" dirty="0"/>
              <a:t>围棋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112EE6-B8DA-AE35-82B2-AFD7582D8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37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40FC6-6AF1-81DA-C0AA-A22C22CE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题目大意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249688-06C8-F239-09C4-C7045A472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5*5 </a:t>
            </a:r>
            <a:r>
              <a:rPr lang="zh-CN" altLang="en-US" dirty="0"/>
              <a:t>的棋盘上有黑子和白子，求有多少个大小为 </a:t>
            </a:r>
            <a:r>
              <a:rPr lang="en-US" altLang="zh-CN" dirty="0"/>
              <a:t>7 </a:t>
            </a:r>
            <a:r>
              <a:rPr lang="zh-CN" altLang="en-US" dirty="0"/>
              <a:t>的连通块使得白子的数量比黑子多。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155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05E78-F02C-2467-4A00-F579234F8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D33BE9-8256-62A3-DF29-584F35532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本题做法较多，一下是 </a:t>
            </a:r>
            <a:r>
              <a:rPr lang="en-US" altLang="zh-CN" dirty="0"/>
              <a:t>std </a:t>
            </a:r>
            <a:r>
              <a:rPr lang="zh-CN" altLang="en-US" dirty="0"/>
              <a:t>的做法。</a:t>
            </a:r>
            <a:endParaRPr lang="en-US" altLang="zh-CN" dirty="0"/>
          </a:p>
          <a:p>
            <a:r>
              <a:rPr lang="zh-CN" altLang="en-US"/>
              <a:t>按从左到右，从上到下的顺序搜索每个棋子是否被选，选到第七个时判断是否为连通块且白子的数量比黑子多。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009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宽屏</PresentationFormat>
  <Paragraphs>70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W 围棋</vt:lpstr>
      <vt:lpstr>题目大意</vt:lpstr>
      <vt:lpstr>思路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 围棋</dc:title>
  <dc:creator>db shen</dc:creator>
  <cp:lastModifiedBy>db shen</cp:lastModifiedBy>
  <cp:revision>3</cp:revision>
  <dcterms:created xsi:type="dcterms:W3CDTF">2024-05-31T10:47:35Z</dcterms:created>
  <dcterms:modified xsi:type="dcterms:W3CDTF">2024-05-31T14:43:27Z</dcterms:modified>
</cp:coreProperties>
</file>