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B9BBD-CC24-90A7-66BA-1E67E5FD2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ED2D6F-394B-F9A0-E2AD-280F3CBF0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9F5CDC-2EE9-6FFD-1E1C-FB8A2B3C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B9FC5-98F8-C5EB-8BF1-8E484C0F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A59B7-E6B3-6504-A490-93680CA68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08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AA800-F1DF-D896-3361-BC5135CD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8BC592-DFA9-0EB6-0906-FC30F93F4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BA431-C0D8-F564-9C84-1E22B291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91C15-AE6C-CAF6-BCAC-D5F1CB9D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A2283-377C-3F8F-BEBB-C2FD3838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3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DFA040-D47D-3507-BEFD-8FB782F53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918191-6F3C-F90A-FF45-9E8AA215B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2FA74-19DE-156B-E281-FA96098D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05518-FB3E-FB18-B64A-695B65ECF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F80C4-37CB-F6BC-49D1-B151B83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3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A82D5-563A-49B4-94E8-133B389F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8C534-C80C-DAF2-B160-296114969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CF387-F0D3-F9D1-0F29-104625E3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3617C-DEE0-D37A-91E2-5A06A04B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FC9FFE-567B-97AF-814C-D92FF8E6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07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FD180-6B9E-7262-6B9E-E15E02FA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0CCED-B39F-62D7-787E-162D995A8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27506F-C17A-E42A-A95A-EB4A05AD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DBD3DF-BCD8-C148-8E39-19E61363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45E8D-BED3-A165-2B07-84989976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689D3-34F2-61C7-6B2B-DF04B778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7D9AE-7B3C-75FB-AAEC-DD546EF8D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23B0D-E93F-3D45-D1A5-C45C1D2E9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B4D17-C2B1-E7FE-4FD7-A763BF0D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9282FB-6485-FE1F-D86D-E075F6414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63224-9E3A-427A-E8D1-C50C56DE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70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71F5E-A78D-8603-289F-BE63EA74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27D2FF-3D19-A8CF-812C-22C17047D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739C81-DD64-EF60-089F-673AEA3E7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E922DA-D5D1-AEEB-3A17-3573BB661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84D266-E059-7B59-9F75-9558BA7CB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C173B7-0728-C74C-C988-E0F1D6D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44C6F2-EC10-126C-705D-9D964D82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BB4407-9B14-E6C8-4162-7AAB6F4B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28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AEC09-9BAC-9BDC-4EDD-739D238E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8ED4E-D763-6232-A349-9E10D7B9D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6B2B1A-A1AD-AF30-C763-E2B1BD93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471A7A-5200-288E-A2D0-E9745A05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4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DBDFF6-AF85-D61B-1A84-063067D9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F21AB6-96DB-5CCD-B0D8-3ED483AD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2D8E9-0A0F-3CC5-4872-CBD34EA6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64248-D495-9DD4-CB92-BD0DC074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69550-3EDA-43BB-8D60-33DFECFBE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E0ED9-6470-E216-14DB-0DAC0ADD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E8B275-1C72-56B3-7C0D-AC5FBBC7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734074-38B5-4AAF-B032-54A6F56F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4170A2-CC65-2B91-C0F0-7BE53EDE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3BE70-3AC4-43D3-9BAA-8CF8ADEA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CD2B16-759F-1474-51D4-4C264420F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B211C-AAC3-2A63-C703-9E35B76BF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E5B6E-96DD-3551-5E45-906926C7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E15B7-949F-111A-DCE0-B7573093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8C4183-64E5-2E92-D975-EAE4A7D6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2BE9632-F048-AE94-74AE-06B776DB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C13688-7C45-B817-021C-8ABD6A72A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87CDA-776B-9A03-DF78-36915B2C3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8A121-B48B-48FF-9095-7CA5155E0245}" type="datetimeFigureOut">
              <a:rPr lang="zh-CN" altLang="en-US" smtClean="0"/>
              <a:t>2024/5/31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DD9709-0685-601D-788B-765FF96EC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7D9E7-DFBD-2B0E-F13C-A5E51500D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7CEE-D020-4687-BF96-AF4EEEB511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1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8AC1A-4B9A-3BB6-C087-54826790C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X </a:t>
            </a:r>
            <a:r>
              <a:rPr lang="zh-CN" altLang="en-US" dirty="0"/>
              <a:t>叠梯子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84AC29-BE49-7880-999C-1E89491EC8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78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21A6E-120B-8366-1A67-94133514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A4BCD-7361-5606-CF73-E02F4A7C8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 </a:t>
            </a:r>
            <a:r>
              <a:rPr lang="en-US" altLang="zh-CN" dirty="0"/>
              <a:t>n </a:t>
            </a:r>
            <a:r>
              <a:rPr lang="zh-CN" altLang="en-US" dirty="0"/>
              <a:t>个数，需要选出一些数使总和大于等于 </a:t>
            </a:r>
            <a:r>
              <a:rPr lang="en-US" altLang="zh-CN" dirty="0"/>
              <a:t>h </a:t>
            </a:r>
            <a:r>
              <a:rPr lang="zh-CN" altLang="en-US" dirty="0"/>
              <a:t>且尽可能小。</a:t>
            </a:r>
          </a:p>
        </p:txBody>
      </p:sp>
    </p:spTree>
    <p:extLst>
      <p:ext uri="{BB962C8B-B14F-4D97-AF65-F5344CB8AC3E}">
        <p14:creationId xmlns:p14="http://schemas.microsoft.com/office/powerpoint/2010/main" val="5993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26B4C-34AE-61AB-7666-5736741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3CC1F7-AD87-92A7-C42D-D978C712B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枚举每个梯子选或不选，然后判断即可。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92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宽屏</PresentationFormat>
  <Paragraphs>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X 叠梯子</vt:lpstr>
      <vt:lpstr>题目大意</vt:lpstr>
      <vt:lpstr>思路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 叠梯子</dc:title>
  <dc:creator>db shen</dc:creator>
  <cp:lastModifiedBy>db shen</cp:lastModifiedBy>
  <cp:revision>1</cp:revision>
  <dcterms:created xsi:type="dcterms:W3CDTF">2024-05-31T15:00:26Z</dcterms:created>
  <dcterms:modified xsi:type="dcterms:W3CDTF">2024-05-31T15:02:23Z</dcterms:modified>
</cp:coreProperties>
</file>