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4C912-A3F3-A152-C113-44BBDB98B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05BA7-C26E-51FC-F36A-3EB6AC263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E81E52-F31E-933A-EF8A-64850EA1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87A34-761D-1BF1-20EC-3D06AB336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680D37-F41B-A0EA-D831-48D8CC22B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9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F855B4-F12C-4B26-4A6F-350225E5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023591-E9D9-5699-10FE-D78351A75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D560C5-A619-7401-6FC3-610A52C9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C4F984-4A3C-4D7E-FDCC-641824B2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2AD706-A575-D329-2853-F8AF15C79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7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86C84E-9C72-3DD0-3C42-378498DA8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AE4532-EBA7-A3EB-36BF-704F992E7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0A774-995E-CAA2-DA49-C52AA1BC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120889-829F-5F7D-DE6A-FBD6D7140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BA64C-59EF-1501-73FE-AF552546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9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FE0EE-92F0-D57D-6DE1-A0B26D08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28A13-559D-AC3F-F4AD-9059350F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AF614C-71DE-D37A-1B5D-D5384AF2F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4698A3-7715-564A-5588-4CE987AE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0DC47-00EA-5E2D-CE27-E7044082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54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0C8A8-CBF4-C70A-B949-DAA56C589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149448-8CDE-A300-CEF1-EC44500D6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3F9C0-56D5-6CE2-7CE3-A14912D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6E35B-515C-407A-3545-691D249D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51F0B-6B69-1437-E202-714DAE04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051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1049-D56B-6FE9-D913-E853E6317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D0EF5-F9CC-3B9D-31CB-569DC82D5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B26A35-C615-986E-813C-B35D8D420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68E054-16AE-75F1-3FD0-AB111497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3292B-13B0-3FB0-3265-E952B7A4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AAB3B2-8A81-FD79-4D31-F550BDDC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32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46EC6-1AF8-B3FA-1BDC-AABCCE305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669986-7376-F78E-E449-63E627E6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CA41E2-8373-B120-8CF5-2993A10B6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12D191F-A4CA-2F58-019E-AF51398D7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D9332E-F540-C567-5F35-4E8803A87D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D5A589-D27F-2096-9264-BD683E18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9BE208-BEEC-2ADB-96A8-ED055C9E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40B860-4EDB-6FB4-E40B-75EAB210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35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F4D91-9FDD-03D6-B65D-826E9792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B339D79-F27B-048B-E3B1-2C4690B7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B90D370-58E6-2BD7-708C-98B90BCB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5F177F-9546-90AA-2EA7-DED4A489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11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03AB3E-A664-2274-FE68-AC89F6304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4266D7-05F0-879D-576E-CCF8DB8B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717E84-6DB5-27A1-5A65-7DDA1D098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60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DCE7C-FB1E-664C-6834-88E12817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50A869-105C-7272-AFB8-AEB50846E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62784-47B4-4CA3-46F9-57BB257B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E297E-98B5-B382-83AC-3FA4BC34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B3335-0CDB-F37B-62D9-F4FBE888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DAFC9E-EE28-E1FD-5D0B-E72E72D8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345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85B73-1FB0-9F3C-4604-360A5536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FC4264-F4F2-FE13-66F5-19340EA6D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FD976-CCB3-A73C-57E3-165FD8AF2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9CFD9A-9134-F574-12C5-E300804D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2CFDB-B771-2F6D-B7E0-0B59EA96E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6A514-A6B6-B9D3-2A2B-DFE348B8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0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793310-4716-991A-5FDA-91B6C360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1A9168-8D06-D623-11E5-A6F29A8E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0E89F8-6BF6-9B5D-6D08-5CA68EC97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B2B58-1FDF-4C87-B021-7089105D5F56}" type="datetimeFigureOut">
              <a:rPr lang="zh-CN" altLang="en-US" smtClean="0"/>
              <a:t>2024/5/15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10613-C517-D693-2F1D-1F12C7B66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5F436-E97A-3685-9868-EE88C16AA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E510A-6639-4BF3-9111-CEAEFD2E06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90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C3D68-694D-6C5E-5840-B1A97B4C7D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083869-3EA8-A133-F9D2-34F4D1E875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FNWZ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215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7265-373B-CE35-4226-B75136F3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F. 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时间穿梭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7D9C8-525D-299D-24B1-53F724EAC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40835"/>
          </a:xfrm>
        </p:spPr>
        <p:txBody>
          <a:bodyPr/>
          <a:lstStyle/>
          <a:p>
            <a:r>
              <a:rPr lang="zh-CN" altLang="en-US" dirty="0"/>
              <a:t>题意：给定一张连通图，点数为</a:t>
            </a:r>
            <a:r>
              <a:rPr lang="en-US" altLang="zh-CN" dirty="0"/>
              <a:t>n</a:t>
            </a:r>
            <a:r>
              <a:rPr lang="zh-CN" altLang="en-US" dirty="0"/>
              <a:t>，边数</a:t>
            </a:r>
            <a:r>
              <a:rPr lang="en-US" altLang="zh-CN" dirty="0"/>
              <a:t>m</a:t>
            </a:r>
            <a:r>
              <a:rPr lang="zh-CN" altLang="en-US" dirty="0"/>
              <a:t>，边的权值为编号。</a:t>
            </a:r>
            <a:r>
              <a:rPr lang="en-US" altLang="zh-CN" dirty="0"/>
              <a:t>q</a:t>
            </a:r>
            <a:r>
              <a:rPr lang="zh-CN" altLang="en-US" dirty="0"/>
              <a:t>次询问，每次询问使得</a:t>
            </a:r>
            <a:r>
              <a:rPr lang="en-US" altLang="zh-CN" dirty="0"/>
              <a:t>[l, r]</a:t>
            </a:r>
            <a:r>
              <a:rPr lang="zh-CN" altLang="en-US" dirty="0"/>
              <a:t>中所有点联通的子图的权值最大边 的最小值</a:t>
            </a:r>
            <a:endParaRPr lang="en-US" altLang="zh-CN" dirty="0"/>
          </a:p>
          <a:p>
            <a:r>
              <a:rPr lang="zh-CN" altLang="en-US" dirty="0"/>
              <a:t>如果询问的是图中使得图中两个点联通，那问题仿佛是有点熟悉了。与上课的例题</a:t>
            </a:r>
            <a:r>
              <a:rPr lang="en-US" altLang="zh-CN" dirty="0"/>
              <a:t>《</a:t>
            </a:r>
            <a:r>
              <a:rPr lang="zh-CN" altLang="en-US" dirty="0"/>
              <a:t>货车运输</a:t>
            </a:r>
            <a:r>
              <a:rPr lang="en-US" altLang="zh-CN" dirty="0"/>
              <a:t>》</a:t>
            </a:r>
            <a:r>
              <a:rPr lang="zh-CN" altLang="en-US" dirty="0"/>
              <a:t>本质相同。</a:t>
            </a:r>
            <a:endParaRPr lang="en-US" altLang="zh-CN" dirty="0"/>
          </a:p>
          <a:p>
            <a:r>
              <a:rPr lang="zh-CN" altLang="en-US" dirty="0"/>
              <a:t>回顾一下当时问题的解法。可以通过反证法证明，只要最小生成树子图上的边有用。具体证明过程可以见汪老师的</a:t>
            </a:r>
            <a:r>
              <a:rPr lang="en-US" altLang="zh-CN" dirty="0"/>
              <a:t>ppt</a:t>
            </a:r>
          </a:p>
          <a:p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5F2DD1-A83F-F981-775C-F902E23B1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936177"/>
            <a:ext cx="9089809" cy="155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1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0A838-C38D-CEA7-5CC3-BA9AA7B6A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57200"/>
            <a:ext cx="7223760" cy="5719763"/>
          </a:xfrm>
        </p:spPr>
        <p:txBody>
          <a:bodyPr>
            <a:normAutofit/>
          </a:bodyPr>
          <a:lstStyle/>
          <a:p>
            <a:r>
              <a:rPr lang="zh-CN" altLang="en-US" dirty="0"/>
              <a:t>此时问题转化为求两点之间最短路上的权值最大边。</a:t>
            </a:r>
            <a:endParaRPr lang="en-US" altLang="zh-CN" dirty="0"/>
          </a:p>
          <a:p>
            <a:r>
              <a:rPr lang="zh-CN" altLang="en-US" dirty="0"/>
              <a:t>例如问题求使得</a:t>
            </a:r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10</a:t>
            </a:r>
            <a:r>
              <a:rPr lang="zh-CN" altLang="en-US" dirty="0"/>
              <a:t>联通，就是</a:t>
            </a:r>
            <a:r>
              <a:rPr lang="en-US" altLang="zh-CN" dirty="0"/>
              <a:t>6~3~7~10</a:t>
            </a:r>
            <a:r>
              <a:rPr lang="zh-CN" altLang="en-US" dirty="0"/>
              <a:t>这条路径上的最长边。</a:t>
            </a:r>
            <a:endParaRPr lang="en-US" altLang="zh-CN" dirty="0"/>
          </a:p>
          <a:p>
            <a:r>
              <a:rPr lang="zh-CN" altLang="en-US" dirty="0"/>
              <a:t>那么我们可以通过</a:t>
            </a:r>
            <a:r>
              <a:rPr lang="en-US" altLang="zh-CN" dirty="0" err="1"/>
              <a:t>lca</a:t>
            </a:r>
            <a:r>
              <a:rPr lang="zh-CN" altLang="en-US" dirty="0"/>
              <a:t>让两个点跳到相同的公共祖先，并求出跳的过程中经过的权值最大边。（预处理每次跳会经过的权值最大边）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内容占位符 5">
            <a:extLst>
              <a:ext uri="{FF2B5EF4-FFF2-40B4-BE49-F238E27FC236}">
                <a16:creationId xmlns:a16="http://schemas.microsoft.com/office/drawing/2014/main" id="{C45E5669-C624-EF90-07B0-1C936822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131" y="606108"/>
            <a:ext cx="4113142" cy="402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7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48FA17-22AB-C66E-914A-D5726381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" y="335280"/>
            <a:ext cx="10538460" cy="5841683"/>
          </a:xfrm>
        </p:spPr>
        <p:txBody>
          <a:bodyPr/>
          <a:lstStyle/>
          <a:p>
            <a:r>
              <a:rPr lang="zh-CN" altLang="en-US" dirty="0"/>
              <a:t>回到原题，我们要怎么处理多个点联通呢？</a:t>
            </a:r>
            <a:endParaRPr lang="en-US" altLang="zh-CN" dirty="0"/>
          </a:p>
          <a:p>
            <a:r>
              <a:rPr lang="zh-CN" altLang="en-US" dirty="0"/>
              <a:t>因为联通的传递性，编号</a:t>
            </a:r>
            <a:r>
              <a:rPr lang="en-US" altLang="zh-CN" dirty="0"/>
              <a:t>[l, r]</a:t>
            </a:r>
            <a:r>
              <a:rPr lang="zh-CN" altLang="en-US" dirty="0"/>
              <a:t>里的点均联通可以转化为“</a:t>
            </a:r>
            <a:r>
              <a:rPr lang="en-US" altLang="zh-CN" dirty="0"/>
              <a:t>l</a:t>
            </a:r>
            <a:r>
              <a:rPr lang="zh-CN" altLang="en-US" dirty="0"/>
              <a:t>与</a:t>
            </a:r>
            <a:r>
              <a:rPr lang="en-US" altLang="zh-CN" dirty="0"/>
              <a:t>l+1</a:t>
            </a:r>
            <a:r>
              <a:rPr lang="zh-CN" altLang="en-US" dirty="0"/>
              <a:t>联通</a:t>
            </a:r>
            <a:r>
              <a:rPr lang="en-US" altLang="zh-CN" dirty="0"/>
              <a:t>,l+1</a:t>
            </a:r>
            <a:r>
              <a:rPr lang="zh-CN" altLang="en-US" dirty="0"/>
              <a:t>与</a:t>
            </a:r>
            <a:r>
              <a:rPr lang="en-US" altLang="zh-CN" dirty="0"/>
              <a:t>l+2</a:t>
            </a:r>
            <a:r>
              <a:rPr lang="zh-CN" altLang="en-US" dirty="0"/>
              <a:t>联通</a:t>
            </a:r>
            <a:r>
              <a:rPr lang="en-US" altLang="zh-CN" dirty="0"/>
              <a:t>……r-1</a:t>
            </a:r>
            <a:r>
              <a:rPr lang="zh-CN" altLang="en-US" dirty="0"/>
              <a:t>与</a:t>
            </a:r>
            <a:r>
              <a:rPr lang="en-US" altLang="zh-CN" dirty="0"/>
              <a:t>r</a:t>
            </a:r>
            <a:r>
              <a:rPr lang="zh-CN" altLang="en-US" dirty="0"/>
              <a:t>联通”</a:t>
            </a:r>
            <a:endParaRPr lang="en-US" altLang="zh-CN" dirty="0"/>
          </a:p>
          <a:p>
            <a:r>
              <a:rPr lang="zh-CN" altLang="en-US" dirty="0"/>
              <a:t>那我们只需要先预处理每个点</a:t>
            </a:r>
            <a:r>
              <a:rPr lang="en-US" altLang="zh-CN" dirty="0"/>
              <a:t>u</a:t>
            </a:r>
            <a:r>
              <a:rPr lang="zh-CN" altLang="en-US" dirty="0"/>
              <a:t>与他后面点联通所需的权值最大边，记为</a:t>
            </a:r>
            <a:r>
              <a:rPr lang="en-US" altLang="zh-CN" dirty="0"/>
              <a:t>v[u]</a:t>
            </a:r>
          </a:p>
          <a:p>
            <a:r>
              <a:rPr lang="zh-CN" altLang="en-US" dirty="0"/>
              <a:t>那么对于</a:t>
            </a:r>
            <a:r>
              <a:rPr lang="en-US" altLang="zh-CN" dirty="0"/>
              <a:t>[l, r]</a:t>
            </a:r>
            <a:r>
              <a:rPr lang="zh-CN" altLang="en-US" dirty="0"/>
              <a:t>的询问，我们只要求出</a:t>
            </a:r>
            <a:r>
              <a:rPr lang="en-US" altLang="zh-CN" dirty="0"/>
              <a:t>v[l], v[l+1],….v[r-1]</a:t>
            </a:r>
            <a:r>
              <a:rPr lang="zh-CN" altLang="en-US" dirty="0"/>
              <a:t>的最大值即可，显然我们可以通过 </a:t>
            </a:r>
            <a:r>
              <a:rPr lang="en-US" altLang="zh-CN" dirty="0" err="1"/>
              <a:t>st</a:t>
            </a:r>
            <a:r>
              <a:rPr lang="en-US" altLang="zh-CN" dirty="0"/>
              <a:t> </a:t>
            </a:r>
            <a:r>
              <a:rPr lang="zh-CN" altLang="en-US" dirty="0"/>
              <a:t>表来维护</a:t>
            </a:r>
            <a:endParaRPr lang="en-US" altLang="zh-CN" dirty="0"/>
          </a:p>
          <a:p>
            <a:r>
              <a:rPr lang="en-US" altLang="zh-CN" dirty="0"/>
              <a:t>Tips : </a:t>
            </a:r>
            <a:r>
              <a:rPr lang="zh-CN" altLang="en-US" dirty="0"/>
              <a:t>注意特判</a:t>
            </a:r>
            <a:r>
              <a:rPr lang="en-US" altLang="zh-CN" dirty="0"/>
              <a:t>l == r</a:t>
            </a:r>
            <a:r>
              <a:rPr lang="zh-CN" altLang="en-US" dirty="0"/>
              <a:t>的情况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11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6A63D-BEFD-1D2C-8BFB-FA6FC9D7B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N. </a:t>
            </a:r>
            <a:r>
              <a:rPr lang="zh-CN" altLang="en-US" dirty="0"/>
              <a:t>机器学习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E65E87-7650-E739-459C-D8588FF9C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819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F83C9-FCD2-A9BF-1E40-659C74FB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W.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意外伤害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4408D-EDEC-1291-87C9-D4A3BBF3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如果树只要一个节点，那么他没有度数为</a:t>
            </a:r>
            <a:r>
              <a:rPr lang="en-US" altLang="zh-CN" dirty="0"/>
              <a:t>1</a:t>
            </a:r>
            <a:r>
              <a:rPr lang="zh-CN" altLang="en-US" dirty="0"/>
              <a:t>的节点，是符合条件的，但这种情况十分特殊，我们可以先。</a:t>
            </a:r>
            <a:endParaRPr lang="en-US" altLang="zh-CN" dirty="0"/>
          </a:p>
          <a:p>
            <a:r>
              <a:rPr lang="zh-CN" altLang="en-US" dirty="0"/>
              <a:t>因为计数为度数为</a:t>
            </a:r>
            <a:r>
              <a:rPr lang="en-US" altLang="zh-CN" dirty="0"/>
              <a:t>1</a:t>
            </a:r>
            <a:r>
              <a:rPr lang="zh-CN" altLang="en-US" dirty="0"/>
              <a:t>的节点有相同的权值，我们不难想到用虚树来枚举所有权值做为度数</a:t>
            </a:r>
            <a:r>
              <a:rPr lang="en-US" altLang="zh-CN" dirty="0"/>
              <a:t>1</a:t>
            </a:r>
            <a:r>
              <a:rPr lang="zh-CN" altLang="en-US" dirty="0"/>
              <a:t>的关键节点的情况下有多少棵树</a:t>
            </a:r>
            <a:endParaRPr lang="en-US" altLang="zh-CN" dirty="0"/>
          </a:p>
          <a:p>
            <a:r>
              <a:rPr lang="zh-CN" altLang="en-US" dirty="0"/>
              <a:t>和龙树的题十分类似，我们可以用</a:t>
            </a:r>
            <a:r>
              <a:rPr lang="en-US" altLang="zh-CN" dirty="0" err="1"/>
              <a:t>dfs</a:t>
            </a:r>
            <a:r>
              <a:rPr lang="zh-CN" altLang="en-US" dirty="0"/>
              <a:t>，在虚树枚举每个点作为树的根节点的情况下符合条件的子树数量。</a:t>
            </a:r>
            <a:endParaRPr lang="en-US" altLang="zh-CN" dirty="0"/>
          </a:p>
          <a:p>
            <a:r>
              <a:rPr lang="zh-CN" altLang="en-US" dirty="0"/>
              <a:t>我们设最终的答案为</a:t>
            </a:r>
            <a:r>
              <a:rPr lang="en-US" altLang="zh-CN" dirty="0" err="1"/>
              <a:t>ans</a:t>
            </a:r>
            <a:r>
              <a:rPr lang="zh-CN" altLang="en-US" dirty="0"/>
              <a:t>，下面以一个子图为例讲在</a:t>
            </a:r>
            <a:r>
              <a:rPr lang="en-US" altLang="zh-CN" dirty="0" err="1"/>
              <a:t>dfs</a:t>
            </a:r>
            <a:r>
              <a:rPr lang="zh-CN" altLang="en-US" dirty="0"/>
              <a:t>的过程中怎么更新</a:t>
            </a:r>
            <a:r>
              <a:rPr lang="en-US" altLang="zh-CN" dirty="0" err="1"/>
              <a:t>ans</a:t>
            </a:r>
            <a:r>
              <a:rPr lang="zh-CN" altLang="en-US" dirty="0"/>
              <a:t>的值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2471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381C94B-3C6A-254F-51D8-82CE753E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753" y="212668"/>
            <a:ext cx="4773511" cy="263441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3A9F96B-439F-C6EC-5632-664B6D2E075F}"/>
              </a:ext>
            </a:extLst>
          </p:cNvPr>
          <p:cNvSpPr txBox="1"/>
          <p:nvPr/>
        </p:nvSpPr>
        <p:spPr>
          <a:xfrm>
            <a:off x="718968" y="290310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关键节点：黑色节点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AF7E32-A4E9-762F-A7AA-36D688D17D41}"/>
                  </a:ext>
                </a:extLst>
              </p:cNvPr>
              <p:cNvSpPr txBox="1"/>
              <p:nvPr/>
            </p:nvSpPr>
            <p:spPr>
              <a:xfrm>
                <a:off x="624840" y="3426320"/>
                <a:ext cx="981456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我们设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num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000" dirty="0"/>
                  <a:t>为以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sz="2000" dirty="0"/>
                  <a:t>根节点的情况下，叶子节点都为关键节点的子树数量（不包括子树为空的情况）在上图中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num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𝑠𝑜𝑛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=3,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𝑚𝑖𝑑𝑠𝑜𝑛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𝑛𝑢𝑚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𝑟𝑠𝑜𝑛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num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𝑙𝑠𝑜𝑛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𝑠𝑜𝑛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𝑠𝑜𝑛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r>
                  <a:rPr lang="zh-CN" altLang="en-US" sz="2000" dirty="0"/>
                  <a:t>根据计数的乘法原理（注意子树可以选择为空）</a:t>
                </a:r>
                <a:endParaRPr lang="en-US" altLang="zh-CN" sz="2000" dirty="0"/>
              </a:p>
              <a:p>
                <a:r>
                  <a:rPr lang="zh-CN" altLang="en-US" sz="2000" dirty="0"/>
                  <a:t>最终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ans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+=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num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000" dirty="0"/>
                  <a:t>，注意去除所有子树都为空的情况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7AF7E32-A4E9-762F-A7AA-36D688D17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" y="3426320"/>
                <a:ext cx="9814560" cy="1631216"/>
              </a:xfrm>
              <a:prstGeom prst="rect">
                <a:avLst/>
              </a:prstGeom>
              <a:blipFill>
                <a:blip r:embed="rId3"/>
                <a:stretch>
                  <a:fillRect l="-683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290A62D-18FC-1CF2-F1BC-53A4492A06F9}"/>
                  </a:ext>
                </a:extLst>
              </p:cNvPr>
              <p:cNvSpPr txBox="1"/>
              <p:nvPr/>
            </p:nvSpPr>
            <p:spPr>
              <a:xfrm>
                <a:off x="518160" y="5226784"/>
                <a:ext cx="9921240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dirty="0"/>
                  <a:t>如果上图中根节点不是关键节点的话。那么会有什么变换。</a:t>
                </a:r>
                <a:r>
                  <a:rPr lang="en-US" altLang="zh-CN" sz="2000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num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zh-CN" altLang="en-US" sz="2000" dirty="0"/>
                  <a:t>应该减去子树为空的情况。</a:t>
                </a:r>
                <a:endParaRPr lang="en-US" altLang="zh-CN" sz="20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num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𝑙𝑠𝑜𝑛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𝑠𝑜𝑛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𝑛𝑢𝑚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𝑠𝑜𝑛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altLang="zh-CN" sz="20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ans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+=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num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𝑙𝑠𝑜𝑛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𝑟𝑠𝑜𝑛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𝑛𝑢𝑚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𝑚𝑖𝑑𝑠𝑜𝑛</m:t>
                          </m:r>
                        </m:e>
                      </m:d>
                    </m:oMath>
                  </m:oMathPara>
                </a14:m>
                <a:endParaRPr lang="en-US" altLang="zh-CN" sz="2000" b="0" dirty="0"/>
              </a:p>
              <a:p>
                <a:r>
                  <a:rPr lang="zh-CN" altLang="en-US" sz="2000" dirty="0"/>
                  <a:t>注意当根节点只要一个孩子的时候，他也是度数为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的节点</a:t>
                </a: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290A62D-18FC-1CF2-F1BC-53A4492A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" y="5226784"/>
                <a:ext cx="9921240" cy="1631216"/>
              </a:xfrm>
              <a:prstGeom prst="rect">
                <a:avLst/>
              </a:prstGeom>
              <a:blipFill>
                <a:blip r:embed="rId4"/>
                <a:stretch>
                  <a:fillRect l="-614" t="-1866" b="-5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3578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2B961-FD8A-51F1-F0ED-3A9AD450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Z. </a:t>
            </a:r>
            <a:r>
              <a:rPr lang="zh-CN" altLang="en-US" dirty="0"/>
              <a:t>偏差认知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860945-B01A-0B80-5D12-8D1E092B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题意 多组询问</a:t>
            </a:r>
            <a:r>
              <a:rPr lang="en-US" altLang="zh-CN" dirty="0"/>
              <a:t>, </a:t>
            </a:r>
            <a:r>
              <a:rPr lang="zh-CN" altLang="en-US" dirty="0"/>
              <a:t>枚举询问是否存在从</a:t>
            </a:r>
            <a:r>
              <a:rPr lang="en-US" altLang="zh-CN" dirty="0"/>
              <a:t>A</a:t>
            </a:r>
            <a:r>
              <a:rPr lang="zh-CN" altLang="en-US" dirty="0"/>
              <a:t>经过</a:t>
            </a:r>
            <a:r>
              <a:rPr lang="en-US" altLang="zh-CN" dirty="0"/>
              <a:t>B</a:t>
            </a:r>
            <a:r>
              <a:rPr lang="zh-CN" altLang="en-US" dirty="0"/>
              <a:t>到</a:t>
            </a:r>
            <a:r>
              <a:rPr lang="en-US" altLang="zh-CN" dirty="0"/>
              <a:t>C</a:t>
            </a:r>
            <a:r>
              <a:rPr lang="zh-CN" altLang="en-US" dirty="0"/>
              <a:t>的简单路径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C17928-CB46-AD34-24FF-64EA9E068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080" y="2882505"/>
            <a:ext cx="6215905" cy="24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5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1995</TotalTime>
  <Words>653</Words>
  <Application>Microsoft Office PowerPoint</Application>
  <PresentationFormat>宽屏</PresentationFormat>
  <Paragraphs>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等线</vt:lpstr>
      <vt:lpstr>等线 Light</vt:lpstr>
      <vt:lpstr>Arial</vt:lpstr>
      <vt:lpstr>Cambria Math</vt:lpstr>
      <vt:lpstr>Roboto</vt:lpstr>
      <vt:lpstr>Office 主题​​</vt:lpstr>
      <vt:lpstr>图论题解</vt:lpstr>
      <vt:lpstr>F. 时间穿梭</vt:lpstr>
      <vt:lpstr>PowerPoint 演示文稿</vt:lpstr>
      <vt:lpstr>PowerPoint 演示文稿</vt:lpstr>
      <vt:lpstr>N. 机器学习</vt:lpstr>
      <vt:lpstr>W.意外伤害</vt:lpstr>
      <vt:lpstr>PowerPoint 演示文稿</vt:lpstr>
      <vt:lpstr>Z. 偏差认知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图论题解</dc:title>
  <dc:creator>育诚 梁</dc:creator>
  <cp:lastModifiedBy>育诚 梁</cp:lastModifiedBy>
  <cp:revision>24</cp:revision>
  <dcterms:created xsi:type="dcterms:W3CDTF">2024-05-15T03:02:13Z</dcterms:created>
  <dcterms:modified xsi:type="dcterms:W3CDTF">2024-05-16T12:17:16Z</dcterms:modified>
</cp:coreProperties>
</file>