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3934-BA73-AA4E-6F32-53E45670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7BE0F-36A0-2D60-1A0B-4DFDFE2A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5D7DF-62FA-0277-5407-AC23F810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15E03-BD55-22BD-6E81-7A3EB22C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01133-47CA-44F6-4670-9F8B71DB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6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2C062-8245-1B41-94D1-F333D68B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D0582-96D2-4177-5197-EB622010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8EE89-0D97-077F-6041-1B53E898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914DD-F847-B5F1-1A18-5555CEBB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1ACFE-4E2E-B554-B05D-A1DD589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B452A-17C6-DBF1-E85B-EA45D2CD6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5DC03-FD02-5596-1C4C-2741F55A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590E2-8822-4D0A-5A31-20FB69C9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8FD8-805D-F55B-E565-7E83775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598B-A724-CEA2-5ABA-684BD8FD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1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99392-FEE7-EEBB-C4CF-19D6BEC4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0E7D8-0ECC-673C-30D2-69BCF9EC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FCD02-7381-D3FD-0E76-C253F44F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BCAA-9543-5C43-CD2C-A6DB10AB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CEA2E-6EAB-F4F7-F76C-D7B0623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9B2C-9462-19CD-4066-3C50A2BA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F871E-AB82-DF20-CF6A-25E80BEF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4B19F-8092-56EC-B728-54EBE834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AF897-3725-4943-6FB0-BCA476D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58090-EC57-1F28-B45D-43D9D1E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2179D-0890-5484-2024-33E47D08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1E69E-FA64-72FF-6C01-EB81EAD5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99F54-E6F8-7A0D-34A1-A116F4B1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6C726-6703-2072-30F4-E9F00A9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0B5D0-B063-9138-A1B9-9AAC2894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2E571-DE73-8078-E28F-CDD83D1A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326-FF33-6BA9-A451-0057871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EF6A9-CDB6-5356-581C-AFFB1FBA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1F238-F269-BD5A-7620-C19BE223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B9EC0E-6AA5-63A4-702E-249D1F4F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45C4B-9645-A24A-9CAD-F2C6C8A8B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90FFB-124E-8353-E337-4252F99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15EEF-6390-89F8-9411-EBF2DBCA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F853A-5747-9E0E-EC70-E43DFFAE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48A4-4856-9D38-FD94-F20C5F9F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3C55D-B4BE-DC01-DEC3-B5FE6BC7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1A9CFF-230F-682F-BA30-9182D822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D244A-5823-BBA4-B4EA-20B8A872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0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777C86-5505-D577-9123-1543207C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97CFC3-26D9-1D23-0BCD-8933BFF9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DA11D-C841-15F4-BACE-C012A11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E714F-093D-0742-5DD2-D315EBD9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D3A43-EEC3-D33A-C3AC-268ABC26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A07F3-18DC-23EE-0FC8-D9E3730E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242E3-1F24-9043-C2D3-009E3B99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79EDD-CD74-73A4-E179-711B39D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DB970-DA46-8657-3694-7660823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BDADF-61E5-2F32-0E6E-287723EB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EF480F-A752-2CDB-61DC-B4B6CB60E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B9A52-C7B6-91A6-05AA-94D04B80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751C4-63D4-AD1A-FB68-EF85BC40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2753-9CA0-0212-4D0E-05D0D3FA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7D091-A52C-78E8-B7B0-6C79D20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4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4F119C-2D92-202E-054A-74E899B9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9D210-11F8-BC69-3195-608EDC1A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B78FC-E888-D40E-32CA-BE3ADDB7D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83968-DEA8-42A3-A4F7-281C9C0C4919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453AF-033D-2C9C-750F-BE9D6B4A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A3E08-7A78-BA39-73AD-D52E3BCA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2EBA-F473-4337-9AB2-48C8E90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C062A-10E7-BB87-8045-D4F863045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935E7-6B25-0800-1DB1-B63355A0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944"/>
            <a:ext cx="10515600" cy="5482019"/>
          </a:xfrm>
        </p:spPr>
        <p:txBody>
          <a:bodyPr/>
          <a:lstStyle/>
          <a:p>
            <a:r>
              <a:rPr lang="zh-CN" altLang="en-US" dirty="0"/>
              <a:t>题意：给一张有向无环图，问从每个节点出发，最多能经过多少个节点。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Tag</a:t>
            </a:r>
            <a:r>
              <a:rPr lang="zh-CN" altLang="en-US" dirty="0"/>
              <a:t>：拓扑排序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我的做法：</a:t>
            </a:r>
            <a:r>
              <a:rPr lang="en-US" altLang="zh-CN" dirty="0" err="1"/>
              <a:t>dfs</a:t>
            </a:r>
            <a:r>
              <a:rPr lang="en-US" altLang="zh-CN" dirty="0"/>
              <a:t>+</a:t>
            </a:r>
            <a:r>
              <a:rPr lang="zh-CN" altLang="en-US" dirty="0"/>
              <a:t>记忆化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从每一个入度为</a:t>
            </a:r>
            <a:r>
              <a:rPr lang="en-US" altLang="zh-CN" dirty="0"/>
              <a:t>0</a:t>
            </a:r>
            <a:r>
              <a:rPr lang="zh-CN" altLang="en-US" dirty="0"/>
              <a:t>的节点开始</a:t>
            </a:r>
            <a:r>
              <a:rPr lang="en-US" altLang="zh-CN" dirty="0" err="1"/>
              <a:t>dfs</a:t>
            </a:r>
            <a:r>
              <a:rPr lang="zh-CN" altLang="en-US" dirty="0"/>
              <a:t>，每个点的答案就是 从它能直接到达的所有节点 的答案 的最大值 </a:t>
            </a:r>
            <a:r>
              <a:rPr lang="en-US" altLang="zh-CN" dirty="0"/>
              <a:t>+1. </a:t>
            </a:r>
            <a:r>
              <a:rPr lang="zh-CN" altLang="en-US" dirty="0"/>
              <a:t>搜索完每个节点，都记录下答案。</a:t>
            </a:r>
          </a:p>
        </p:txBody>
      </p:sp>
    </p:spTree>
    <p:extLst>
      <p:ext uri="{BB962C8B-B14F-4D97-AF65-F5344CB8AC3E}">
        <p14:creationId xmlns:p14="http://schemas.microsoft.com/office/powerpoint/2010/main" val="34416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B55C08-D363-94BD-71F9-8D497861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81" y="257012"/>
            <a:ext cx="7334627" cy="6343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622851-320E-D8C4-659E-F7A212C0BFC9}"/>
              </a:ext>
            </a:extLst>
          </p:cNvPr>
          <p:cNvSpPr txBox="1"/>
          <p:nvPr/>
        </p:nvSpPr>
        <p:spPr>
          <a:xfrm>
            <a:off x="1060703" y="834470"/>
            <a:ext cx="44257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Input</a:t>
            </a:r>
          </a:p>
          <a:p>
            <a:r>
              <a:rPr lang="en-US" altLang="zh-CN" sz="4000" dirty="0"/>
              <a:t>1 5 </a:t>
            </a:r>
          </a:p>
          <a:p>
            <a:r>
              <a:rPr lang="en-US" altLang="zh-CN" sz="4000" dirty="0"/>
              <a:t>1 2</a:t>
            </a:r>
          </a:p>
          <a:p>
            <a:r>
              <a:rPr lang="en-US" altLang="zh-CN" sz="4000" dirty="0"/>
              <a:t>2 3</a:t>
            </a:r>
          </a:p>
          <a:p>
            <a:r>
              <a:rPr lang="en-US" altLang="zh-CN" sz="4000" dirty="0"/>
              <a:t>2 4</a:t>
            </a:r>
          </a:p>
          <a:p>
            <a:r>
              <a:rPr lang="en-US" altLang="zh-CN" sz="4000" dirty="0"/>
              <a:t>5 2</a:t>
            </a:r>
          </a:p>
          <a:p>
            <a:r>
              <a:rPr lang="en-US" altLang="zh-CN" sz="4000" dirty="0"/>
              <a:t>5 4</a:t>
            </a:r>
          </a:p>
          <a:p>
            <a:r>
              <a:rPr lang="en-US" altLang="zh-CN" sz="4000" dirty="0"/>
              <a:t>5 6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7B432F-4AD5-4DEB-BAC5-F64D3642292B}"/>
              </a:ext>
            </a:extLst>
          </p:cNvPr>
          <p:cNvSpPr txBox="1"/>
          <p:nvPr/>
        </p:nvSpPr>
        <p:spPr>
          <a:xfrm>
            <a:off x="2904134" y="834470"/>
            <a:ext cx="1858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Output</a:t>
            </a:r>
          </a:p>
          <a:p>
            <a:r>
              <a:rPr lang="en-US" altLang="zh-CN" sz="4000" dirty="0"/>
              <a:t>4</a:t>
            </a:r>
          </a:p>
          <a:p>
            <a:r>
              <a:rPr lang="en-US" altLang="zh-CN" sz="4000" dirty="0"/>
              <a:t>2</a:t>
            </a:r>
          </a:p>
          <a:p>
            <a:r>
              <a:rPr lang="en-US" altLang="zh-CN" sz="4000" dirty="0"/>
              <a:t>1</a:t>
            </a:r>
          </a:p>
          <a:p>
            <a:r>
              <a:rPr lang="en-US" altLang="zh-CN" sz="4000" dirty="0"/>
              <a:t>1</a:t>
            </a:r>
          </a:p>
          <a:p>
            <a:r>
              <a:rPr lang="en-US" altLang="zh-CN" sz="4000" dirty="0"/>
              <a:t>3</a:t>
            </a:r>
          </a:p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81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东阳 吕</dc:creator>
  <cp:lastModifiedBy>东阳 吕</cp:lastModifiedBy>
  <cp:revision>1</cp:revision>
  <dcterms:created xsi:type="dcterms:W3CDTF">2024-05-17T05:36:23Z</dcterms:created>
  <dcterms:modified xsi:type="dcterms:W3CDTF">2024-05-17T06:11:54Z</dcterms:modified>
</cp:coreProperties>
</file>