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6C1C3-8F60-0047-9776-FCBCFDA0E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065FCF-039C-92B3-1D13-31E88DEFA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E898A7-79AA-9FDD-7831-DA982B9C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E0AB-4B9F-4018-814E-3F19C95EB5C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00CC6-1BD0-B52B-61DD-60C591CD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307A1-04FE-3726-AEB4-FA5515B5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DE31-16B6-45C2-A316-FD5BE7F11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02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EEF49-78D6-DC6F-9E28-86E6FB53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493795-423F-9D70-1DC7-B491BCC31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05071-E5F0-B13E-E062-A3764CA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E0AB-4B9F-4018-814E-3F19C95EB5C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34699-87D9-BD35-A92D-3797E680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AFD05-D00D-1EC2-1EB1-983BCF39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DE31-16B6-45C2-A316-FD5BE7F11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64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494D16-037A-08FE-F607-9AA7295EC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B4EC04-E703-40E9-6687-3106592C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91CF1-C451-69D9-5EDC-04E1C7D6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E0AB-4B9F-4018-814E-3F19C95EB5C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4EA62-E34B-9739-E76E-BF8947B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5296E-38B8-B9B2-E2D2-F70426D5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DE31-16B6-45C2-A316-FD5BE7F11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5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ECA27-BB5A-DCF1-F586-3F974BDF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E045C-9A2A-737D-3A6E-336C12C95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87528-6ADF-34B8-A331-C92A275C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E0AB-4B9F-4018-814E-3F19C95EB5C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FEAA9-1378-59D3-9CDF-1A7927AB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29AEB-5E69-0329-E23C-904C1EC8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DE31-16B6-45C2-A316-FD5BE7F11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99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1C8B1-3C20-6CBA-CA2F-54D48EE3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965194-C511-A48F-880A-E21D0F027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AA549E-F692-10BA-36D7-1B47FB11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E0AB-4B9F-4018-814E-3F19C95EB5C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10175-5373-7DFD-AA22-462EC556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D2EF2-3D15-9AA2-63BA-09551405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DE31-16B6-45C2-A316-FD5BE7F11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81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E924C-1723-C3CD-6DDC-F1D028ED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48085-1371-B3FA-4152-E6DC08500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3C0379-7D33-08EF-5085-85AE383A2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5EF7FF-A2D8-AD5F-E08B-8BDB3BBC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E0AB-4B9F-4018-814E-3F19C95EB5C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81D506-2BAA-5122-BE9F-555B3C52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3CA5A-2A56-D1BF-2333-ADD462DA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DE31-16B6-45C2-A316-FD5BE7F11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44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7810C-021E-01FE-5921-BABBBED7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7E2F9-A291-30A4-5665-1E5B4F6D9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68EAB3-EED5-4D96-76E3-1285A6917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6F9446-7B25-8B0F-C30E-CEB0D39F6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CA09A2-B009-3B92-0F25-D053199D9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14314B-DF15-CE96-12B7-9B1372F2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E0AB-4B9F-4018-814E-3F19C95EB5C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9CF95B-D81B-C04D-3FE5-4007BD3B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5ECEDE-A207-3002-19F4-5D81EEF5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DE31-16B6-45C2-A316-FD5BE7F11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45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296C-DBBD-1141-D48C-341A718B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F10DAE-61DA-A647-FBA2-BACE0F2E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E0AB-4B9F-4018-814E-3F19C95EB5C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6102DA-390E-A472-74D2-04753593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E14B61-D1BD-3D28-AA31-8E37DCCF4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DE31-16B6-45C2-A316-FD5BE7F11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3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9FA748-E219-06D6-2DE8-110EF41B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E0AB-4B9F-4018-814E-3F19C95EB5C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B83EFE-7270-96D9-375A-46F60888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CD402B-DC3B-2792-3D63-2DDBC07B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DE31-16B6-45C2-A316-FD5BE7F11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45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2BB22-7FB6-B72F-4173-26125ED8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5280A-8EAC-C626-82A8-930AF669F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17BC6E-5ED5-CAC2-9B6D-2F510F4C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547BAE-DD55-5F37-85D5-1C6DA7B6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E0AB-4B9F-4018-814E-3F19C95EB5C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3DBA4D-B066-584C-019D-435BC61C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D13D4-CEFA-03AE-B98D-7F9D380A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DE31-16B6-45C2-A316-FD5BE7F11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7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5FA45-3035-8DB2-4513-A59465C3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27210C-21CD-4F9A-9566-0CC995164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2640F-1B49-4DC7-615C-572309105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3A0A73-3CD4-3C76-0B05-A45C2E55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9E0AB-4B9F-4018-814E-3F19C95EB5C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C70BCF-0506-D949-1A47-25D6F489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A1D19-1D86-0B98-B932-9093AD04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ADE31-16B6-45C2-A316-FD5BE7F11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2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E99147-0312-1F02-3202-20EDAA8B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1DB522-47E0-5271-8749-855E05FAD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4C8C9-072D-78C9-CB7C-D2611620C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9E0AB-4B9F-4018-814E-3F19C95EB5CC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6978C-A5E0-1454-734F-7BA320244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05E5D4-3861-C031-C4AE-5EF68FF3A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ADE31-16B6-45C2-A316-FD5BE7F11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1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D0540-2986-72A1-900B-DE72E45C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G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94B100-5B3F-B46E-3575-CDB11FF6F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题目大意：给定一个</a:t>
            </a:r>
            <a:r>
              <a:rPr lang="en-US" altLang="zh-CN" sz="3200" dirty="0"/>
              <a:t>DAG</a:t>
            </a:r>
            <a:r>
              <a:rPr lang="zh-CN" altLang="en-US" sz="3200" dirty="0"/>
              <a:t>，求从每个点开始，最多可以经过多少个点。</a:t>
            </a:r>
            <a:endParaRPr lang="en-US" altLang="zh-CN" sz="3200" dirty="0"/>
          </a:p>
          <a:p>
            <a:r>
              <a:rPr lang="zh-CN" altLang="en-US" sz="3200" dirty="0"/>
              <a:t>设</a:t>
            </a:r>
            <a:r>
              <a:rPr lang="en-US" altLang="zh-CN" sz="3200" dirty="0"/>
              <a:t>fi</a:t>
            </a:r>
            <a:r>
              <a:rPr lang="zh-CN" altLang="en-US" sz="3200" dirty="0"/>
              <a:t>表示从</a:t>
            </a:r>
            <a:r>
              <a:rPr lang="en-US" altLang="zh-CN" sz="3200" dirty="0" err="1"/>
              <a:t>i</a:t>
            </a:r>
            <a:r>
              <a:rPr lang="zh-CN" altLang="en-US" sz="3200" dirty="0"/>
              <a:t>开始，最多经过得点数，可得</a:t>
            </a:r>
            <a:r>
              <a:rPr lang="en-US" altLang="zh-CN" sz="3200" dirty="0"/>
              <a:t>fu=max</a:t>
            </a:r>
            <a:r>
              <a:rPr lang="zh-CN" altLang="en-US" sz="3200" dirty="0"/>
              <a:t> </a:t>
            </a:r>
            <a:r>
              <a:rPr lang="en-US" altLang="zh-CN" sz="3200" dirty="0"/>
              <a:t>fv+1(</a:t>
            </a:r>
            <a:r>
              <a:rPr lang="zh-CN" altLang="en-US" sz="3200" dirty="0"/>
              <a:t>有边</a:t>
            </a:r>
            <a:r>
              <a:rPr lang="en-US" altLang="zh-CN" sz="3200" dirty="0"/>
              <a:t>u-&gt;v)</a:t>
            </a:r>
          </a:p>
          <a:p>
            <a:r>
              <a:rPr lang="zh-CN" altLang="en-US" sz="3200" dirty="0"/>
              <a:t>应该使用逆拓扑序更新答案</a:t>
            </a:r>
            <a:endParaRPr lang="en-US" altLang="zh-CN" sz="3200" dirty="0"/>
          </a:p>
          <a:p>
            <a:r>
              <a:rPr lang="zh-CN" altLang="en-US" sz="3200" dirty="0"/>
              <a:t>反向建图就正拓扑序，先将入度为零得点加入队列，删除队首得点及其连出得边，将此时度数为零的点继续加入队列</a:t>
            </a:r>
            <a:r>
              <a:rPr lang="en-US" altLang="zh-CN" sz="3200" dirty="0"/>
              <a:t>O(</a:t>
            </a:r>
            <a:r>
              <a:rPr lang="en-US" altLang="zh-CN" sz="3200" dirty="0" err="1"/>
              <a:t>n+m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59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72ED1-7079-43C5-E035-D74FCE45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dirty="0"/>
              <a:t>H</a:t>
            </a:r>
            <a:endParaRPr lang="zh-CN" altLang="en-US" sz="6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B9A9EE-08F6-D735-5C25-1808DB2B9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题目大意：给定一张完全图，求最小生成树。</a:t>
            </a:r>
            <a:r>
              <a:rPr lang="en-US" altLang="zh-CN" sz="3200" dirty="0"/>
              <a:t>N&lt;=100</a:t>
            </a:r>
          </a:p>
          <a:p>
            <a:r>
              <a:rPr lang="en-US" altLang="zh-CN" sz="3200" dirty="0"/>
              <a:t>1.kruskal:</a:t>
            </a:r>
            <a:r>
              <a:rPr lang="zh-CN" altLang="en-US" sz="3200" dirty="0"/>
              <a:t>将边从小到大排序，使用并查集判断连通性，贪心加入。</a:t>
            </a:r>
            <a:endParaRPr lang="en-US" altLang="zh-CN" sz="3200" dirty="0"/>
          </a:p>
          <a:p>
            <a:r>
              <a:rPr lang="en-US" altLang="zh-CN" sz="3200" dirty="0"/>
              <a:t>O(</a:t>
            </a:r>
            <a:r>
              <a:rPr lang="en-US" altLang="zh-CN" sz="3200" dirty="0" err="1"/>
              <a:t>mlogm</a:t>
            </a:r>
            <a:r>
              <a:rPr lang="en-US" altLang="zh-CN" sz="3200" dirty="0"/>
              <a:t>)=O(n^2logn)</a:t>
            </a:r>
          </a:p>
          <a:p>
            <a:r>
              <a:rPr lang="en-US" altLang="zh-CN" sz="3200" dirty="0"/>
              <a:t>2.prim:</a:t>
            </a:r>
            <a:r>
              <a:rPr lang="zh-CN" altLang="en-US" sz="3200" dirty="0"/>
              <a:t>从一个点开始，不断加入离它最近且没有加入过的点。</a:t>
            </a:r>
            <a:r>
              <a:rPr lang="en-US" altLang="zh-CN" sz="3200" dirty="0"/>
              <a:t>O(n^2)</a:t>
            </a:r>
            <a:r>
              <a:rPr lang="zh-CN" altLang="en-US" sz="3200" dirty="0"/>
              <a:t>在完全图中效率更高</a:t>
            </a:r>
          </a:p>
        </p:txBody>
      </p:sp>
    </p:spTree>
    <p:extLst>
      <p:ext uri="{BB962C8B-B14F-4D97-AF65-F5344CB8AC3E}">
        <p14:creationId xmlns:p14="http://schemas.microsoft.com/office/powerpoint/2010/main" val="218620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G</vt:lpstr>
      <vt:lpstr>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chenzhizhen2020@outlook.com</dc:creator>
  <cp:lastModifiedBy>chenzhizhen2020@outlook.com</cp:lastModifiedBy>
  <cp:revision>1</cp:revision>
  <dcterms:created xsi:type="dcterms:W3CDTF">2024-05-17T12:55:08Z</dcterms:created>
  <dcterms:modified xsi:type="dcterms:W3CDTF">2024-05-17T12:56:06Z</dcterms:modified>
</cp:coreProperties>
</file>