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H:</a:t>
            </a:r>
            <a:r>
              <a:rPr lang="zh-CN" altLang="en-US"/>
              <a:t>最小生成树模版题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用两层</a:t>
            </a:r>
            <a:r>
              <a:rPr lang="en-US" altLang="zh-CN" sz="3200"/>
              <a:t>for</a:t>
            </a:r>
            <a:r>
              <a:rPr lang="zh-CN" altLang="en-US" sz="3200"/>
              <a:t>循环建图然后直接跑</a:t>
            </a:r>
            <a:r>
              <a:rPr lang="en-US" altLang="zh-CN" sz="3200"/>
              <a:t>kurskal</a:t>
            </a:r>
            <a:r>
              <a:rPr lang="zh-CN" altLang="en-US" sz="3200"/>
              <a:t>或</a:t>
            </a:r>
            <a:r>
              <a:rPr lang="en-US" altLang="zh-CN" sz="3200"/>
              <a:t>prim</a:t>
            </a:r>
            <a:r>
              <a:rPr lang="zh-CN" altLang="en-US" sz="3200"/>
              <a:t>算法就行</a:t>
            </a:r>
            <a:endParaRPr lang="zh-CN" altLang="en-US" sz="3200"/>
          </a:p>
          <a:p>
            <a:r>
              <a:rPr lang="en-US" altLang="zh-CN" sz="3200"/>
              <a:t>prim</a:t>
            </a:r>
            <a:r>
              <a:rPr lang="zh-CN" altLang="en-US" sz="3200"/>
              <a:t>算法稠密图可以用</a:t>
            </a:r>
            <a:r>
              <a:rPr lang="en-US" altLang="zh-CN" sz="3200"/>
              <a:t>N^2</a:t>
            </a:r>
            <a:r>
              <a:rPr lang="zh-CN" altLang="en-US" sz="3200"/>
              <a:t>的做法，稀疏图可以用优先队列维护</a:t>
            </a:r>
            <a:r>
              <a:rPr lang="en-US" altLang="zh-CN" sz="3200"/>
              <a:t>m*log(m)</a:t>
            </a:r>
            <a:r>
              <a:rPr lang="zh-CN" altLang="en-US" sz="3200"/>
              <a:t>的做法</a:t>
            </a:r>
            <a:endParaRPr lang="zh-CN" altLang="en-US" sz="3200"/>
          </a:p>
          <a:p>
            <a:r>
              <a:rPr lang="en-US" altLang="zh-CN" sz="3200"/>
              <a:t>kurskal</a:t>
            </a:r>
            <a:r>
              <a:rPr lang="zh-CN" altLang="en-US" sz="3200"/>
              <a:t>利用了并查集，算法复杂度</a:t>
            </a:r>
            <a:r>
              <a:rPr lang="en-US" altLang="zh-CN" sz="3200"/>
              <a:t>m*log(m)</a:t>
            </a:r>
            <a:endParaRPr lang="en-US" altLang="zh-CN" sz="3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WUwY2IwNzVkZmRkYTM2NmU3ZTAzNWE0ZWMyYmRiOG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WPS 演示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WPS_1695653155</cp:lastModifiedBy>
  <cp:revision>4</cp:revision>
  <dcterms:created xsi:type="dcterms:W3CDTF">2023-08-09T12:44:00Z</dcterms:created>
  <dcterms:modified xsi:type="dcterms:W3CDTF">2024-05-16T17:11:53Z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2052-12.1.0.16729</vt:lpwstr>
  </property>
</Properties>
</file>