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4" y="45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89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10485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9B3DBD5-A05D-4CAE-9710-B052D5BC25D6}" type="datetimeFigureOut">
              <a:rPr altLang="en-US" lang="zh-CN" smtClean="0"/>
              <a:t>2024/5/17</a:t>
            </a:fld>
            <a:endParaRPr altLang="en-US" lang="zh-CN"/>
          </a:p>
        </p:txBody>
      </p:sp>
      <p:sp>
        <p:nvSpPr>
          <p:cNvPr id="10485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33F232-F61A-457A-B2BD-8580022B600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0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9B3DBD5-A05D-4CAE-9710-B052D5BC25D6}" type="datetimeFigureOut">
              <a:rPr altLang="en-US" lang="zh-CN" smtClean="0"/>
              <a:t>2024/5/17</a:t>
            </a:fld>
            <a:endParaRPr altLang="en-US" lang="zh-CN"/>
          </a:p>
        </p:txBody>
      </p:sp>
      <p:sp>
        <p:nvSpPr>
          <p:cNvPr id="10486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33F232-F61A-457A-B2BD-8580022B600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98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59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9B3DBD5-A05D-4CAE-9710-B052D5BC25D6}" type="datetimeFigureOut">
              <a:rPr altLang="en-US" lang="zh-CN" smtClean="0"/>
              <a:t>2024/5/17</a:t>
            </a:fld>
            <a:endParaRPr altLang="en-US" lang="zh-CN"/>
          </a:p>
        </p:txBody>
      </p:sp>
      <p:sp>
        <p:nvSpPr>
          <p:cNvPr id="104860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33F232-F61A-457A-B2BD-8580022B600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9B3DBD5-A05D-4CAE-9710-B052D5BC25D6}" type="datetimeFigureOut">
              <a:rPr altLang="en-US" lang="zh-CN" smtClean="0"/>
              <a:t>2024/5/17</a:t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33F232-F61A-457A-B2BD-8580022B600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14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9B3DBD5-A05D-4CAE-9710-B052D5BC25D6}" type="datetimeFigureOut">
              <a:rPr altLang="en-US" lang="zh-CN" smtClean="0"/>
              <a:t>2024/5/17</a:t>
            </a:fld>
            <a:endParaRPr altLang="en-US" lang="zh-CN"/>
          </a:p>
        </p:txBody>
      </p:sp>
      <p:sp>
        <p:nvSpPr>
          <p:cNvPr id="10486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33F232-F61A-457A-B2BD-8580022B600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19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20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2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9B3DBD5-A05D-4CAE-9710-B052D5BC25D6}" type="datetimeFigureOut">
              <a:rPr altLang="en-US" lang="zh-CN" smtClean="0"/>
              <a:t>2024/5/17</a:t>
            </a:fld>
            <a:endParaRPr altLang="en-US" lang="zh-CN"/>
          </a:p>
        </p:txBody>
      </p:sp>
      <p:sp>
        <p:nvSpPr>
          <p:cNvPr id="104862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33F232-F61A-457A-B2BD-8580022B600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2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2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2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2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2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9B3DBD5-A05D-4CAE-9710-B052D5BC25D6}" type="datetimeFigureOut">
              <a:rPr altLang="en-US" lang="zh-CN" smtClean="0"/>
              <a:t>2024/5/17</a:t>
            </a:fld>
            <a:endParaRPr altLang="en-US" lang="zh-CN"/>
          </a:p>
        </p:txBody>
      </p:sp>
      <p:sp>
        <p:nvSpPr>
          <p:cNvPr id="104863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33F232-F61A-457A-B2BD-8580022B600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9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9B3DBD5-A05D-4CAE-9710-B052D5BC25D6}" type="datetimeFigureOut">
              <a:rPr altLang="en-US" lang="zh-CN" smtClean="0"/>
              <a:t>2024/5/17</a:t>
            </a:fld>
            <a:endParaRPr altLang="en-US" lang="zh-CN"/>
          </a:p>
        </p:txBody>
      </p:sp>
      <p:sp>
        <p:nvSpPr>
          <p:cNvPr id="104859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33F232-F61A-457A-B2BD-8580022B600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9B3DBD5-A05D-4CAE-9710-B052D5BC25D6}" type="datetimeFigureOut">
              <a:rPr altLang="en-US" lang="zh-CN" smtClean="0"/>
              <a:t>2024/5/17</a:t>
            </a:fld>
            <a:endParaRPr altLang="en-US" lang="zh-CN"/>
          </a:p>
        </p:txBody>
      </p:sp>
      <p:sp>
        <p:nvSpPr>
          <p:cNvPr id="104863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33F232-F61A-457A-B2BD-8580022B600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36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3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3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9B3DBD5-A05D-4CAE-9710-B052D5BC25D6}" type="datetimeFigureOut">
              <a:rPr altLang="en-US" lang="zh-CN" smtClean="0"/>
              <a:t>2024/5/17</a:t>
            </a:fld>
            <a:endParaRPr altLang="en-US" lang="zh-CN"/>
          </a:p>
        </p:txBody>
      </p:sp>
      <p:sp>
        <p:nvSpPr>
          <p:cNvPr id="104863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33F232-F61A-457A-B2BD-8580022B600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0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0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0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9B3DBD5-A05D-4CAE-9710-B052D5BC25D6}" type="datetimeFigureOut">
              <a:rPr altLang="en-US" lang="zh-CN" smtClean="0"/>
              <a:t>2024/5/17</a:t>
            </a:fld>
            <a:endParaRPr altLang="en-US" lang="zh-CN"/>
          </a:p>
        </p:txBody>
      </p:sp>
      <p:sp>
        <p:nvSpPr>
          <p:cNvPr id="104860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33F232-F61A-457A-B2BD-8580022B600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3DBD5-A05D-4CAE-9710-B052D5BC25D6}" type="datetimeFigureOut">
              <a:rPr altLang="en-US" lang="zh-CN" smtClean="0"/>
              <a:t>2024/5/17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3F232-F61A-457A-B2BD-8580022B600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_#Hans" dirty="0" lang="en-US"/>
              <a:t>K</a:t>
            </a:r>
            <a:r>
              <a:rPr altLang="zh-CN_#Hans" dirty="0" lang="en-US"/>
              <a:t>-</a:t>
            </a:r>
            <a:r>
              <a:rPr altLang="en-US" dirty="0" lang="zh-CN"/>
              <a:t>最小生成树？</a:t>
            </a:r>
            <a:endParaRPr altLang="en-US" lang="zh-CN"/>
          </a:p>
        </p:txBody>
      </p:sp>
      <p:pic>
        <p:nvPicPr>
          <p:cNvPr id="2097152" name="内容占位符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613484"/>
            <a:ext cx="9722660" cy="47434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U-</a:t>
            </a:r>
            <a:r>
              <a:rPr altLang="en-US" dirty="0" lang="zh-CN"/>
              <a:t>翘课高手</a:t>
            </a:r>
          </a:p>
        </p:txBody>
      </p:sp>
      <p:pic>
        <p:nvPicPr>
          <p:cNvPr id="2097153" name="内容占位符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1" y="1825625"/>
            <a:ext cx="9673010" cy="47665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BRASSICA</dc:creator>
  <cp:lastModifiedBy>BRASSICA</cp:lastModifiedBy>
  <dcterms:created xsi:type="dcterms:W3CDTF">2024-05-16T18:43:50Z</dcterms:created>
  <dcterms:modified xsi:type="dcterms:W3CDTF">2024-05-17T14:28:14Z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74f0003efda94a0ab1fa30149b0c6a41_22</vt:lpwstr>
  </property>
</Properties>
</file>