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8" r:id="rId4"/>
    <p:sldId id="259" r:id="rId5"/>
    <p:sldId id="260" r:id="rId6"/>
    <p:sldId id="257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3E465B-A892-2F85-6DFA-A2EA1F184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DBAE05-A50B-2775-C4A3-D3E94CA012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E8A4D9-8217-8C8C-A83A-322C7335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8359-38E3-4BB3-A98F-64EE15A0BB50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B4E487-ECE6-DAF8-4008-891F17CAB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9A1D83-D7CC-F033-5C03-D6B13D9C7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E352-476C-44C5-AC08-0B329B113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252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BAC967-68AE-B069-B510-174C61A27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1D159F-55C0-DDB1-5C59-30F6B2CC9F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B04863-36A4-B5EF-7982-EA7437252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8359-38E3-4BB3-A98F-64EE15A0BB50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6BDE28-F4A1-C6EC-2152-32ADCA5C6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19DFC3-A22E-308D-0B4A-D7E6BCD9D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E352-476C-44C5-AC08-0B329B113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097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1461008-A4DB-0557-C4A6-65A6DD2B32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46B5C5-45F2-A4DF-7408-C1BAD74CD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D4B017-8914-6C6A-CCFC-DAC5FAC9A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8359-38E3-4BB3-A98F-64EE15A0BB50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12EFC6-91A8-9D0E-650B-251411009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4960C8-4A24-77CB-4676-D6517FB1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E352-476C-44C5-AC08-0B329B113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502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8A10F1-8468-EA28-4088-E8D242659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5A7B61-DCDB-E1FA-D2AC-3A536185A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66536F-433B-81F7-145A-B99657780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8359-38E3-4BB3-A98F-64EE15A0BB50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AD8081-25C8-9F83-D1CD-6F7A135E3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FA6F01-794D-C7A6-028A-CC2746EF3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E352-476C-44C5-AC08-0B329B113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977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9D69D5-67BF-4ED0-F595-9046B738D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5D5504-9549-FD7D-10D5-D7373D269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DAB96D-ABD2-E38F-14F3-F924881F4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8359-38E3-4BB3-A98F-64EE15A0BB50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9F6D8E-3366-E23C-BFC2-B889CCB1C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C36BD9-DA29-D588-8D7E-DA1418881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E352-476C-44C5-AC08-0B329B113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400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ECD7DB-163D-6E64-BE06-99A120C82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FA66EA-EECF-8FE0-3A6B-321E3D17C3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83B772-FBF2-F1E1-C24C-0D3689943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A77966-2EC5-99D0-A354-6B507024C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8359-38E3-4BB3-A98F-64EE15A0BB50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CDFC9F-6548-918A-B462-A541C1736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83D06F-7976-1FA3-AF3A-007CBD269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E352-476C-44C5-AC08-0B329B113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332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225CEF-9A0D-35C6-8972-E28EC70EC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5791A7-89B1-C436-1869-49B61A81B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8986C7-1731-B469-E235-3ED77D447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C2E1B9F-D9B1-9CEC-CCEC-E8276574D8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D331BA-8101-1FEC-99F9-573B7FDDC6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633119-C0D2-4449-E2DF-FE43B3CF8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8359-38E3-4BB3-A98F-64EE15A0BB50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30950C2-9F14-7561-E16D-D3D4CC99B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CE446C2-692D-42FC-86A0-775F9ECDE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E352-476C-44C5-AC08-0B329B113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142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CFB5D3-9F15-A66A-2E13-BCA078617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AA55F66-D6C9-50FF-D78C-7F17C21B8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8359-38E3-4BB3-A98F-64EE15A0BB50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E67C39A-6FAD-D42F-2325-A344CA369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0628DD-2139-CD65-127C-F6261FC00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E352-476C-44C5-AC08-0B329B113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752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8E4C0C8-AA02-2701-8C99-8BAEB2712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8359-38E3-4BB3-A98F-64EE15A0BB50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BE38ECB-C7E0-E05E-E24F-00F2E5AAF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856D4F-3EA8-4032-9F29-8AC4270B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E352-476C-44C5-AC08-0B329B113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366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0E4F39-5B71-E7EF-A9EB-A71F167AE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9F2894-1E6D-A674-3072-09BC23375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97E5638-A107-F875-15A6-0C6AB0508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36000B-3C52-9F00-E877-9BE79E8D2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8359-38E3-4BB3-A98F-64EE15A0BB50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E75654-3B55-A9DC-CB2D-7C26A11CF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15B8D7-9D6D-DEEB-1311-DF1E5837C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E352-476C-44C5-AC08-0B329B113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837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02B6CF-5B42-CA84-C04F-FFC27BC7A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538A29A-0ABC-C272-5A75-14545546E4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5597D6-E2D8-FF93-DB39-7C205571D4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DB9844-29A1-AEF3-3017-E340C693C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48359-38E3-4BB3-A98F-64EE15A0BB50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A07DB7-1754-C466-E365-527F6AE46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01EC57-8AF9-5BD0-B833-42B364BB8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DE352-476C-44C5-AC08-0B329B113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225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3BE7F32-7DC1-F36E-C379-1ED689841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8E73AF-F667-8D27-D561-58C10A1F2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7CF21F-3AC5-D4E5-CD7D-28FBD525F6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248359-38E3-4BB3-A98F-64EE15A0BB50}" type="datetimeFigureOut">
              <a:rPr lang="zh-CN" altLang="en-US" smtClean="0"/>
              <a:t>2024/5/16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2CA171-F281-9A74-7D18-EF3DB8119C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89B97F-C44A-08A3-5859-C8FFB3DD97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1DE352-476C-44C5-AC08-0B329B113E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693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B4564F-9787-14D7-04DE-CE95F91E26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图论专题一血分享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A863C4-AFC6-5BF5-970C-BE485026AA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rzyyyy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6818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906388-CD05-FFCC-69D4-26ACF0A067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80A393-C182-062E-235E-709FBAD7A9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493A00D-33A8-B3CF-7324-F656F8ED7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2363"/>
            <a:ext cx="12161075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659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A72D9-F522-4067-4B37-7DC147E51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7B90A8-E211-745D-167A-9939B901E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15CD81B-1708-CA6B-829E-C39C273C5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7906"/>
            <a:ext cx="12176688" cy="36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6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750330-2294-BE8F-5A70-E87F5BDD3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CA101E-5DEF-DB76-A179-6640E4545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E6A4205-2C37-A35B-F500-303FAE19E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191510"/>
            <a:ext cx="12101303" cy="427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983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BBA3D-CFBB-D4EB-21B8-DEF6570CC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A8D6EA-21C5-8F73-15EA-C06E19410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493A9FF-C319-0209-E954-90BDEEB2D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125"/>
            <a:ext cx="12199942" cy="492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95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8DB738-3273-B6CE-C705-BB814A8D5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4425"/>
            <a:ext cx="4183856" cy="576263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（偷了个图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D6F953-263D-0707-4578-7EF1DC189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E50CD67-067E-DC1B-E7C2-6736AC38F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73155"/>
            <a:ext cx="10515600" cy="425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30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799639-EBE3-5C27-148C-27331F0B8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EDD15D-8E4B-F6CB-33C0-D22A4FFDE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2DC51A0-0CE1-D00A-9FB9-6F15D91FF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1037"/>
            <a:ext cx="12149580" cy="489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736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11</Words>
  <Application>Microsoft Office PowerPoint</Application>
  <PresentationFormat>宽屏</PresentationFormat>
  <Paragraphs>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图论专题一血分享</vt:lpstr>
      <vt:lpstr>PowerPoint 演示文稿</vt:lpstr>
      <vt:lpstr>PowerPoint 演示文稿</vt:lpstr>
      <vt:lpstr>PowerPoint 演示文稿</vt:lpstr>
      <vt:lpstr>PowerPoint 演示文稿</vt:lpstr>
      <vt:lpstr>（偷了个图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图论专题一血分享</dc:title>
  <dc:creator>zy r</dc:creator>
  <cp:lastModifiedBy>zy r</cp:lastModifiedBy>
  <cp:revision>1</cp:revision>
  <dcterms:created xsi:type="dcterms:W3CDTF">2024-05-16T11:37:04Z</dcterms:created>
  <dcterms:modified xsi:type="dcterms:W3CDTF">2024-05-16T11:45:33Z</dcterms:modified>
</cp:coreProperties>
</file>