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F4BAC4-0D03-49F3-BF14-43A853D82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2BF3B2-AA0D-43BA-872D-C63F4B39C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5E3933-803B-4EEB-B6FC-036BD938B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3C38-C247-4326-AEFC-F4D57E269DE8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A926E3-9C05-4F86-9D02-2891B1FDF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25AEF2-3697-4C87-A5F9-B9D19F6DA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A23CD-9E62-43B7-AE8E-7E75713EE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120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F9C578-0F74-4EDC-918D-EB63F5EDA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868D2B-01F9-40FF-8DC1-268D61E02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40A0EA-DBF1-43B6-ADF6-76AD802AC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3C38-C247-4326-AEFC-F4D57E269DE8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271BAC-4E62-4AB1-8BA5-F30933892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6E7D6C-3490-42AD-A496-3DF4C356C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A23CD-9E62-43B7-AE8E-7E75713EE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196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E9DAEAA-AFE8-41D8-BF55-FACCF03D1C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AA1C76-CB80-45AF-8CFB-E20BCF1C8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A4B2EE-8D9C-4E20-BFDD-3AABE5E77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3C38-C247-4326-AEFC-F4D57E269DE8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6855A8-2BCB-4ECF-814E-ABDDD7EB8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BC91BB-B1B6-42A5-9F4A-743B1BF7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A23CD-9E62-43B7-AE8E-7E75713EE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837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300F9-2D29-4B49-8FF1-45F76185B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D39DC9-885B-4A49-91EC-6A23FD068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195D70-20BB-4640-8591-473EFF09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3C38-C247-4326-AEFC-F4D57E269DE8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71184F-D138-4273-A5A5-226B3B54A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20E2F6-FF4E-4470-9EC3-25029805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A23CD-9E62-43B7-AE8E-7E75713EE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60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CC2AE-B385-4E12-B63C-EC7496190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A8F852-17E4-4543-8B39-B03EB8561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CFE480-6AA4-42F3-82BD-A0BC4ED59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3C38-C247-4326-AEFC-F4D57E269DE8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605B10-8B5A-467A-8E09-834BFC6F5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AAB248-99A8-4B37-B11F-384A8AE65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A23CD-9E62-43B7-AE8E-7E75713EE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992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94CB6-377D-406A-B97E-F08C71D39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A4E051-D787-4529-8281-277FA5C98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655D30-9F0A-4BE5-9D39-60396168B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51BC6C-670F-4CA0-B592-48CA59E84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3C38-C247-4326-AEFC-F4D57E269DE8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3FC055-FEDD-4961-90DB-B0050D585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471338-AFBD-4AA1-8E4E-3016F3FBF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A23CD-9E62-43B7-AE8E-7E75713EE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264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861E2-FDFB-43F4-A477-A9062B0BF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BB4D99-BE7F-400C-A9F9-18CD14434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5DBCCE-6537-4540-A646-F5839F6E2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443D6E-72E9-497E-8112-E16E03D20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A1890FC-22EC-4436-9D99-A9ECA9DFBE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79F2EA-52D5-4D6D-AE2E-61A74606A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3C38-C247-4326-AEFC-F4D57E269DE8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56C5B0-FF2D-415A-A6B7-86958E171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1BFC3E-C801-490B-B6BE-0ACAB6383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A23CD-9E62-43B7-AE8E-7E75713EE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418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C01B3-8F8C-415A-B21B-341E3C308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DE615CA-F37D-4E33-8C62-5CEB9285E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3C38-C247-4326-AEFC-F4D57E269DE8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5B5ADB-98E7-4A57-B32C-0813D9C4D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CC2A3E-1520-48AD-A67C-ABD29A6B7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A23CD-9E62-43B7-AE8E-7E75713EE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0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2E85FC-E9FA-4E8E-941E-16157202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3C38-C247-4326-AEFC-F4D57E269DE8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017059-BA81-4D36-B6FA-5D24E25F3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5F177F-9386-4CB7-87A4-979CC4609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A23CD-9E62-43B7-AE8E-7E75713EE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166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9E696-FC04-4677-9235-178951B05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33A243-29A5-46AC-A58B-D903C0C43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9793E0-E04F-46C9-877D-CDFFC1712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423407-A16D-40A2-B80F-464F2E7EE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3C38-C247-4326-AEFC-F4D57E269DE8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36BD12-74F2-4DF8-B02B-6967A525F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BA3012-9942-42D7-9A82-3D1A23105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A23CD-9E62-43B7-AE8E-7E75713EE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627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EB6C07-EAAC-419F-B514-7E6E87BCF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72D4FE-4C08-425B-B745-F149DB71D5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ED80E-BA4C-4757-BE30-39E2F35AB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71D1BF-1DF6-4674-A440-EDEC79BDE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43C38-C247-4326-AEFC-F4D57E269DE8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690A9D-EFCF-4F25-B092-14DF35A95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7A59E6-71EE-4220-B86E-EEF60F05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A23CD-9E62-43B7-AE8E-7E75713EE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811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07D466-36A0-49AE-828E-CAFA8E33F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CA1AA0-DE14-49EE-A77F-28CDBC357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E3DB83-A582-45B1-AF2F-84A1ADBE6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43C38-C247-4326-AEFC-F4D57E269DE8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50A356-AAAE-422E-B333-7AF946E137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AA87A3-0469-4376-8AB8-FF0432A073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A23CD-9E62-43B7-AE8E-7E75713EE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75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29FFE-1180-4FC6-AFA2-F8108EDFF7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3D039F-B5C4-42F2-BBB8-C84C1FC1A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6391275" cy="1655762"/>
          </a:xfrm>
        </p:spPr>
        <p:txBody>
          <a:bodyPr/>
          <a:lstStyle/>
          <a:p>
            <a:pPr algn="r"/>
            <a:r>
              <a:rPr lang="en-US" altLang="zh-CN" dirty="0"/>
              <a:t>Bob Wang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4558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5535A8-E934-4CC1-85F2-211E789047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感谢大佬聆听！</a:t>
            </a:r>
          </a:p>
        </p:txBody>
      </p:sp>
    </p:spTree>
    <p:extLst>
      <p:ext uri="{BB962C8B-B14F-4D97-AF65-F5344CB8AC3E}">
        <p14:creationId xmlns:p14="http://schemas.microsoft.com/office/powerpoint/2010/main" val="977984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5CABA-FE5C-4C92-873B-579BD11E1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6ACF3A-AD62-4AAC-A03B-61041F8AA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一句话题意：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给出一棵带点权的树，求连通子图的数量，满足叶子结点的点权相同。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44628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5CABA-FE5C-4C92-873B-579BD11E1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6ACF3A-AD62-4AAC-A03B-61041F8AA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考虑指定一组点权相同的结点作为叶子结点，则生成的树是唯一的。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在统计以某个值为叶结点的答案时，其他的值的结点都不会对答案造成影响。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46287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5CABA-FE5C-4C92-873B-579BD11E1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66ACF3A-AD62-4AAC-A03B-61041F8AA9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但是对每个值都在整个树上跑一遍统计答案，肯定会超时的。时间复杂度至少为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有没有什么办法可以只关注一种值的结点呢？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可以使用虚树！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66ACF3A-AD62-4AAC-A03B-61041F8AA9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7089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5CABA-FE5C-4C92-873B-579BD11E1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66ACF3A-AD62-4AAC-A03B-61041F8AA9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根据关键点（当前枚举到的值的结点）建立虚树，可能会加入一些非关键点，但是叶子结点一定是关键点。假设关键点数量为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，虚树的大小为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使用两次排序或一次排序加单调栈建立虚树。推荐后者。时间复杂度为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枚举叶子点权，分别建立虚树后统计答案，总的建树复杂度为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66ACF3A-AD62-4AAC-A03B-61041F8AA9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9795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5CABA-FE5C-4C92-873B-579BD11E1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6ACF3A-AD62-4AAC-A03B-61041F8AA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考虑一棵虚树，采用动态规划（</a:t>
            </a:r>
            <a:r>
              <a:rPr lang="en-US" altLang="zh-CN" dirty="0" err="1"/>
              <a:t>dp</a:t>
            </a:r>
            <a:r>
              <a:rPr lang="zh-CN" altLang="en-US" dirty="0"/>
              <a:t>）统计答案。对于关键点和非关键点分别设计转移方程。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关键节点：黑色节点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设根节点为</a:t>
            </a:r>
            <a:r>
              <a:rPr lang="en-US" altLang="zh-CN" dirty="0"/>
              <a:t>1</a:t>
            </a:r>
            <a:r>
              <a:rPr lang="zh-CN" altLang="en-US" dirty="0"/>
              <a:t>号结点。</a:t>
            </a:r>
          </a:p>
        </p:txBody>
      </p:sp>
      <p:pic>
        <p:nvPicPr>
          <p:cNvPr id="4" name="内容占位符 5">
            <a:extLst>
              <a:ext uri="{FF2B5EF4-FFF2-40B4-BE49-F238E27FC236}">
                <a16:creationId xmlns:a16="http://schemas.microsoft.com/office/drawing/2014/main" id="{F381C94B-3C6A-254F-51D8-82CE753E23A0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394" y="2684088"/>
            <a:ext cx="4773511" cy="263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326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5CABA-FE5C-4C92-873B-579BD11E1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6ACF3A-AD62-4AAC-A03B-61041F8AA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状态设计：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dp</a:t>
            </a:r>
            <a:r>
              <a:rPr lang="en-US" altLang="zh-CN" dirty="0"/>
              <a:t>[x][0]</a:t>
            </a:r>
            <a:r>
              <a:rPr lang="zh-CN" altLang="en-US" dirty="0"/>
              <a:t>：结点</a:t>
            </a:r>
            <a:r>
              <a:rPr lang="en-US" altLang="zh-CN" dirty="0"/>
              <a:t>x</a:t>
            </a:r>
            <a:r>
              <a:rPr lang="zh-CN" altLang="en-US" dirty="0"/>
              <a:t>的子树中，不选择结点</a:t>
            </a:r>
            <a:r>
              <a:rPr lang="en-US" altLang="zh-CN" dirty="0"/>
              <a:t>x</a:t>
            </a:r>
            <a:r>
              <a:rPr lang="zh-CN" altLang="en-US" dirty="0"/>
              <a:t>的答案；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dp</a:t>
            </a:r>
            <a:r>
              <a:rPr lang="en-US" altLang="zh-CN" dirty="0"/>
              <a:t>[x][1]</a:t>
            </a:r>
            <a:r>
              <a:rPr lang="zh-CN" altLang="en-US" dirty="0"/>
              <a:t>：选择结点</a:t>
            </a:r>
            <a:r>
              <a:rPr lang="en-US" altLang="zh-CN" dirty="0"/>
              <a:t>x</a:t>
            </a:r>
            <a:r>
              <a:rPr lang="zh-CN" altLang="en-US" dirty="0"/>
              <a:t>，且结点</a:t>
            </a:r>
            <a:r>
              <a:rPr lang="en-US" altLang="zh-CN" dirty="0"/>
              <a:t>x</a:t>
            </a:r>
            <a:r>
              <a:rPr lang="zh-CN" altLang="en-US" dirty="0"/>
              <a:t>的度数为</a:t>
            </a:r>
            <a:r>
              <a:rPr lang="en-US" altLang="zh-CN" dirty="0"/>
              <a:t>1</a:t>
            </a:r>
            <a:r>
              <a:rPr lang="zh-CN" altLang="en-US" dirty="0"/>
              <a:t>的答案；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dp</a:t>
            </a:r>
            <a:r>
              <a:rPr lang="en-US" altLang="zh-CN" dirty="0"/>
              <a:t>[x][2]</a:t>
            </a:r>
            <a:r>
              <a:rPr lang="zh-CN" altLang="en-US" dirty="0"/>
              <a:t>：选择结点</a:t>
            </a:r>
            <a:r>
              <a:rPr lang="en-US" altLang="zh-CN" dirty="0"/>
              <a:t>x</a:t>
            </a:r>
            <a:r>
              <a:rPr lang="zh-CN" altLang="en-US" dirty="0"/>
              <a:t>，且结点</a:t>
            </a:r>
            <a:r>
              <a:rPr lang="en-US" altLang="zh-CN" dirty="0"/>
              <a:t>x</a:t>
            </a:r>
            <a:r>
              <a:rPr lang="zh-CN" altLang="en-US" dirty="0"/>
              <a:t>的度数大于</a:t>
            </a:r>
            <a:r>
              <a:rPr lang="en-US" altLang="zh-CN" dirty="0"/>
              <a:t>1</a:t>
            </a:r>
            <a:r>
              <a:rPr lang="zh-CN" altLang="en-US" dirty="0"/>
              <a:t>的答案；</a:t>
            </a:r>
            <a:endParaRPr lang="en-US" altLang="zh-CN" dirty="0"/>
          </a:p>
        </p:txBody>
      </p:sp>
      <p:pic>
        <p:nvPicPr>
          <p:cNvPr id="4" name="内容占位符 5">
            <a:extLst>
              <a:ext uri="{FF2B5EF4-FFF2-40B4-BE49-F238E27FC236}">
                <a16:creationId xmlns:a16="http://schemas.microsoft.com/office/drawing/2014/main" id="{F381C94B-3C6A-254F-51D8-82CE753E23A0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489" y="0"/>
            <a:ext cx="4773511" cy="263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515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5CABA-FE5C-4C92-873B-579BD11E1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66ACF3A-AD62-4AAC-A03B-61041F8AA9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转移方程：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𝑣𝑎𝑙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𝑣𝑎𝑙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66ACF3A-AD62-4AAC-A03B-61041F8AA9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内容占位符 5">
            <a:extLst>
              <a:ext uri="{FF2B5EF4-FFF2-40B4-BE49-F238E27FC236}">
                <a16:creationId xmlns:a16="http://schemas.microsoft.com/office/drawing/2014/main" id="{F381C94B-3C6A-254F-51D8-82CE753E23A0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489" y="0"/>
            <a:ext cx="4773511" cy="263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016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5CABA-FE5C-4C92-873B-579BD11E1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66ACF3A-AD62-4AAC-A03B-61041F8AA9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∈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最后</a:t>
                </a:r>
                <a:r>
                  <a:rPr lang="zh-CN" altLang="en-US" dirty="0"/>
                  <a:t>答案为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𝑣𝑎𝑙</m:t>
                        </m:r>
                      </m:e>
                    </m:d>
                  </m:oMath>
                </a14:m>
                <a:r>
                  <a:rPr lang="en-US" altLang="zh-CN" b="0" dirty="0"/>
                  <a:t>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66ACF3A-AD62-4AAC-A03B-61041F8AA9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内容占位符 5">
            <a:extLst>
              <a:ext uri="{FF2B5EF4-FFF2-40B4-BE49-F238E27FC236}">
                <a16:creationId xmlns:a16="http://schemas.microsoft.com/office/drawing/2014/main" id="{F381C94B-3C6A-254F-51D8-82CE753E23A0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489" y="0"/>
            <a:ext cx="4773511" cy="263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169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384</Words>
  <Application>Microsoft Office PowerPoint</Application>
  <PresentationFormat>宽屏</PresentationFormat>
  <Paragraphs>49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Cambria Math</vt:lpstr>
      <vt:lpstr>Office 主题​​</vt:lpstr>
      <vt:lpstr>W</vt:lpstr>
      <vt:lpstr>W</vt:lpstr>
      <vt:lpstr>W</vt:lpstr>
      <vt:lpstr>W</vt:lpstr>
      <vt:lpstr>W</vt:lpstr>
      <vt:lpstr>W</vt:lpstr>
      <vt:lpstr>W</vt:lpstr>
      <vt:lpstr>W</vt:lpstr>
      <vt:lpstr>W</vt:lpstr>
      <vt:lpstr>感谢大佬聆听！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</dc:title>
  <dc:creator>Bob Wang</dc:creator>
  <cp:lastModifiedBy>Bob Wang</cp:lastModifiedBy>
  <cp:revision>20</cp:revision>
  <dcterms:created xsi:type="dcterms:W3CDTF">2024-05-18T01:57:54Z</dcterms:created>
  <dcterms:modified xsi:type="dcterms:W3CDTF">2024-05-18T08:54:31Z</dcterms:modified>
</cp:coreProperties>
</file>