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58" r:id="rId5"/>
    <p:sldId id="261" r:id="rId6"/>
    <p:sldId id="257"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8B9B81-B3AD-455B-95C5-247F554C4EF6}" v="9" dt="2024-05-02T08:38:38.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博林 孙" userId="2b13d6d9e3452084" providerId="LiveId" clId="{938B9B81-B3AD-455B-95C5-247F554C4EF6}"/>
    <pc:docChg chg="undo redo custSel addSld delSld modSld sldOrd">
      <pc:chgData name="博林 孙" userId="2b13d6d9e3452084" providerId="LiveId" clId="{938B9B81-B3AD-455B-95C5-247F554C4EF6}" dt="2024-05-02T08:40:15.689" v="2753" actId="255"/>
      <pc:docMkLst>
        <pc:docMk/>
      </pc:docMkLst>
      <pc:sldChg chg="addSp delSp modSp mod">
        <pc:chgData name="博林 孙" userId="2b13d6d9e3452084" providerId="LiveId" clId="{938B9B81-B3AD-455B-95C5-247F554C4EF6}" dt="2024-05-02T08:36:11.534" v="2718" actId="255"/>
        <pc:sldMkLst>
          <pc:docMk/>
          <pc:sldMk cId="3668860246" sldId="256"/>
        </pc:sldMkLst>
        <pc:spChg chg="mod">
          <ac:chgData name="博林 孙" userId="2b13d6d9e3452084" providerId="LiveId" clId="{938B9B81-B3AD-455B-95C5-247F554C4EF6}" dt="2024-05-02T08:36:11.534" v="2718" actId="255"/>
          <ac:spMkLst>
            <pc:docMk/>
            <pc:sldMk cId="3668860246" sldId="256"/>
            <ac:spMk id="4" creationId="{3AABE3FC-4093-6FC3-D68E-5022828022F9}"/>
          </ac:spMkLst>
        </pc:spChg>
        <pc:spChg chg="add del">
          <ac:chgData name="博林 孙" userId="2b13d6d9e3452084" providerId="LiveId" clId="{938B9B81-B3AD-455B-95C5-247F554C4EF6}" dt="2024-05-02T08:22:41.611" v="2339" actId="478"/>
          <ac:spMkLst>
            <pc:docMk/>
            <pc:sldMk cId="3668860246" sldId="256"/>
            <ac:spMk id="5" creationId="{97DB1A1D-0608-99F2-A6F0-153081094A16}"/>
          </ac:spMkLst>
        </pc:spChg>
        <pc:picChg chg="add mod">
          <ac:chgData name="博林 孙" userId="2b13d6d9e3452084" providerId="LiveId" clId="{938B9B81-B3AD-455B-95C5-247F554C4EF6}" dt="2024-05-02T08:25:17.688" v="2355" actId="1076"/>
          <ac:picMkLst>
            <pc:docMk/>
            <pc:sldMk cId="3668860246" sldId="256"/>
            <ac:picMk id="6" creationId="{76666B66-49EB-507E-CFFF-C3D7BC7E4121}"/>
          </ac:picMkLst>
        </pc:picChg>
      </pc:sldChg>
      <pc:sldChg chg="addSp modSp new mod">
        <pc:chgData name="博林 孙" userId="2b13d6d9e3452084" providerId="LiveId" clId="{938B9B81-B3AD-455B-95C5-247F554C4EF6}" dt="2024-05-02T08:28:12.882" v="2438" actId="20577"/>
        <pc:sldMkLst>
          <pc:docMk/>
          <pc:sldMk cId="3763838511" sldId="257"/>
        </pc:sldMkLst>
        <pc:spChg chg="mod">
          <ac:chgData name="博林 孙" userId="2b13d6d9e3452084" providerId="LiveId" clId="{938B9B81-B3AD-455B-95C5-247F554C4EF6}" dt="2024-04-30T12:58:53.841" v="13" actId="255"/>
          <ac:spMkLst>
            <pc:docMk/>
            <pc:sldMk cId="3763838511" sldId="257"/>
            <ac:spMk id="2" creationId="{DAB36F96-877B-8EEF-06E7-00B515D24C63}"/>
          </ac:spMkLst>
        </pc:spChg>
        <pc:spChg chg="mod">
          <ac:chgData name="博林 孙" userId="2b13d6d9e3452084" providerId="LiveId" clId="{938B9B81-B3AD-455B-95C5-247F554C4EF6}" dt="2024-05-02T08:28:12.882" v="2438" actId="20577"/>
          <ac:spMkLst>
            <pc:docMk/>
            <pc:sldMk cId="3763838511" sldId="257"/>
            <ac:spMk id="3" creationId="{23C780F5-CFD3-D6F5-99D8-AF288EB9B8A2}"/>
          </ac:spMkLst>
        </pc:spChg>
        <pc:picChg chg="add mod">
          <ac:chgData name="博林 孙" userId="2b13d6d9e3452084" providerId="LiveId" clId="{938B9B81-B3AD-455B-95C5-247F554C4EF6}" dt="2024-05-02T08:26:37.367" v="2415" actId="1076"/>
          <ac:picMkLst>
            <pc:docMk/>
            <pc:sldMk cId="3763838511" sldId="257"/>
            <ac:picMk id="5" creationId="{6A4AADC6-A4C1-EAC0-F4CF-C858A337D2CC}"/>
          </ac:picMkLst>
        </pc:picChg>
      </pc:sldChg>
      <pc:sldChg chg="addSp delSp modSp new mod ord">
        <pc:chgData name="博林 孙" userId="2b13d6d9e3452084" providerId="LiveId" clId="{938B9B81-B3AD-455B-95C5-247F554C4EF6}" dt="2024-05-02T08:40:15.689" v="2753" actId="255"/>
        <pc:sldMkLst>
          <pc:docMk/>
          <pc:sldMk cId="1790478984" sldId="258"/>
        </pc:sldMkLst>
        <pc:spChg chg="mod">
          <ac:chgData name="博林 孙" userId="2b13d6d9e3452084" providerId="LiveId" clId="{938B9B81-B3AD-455B-95C5-247F554C4EF6}" dt="2024-05-01T14:42:59.278" v="2334" actId="255"/>
          <ac:spMkLst>
            <pc:docMk/>
            <pc:sldMk cId="1790478984" sldId="258"/>
            <ac:spMk id="2" creationId="{8CAD2880-ABE3-4DBF-8C5C-E93DC740D046}"/>
          </ac:spMkLst>
        </pc:spChg>
        <pc:spChg chg="mod">
          <ac:chgData name="博林 孙" userId="2b13d6d9e3452084" providerId="LiveId" clId="{938B9B81-B3AD-455B-95C5-247F554C4EF6}" dt="2024-05-02T08:40:15.689" v="2753" actId="255"/>
          <ac:spMkLst>
            <pc:docMk/>
            <pc:sldMk cId="1790478984" sldId="258"/>
            <ac:spMk id="3" creationId="{1037D0B4-B53E-8908-C21D-42C7A901BD04}"/>
          </ac:spMkLst>
        </pc:spChg>
        <pc:picChg chg="add del mod">
          <ac:chgData name="博林 孙" userId="2b13d6d9e3452084" providerId="LiveId" clId="{938B9B81-B3AD-455B-95C5-247F554C4EF6}" dt="2024-05-02T08:29:16.390" v="2443" actId="478"/>
          <ac:picMkLst>
            <pc:docMk/>
            <pc:sldMk cId="1790478984" sldId="258"/>
            <ac:picMk id="5" creationId="{14142534-2485-9D14-C73E-382F2F027BB9}"/>
          </ac:picMkLst>
        </pc:picChg>
      </pc:sldChg>
      <pc:sldChg chg="new del">
        <pc:chgData name="博林 孙" userId="2b13d6d9e3452084" providerId="LiveId" clId="{938B9B81-B3AD-455B-95C5-247F554C4EF6}" dt="2024-05-02T08:23:40.305" v="2341" actId="2696"/>
        <pc:sldMkLst>
          <pc:docMk/>
          <pc:sldMk cId="509895091" sldId="259"/>
        </pc:sldMkLst>
      </pc:sldChg>
      <pc:sldChg chg="addSp delSp modSp add mod ord">
        <pc:chgData name="博林 孙" userId="2b13d6d9e3452084" providerId="LiveId" clId="{938B9B81-B3AD-455B-95C5-247F554C4EF6}" dt="2024-05-02T08:39:21.771" v="2750" actId="478"/>
        <pc:sldMkLst>
          <pc:docMk/>
          <pc:sldMk cId="4215118378" sldId="260"/>
        </pc:sldMkLst>
        <pc:spChg chg="del mod">
          <ac:chgData name="博林 孙" userId="2b13d6d9e3452084" providerId="LiveId" clId="{938B9B81-B3AD-455B-95C5-247F554C4EF6}" dt="2024-05-02T08:39:21.771" v="2750" actId="478"/>
          <ac:spMkLst>
            <pc:docMk/>
            <pc:sldMk cId="4215118378" sldId="260"/>
            <ac:spMk id="3" creationId="{0E86DFAB-CB49-242D-718A-0115C8A96A34}"/>
          </ac:spMkLst>
        </pc:spChg>
        <pc:spChg chg="mod">
          <ac:chgData name="博林 孙" userId="2b13d6d9e3452084" providerId="LiveId" clId="{938B9B81-B3AD-455B-95C5-247F554C4EF6}" dt="2024-05-02T08:37:32.552" v="2741" actId="1076"/>
          <ac:spMkLst>
            <pc:docMk/>
            <pc:sldMk cId="4215118378" sldId="260"/>
            <ac:spMk id="4" creationId="{3AABE3FC-4093-6FC3-D68E-5022828022F9}"/>
          </ac:spMkLst>
        </pc:spChg>
        <pc:picChg chg="del mod">
          <ac:chgData name="博林 孙" userId="2b13d6d9e3452084" providerId="LiveId" clId="{938B9B81-B3AD-455B-95C5-247F554C4EF6}" dt="2024-05-02T08:37:39.290" v="2742" actId="478"/>
          <ac:picMkLst>
            <pc:docMk/>
            <pc:sldMk cId="4215118378" sldId="260"/>
            <ac:picMk id="6" creationId="{76666B66-49EB-507E-CFFF-C3D7BC7E4121}"/>
          </ac:picMkLst>
        </pc:picChg>
        <pc:picChg chg="add mod">
          <ac:chgData name="博林 孙" userId="2b13d6d9e3452084" providerId="LiveId" clId="{938B9B81-B3AD-455B-95C5-247F554C4EF6}" dt="2024-05-02T08:38:51.223" v="2747" actId="1076"/>
          <ac:picMkLst>
            <pc:docMk/>
            <pc:sldMk cId="4215118378" sldId="260"/>
            <ac:picMk id="7" creationId="{EF87BD9E-263B-2318-6B38-6168C1204DF3}"/>
          </ac:picMkLst>
        </pc:picChg>
      </pc:sldChg>
      <pc:sldChg chg="addSp delSp modSp add mod">
        <pc:chgData name="博林 孙" userId="2b13d6d9e3452084" providerId="LiveId" clId="{938B9B81-B3AD-455B-95C5-247F554C4EF6}" dt="2024-05-02T08:34:23.005" v="2670" actId="20577"/>
        <pc:sldMkLst>
          <pc:docMk/>
          <pc:sldMk cId="3612670368" sldId="261"/>
        </pc:sldMkLst>
        <pc:spChg chg="mod">
          <ac:chgData name="博林 孙" userId="2b13d6d9e3452084" providerId="LiveId" clId="{938B9B81-B3AD-455B-95C5-247F554C4EF6}" dt="2024-05-02T08:28:50.461" v="2441" actId="20577"/>
          <ac:spMkLst>
            <pc:docMk/>
            <pc:sldMk cId="3612670368" sldId="261"/>
            <ac:spMk id="2" creationId="{9B429E06-0D95-AE3A-EED3-C431862684DC}"/>
          </ac:spMkLst>
        </pc:spChg>
        <pc:spChg chg="mod">
          <ac:chgData name="博林 孙" userId="2b13d6d9e3452084" providerId="LiveId" clId="{938B9B81-B3AD-455B-95C5-247F554C4EF6}" dt="2024-05-02T08:34:23.005" v="2670" actId="20577"/>
          <ac:spMkLst>
            <pc:docMk/>
            <pc:sldMk cId="3612670368" sldId="261"/>
            <ac:spMk id="4" creationId="{3AABE3FC-4093-6FC3-D68E-5022828022F9}"/>
          </ac:spMkLst>
        </pc:spChg>
        <pc:picChg chg="del">
          <ac:chgData name="博林 孙" userId="2b13d6d9e3452084" providerId="LiveId" clId="{938B9B81-B3AD-455B-95C5-247F554C4EF6}" dt="2024-05-02T08:31:07.133" v="2525" actId="478"/>
          <ac:picMkLst>
            <pc:docMk/>
            <pc:sldMk cId="3612670368" sldId="261"/>
            <ac:picMk id="6" creationId="{76666B66-49EB-507E-CFFF-C3D7BC7E4121}"/>
          </ac:picMkLst>
        </pc:picChg>
        <pc:picChg chg="add mod">
          <ac:chgData name="博林 孙" userId="2b13d6d9e3452084" providerId="LiveId" clId="{938B9B81-B3AD-455B-95C5-247F554C4EF6}" dt="2024-05-02T08:34:13.407" v="2668" actId="1076"/>
          <ac:picMkLst>
            <pc:docMk/>
            <pc:sldMk cId="3612670368" sldId="261"/>
            <ac:picMk id="7" creationId="{C22E421C-AD48-57F2-5E23-5DDAEEB5EAF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83A2-A1E2-E6C3-6FA3-6810F19FEA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269067-F7FF-1161-7883-875B0EB416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E17C1A-877E-C7BD-C6A8-9C508D2FD074}"/>
              </a:ext>
            </a:extLst>
          </p:cNvPr>
          <p:cNvSpPr>
            <a:spLocks noGrp="1"/>
          </p:cNvSpPr>
          <p:nvPr>
            <p:ph type="dt" sz="half" idx="10"/>
          </p:nvPr>
        </p:nvSpPr>
        <p:spPr/>
        <p:txBody>
          <a:bodyPr/>
          <a:lstStyle/>
          <a:p>
            <a:fld id="{113E1097-CFA1-4950-94E0-3B51C0A643B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CB2DC39F-B677-FE3B-74E5-B730B4A1CD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AF75BF-D889-B445-2EAE-1FA30075842B}"/>
              </a:ext>
            </a:extLst>
          </p:cNvPr>
          <p:cNvSpPr>
            <a:spLocks noGrp="1"/>
          </p:cNvSpPr>
          <p:nvPr>
            <p:ph type="sldNum" sz="quarter" idx="12"/>
          </p:nvPr>
        </p:nvSpPr>
        <p:spPr/>
        <p:txBody>
          <a:body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267410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4E347-2741-31F1-1057-210B9A5603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FEE10FC-4293-B73A-3263-B32B7464E87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82573A-D195-7640-D111-054DDD3FD022}"/>
              </a:ext>
            </a:extLst>
          </p:cNvPr>
          <p:cNvSpPr>
            <a:spLocks noGrp="1"/>
          </p:cNvSpPr>
          <p:nvPr>
            <p:ph type="dt" sz="half" idx="10"/>
          </p:nvPr>
        </p:nvSpPr>
        <p:spPr/>
        <p:txBody>
          <a:bodyPr/>
          <a:lstStyle/>
          <a:p>
            <a:fld id="{113E1097-CFA1-4950-94E0-3B51C0A643B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4E89D7A4-094A-8461-4164-CFDE901BE1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1652C9-D62E-0211-D8D3-760AAA206125}"/>
              </a:ext>
            </a:extLst>
          </p:cNvPr>
          <p:cNvSpPr>
            <a:spLocks noGrp="1"/>
          </p:cNvSpPr>
          <p:nvPr>
            <p:ph type="sldNum" sz="quarter" idx="12"/>
          </p:nvPr>
        </p:nvSpPr>
        <p:spPr/>
        <p:txBody>
          <a:body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31774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412DDD-ED50-F978-850B-B594353887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A2D086-A3DC-F6D0-0D8F-C4D96DC1C7F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DCB8DE-8F35-407F-7842-F8C671098EF3}"/>
              </a:ext>
            </a:extLst>
          </p:cNvPr>
          <p:cNvSpPr>
            <a:spLocks noGrp="1"/>
          </p:cNvSpPr>
          <p:nvPr>
            <p:ph type="dt" sz="half" idx="10"/>
          </p:nvPr>
        </p:nvSpPr>
        <p:spPr/>
        <p:txBody>
          <a:bodyPr/>
          <a:lstStyle/>
          <a:p>
            <a:fld id="{113E1097-CFA1-4950-94E0-3B51C0A643B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54F12D0D-C0F7-42DC-0885-FAAC33932E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2ED441-276E-92C8-61E2-83F94CC8B0FC}"/>
              </a:ext>
            </a:extLst>
          </p:cNvPr>
          <p:cNvSpPr>
            <a:spLocks noGrp="1"/>
          </p:cNvSpPr>
          <p:nvPr>
            <p:ph type="sldNum" sz="quarter" idx="12"/>
          </p:nvPr>
        </p:nvSpPr>
        <p:spPr/>
        <p:txBody>
          <a:body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209724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0A2B9-3D87-8260-8EB1-C4697EF879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AA2A94-72FA-EDB9-0CE3-7FC632AC37E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3EE5D4-E988-B836-0F39-1419D5208014}"/>
              </a:ext>
            </a:extLst>
          </p:cNvPr>
          <p:cNvSpPr>
            <a:spLocks noGrp="1"/>
          </p:cNvSpPr>
          <p:nvPr>
            <p:ph type="dt" sz="half" idx="10"/>
          </p:nvPr>
        </p:nvSpPr>
        <p:spPr/>
        <p:txBody>
          <a:bodyPr/>
          <a:lstStyle/>
          <a:p>
            <a:fld id="{113E1097-CFA1-4950-94E0-3B51C0A643B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5342BEFB-C499-4A9B-8D40-57892BB4DC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EB3432-F7E7-BF91-130B-947EB4EF7530}"/>
              </a:ext>
            </a:extLst>
          </p:cNvPr>
          <p:cNvSpPr>
            <a:spLocks noGrp="1"/>
          </p:cNvSpPr>
          <p:nvPr>
            <p:ph type="sldNum" sz="quarter" idx="12"/>
          </p:nvPr>
        </p:nvSpPr>
        <p:spPr/>
        <p:txBody>
          <a:body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356559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9C8B7-248A-5E25-998A-268410CEAC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8E3FA0-7A55-1663-74BE-B468317C6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E295552-18F1-A9AA-7519-9BFA79F19312}"/>
              </a:ext>
            </a:extLst>
          </p:cNvPr>
          <p:cNvSpPr>
            <a:spLocks noGrp="1"/>
          </p:cNvSpPr>
          <p:nvPr>
            <p:ph type="dt" sz="half" idx="10"/>
          </p:nvPr>
        </p:nvSpPr>
        <p:spPr/>
        <p:txBody>
          <a:bodyPr/>
          <a:lstStyle/>
          <a:p>
            <a:fld id="{113E1097-CFA1-4950-94E0-3B51C0A643B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CB63AAE5-6185-79D3-8ECE-659E9D813B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1A1F01-070F-E0D8-B57F-885E6DAFFE9F}"/>
              </a:ext>
            </a:extLst>
          </p:cNvPr>
          <p:cNvSpPr>
            <a:spLocks noGrp="1"/>
          </p:cNvSpPr>
          <p:nvPr>
            <p:ph type="sldNum" sz="quarter" idx="12"/>
          </p:nvPr>
        </p:nvSpPr>
        <p:spPr/>
        <p:txBody>
          <a:body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4268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12F1A-5E7E-694E-D49C-B7CBCCD984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654A74-A219-708D-CF8D-84302D2D9A0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E1704B-FC9B-E91A-5220-64EF1061125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F3CA7A1-6D1D-0271-71A1-4DE7D096545B}"/>
              </a:ext>
            </a:extLst>
          </p:cNvPr>
          <p:cNvSpPr>
            <a:spLocks noGrp="1"/>
          </p:cNvSpPr>
          <p:nvPr>
            <p:ph type="dt" sz="half" idx="10"/>
          </p:nvPr>
        </p:nvSpPr>
        <p:spPr/>
        <p:txBody>
          <a:bodyPr/>
          <a:lstStyle/>
          <a:p>
            <a:fld id="{113E1097-CFA1-4950-94E0-3B51C0A643B7}" type="datetimeFigureOut">
              <a:rPr lang="zh-CN" altLang="en-US" smtClean="0"/>
              <a:t>2024/5/2</a:t>
            </a:fld>
            <a:endParaRPr lang="zh-CN" altLang="en-US"/>
          </a:p>
        </p:txBody>
      </p:sp>
      <p:sp>
        <p:nvSpPr>
          <p:cNvPr id="6" name="页脚占位符 5">
            <a:extLst>
              <a:ext uri="{FF2B5EF4-FFF2-40B4-BE49-F238E27FC236}">
                <a16:creationId xmlns:a16="http://schemas.microsoft.com/office/drawing/2014/main" id="{0CF2FBB7-7E92-D98B-E2E7-81A4B4CC28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2CB2A9-8677-FD0D-778F-DBE01D4676D1}"/>
              </a:ext>
            </a:extLst>
          </p:cNvPr>
          <p:cNvSpPr>
            <a:spLocks noGrp="1"/>
          </p:cNvSpPr>
          <p:nvPr>
            <p:ph type="sldNum" sz="quarter" idx="12"/>
          </p:nvPr>
        </p:nvSpPr>
        <p:spPr/>
        <p:txBody>
          <a:body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222215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A43EC-B662-70FD-1B0E-F3A92D13207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DFF1C0-3C40-1689-8F37-9E194708C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6D008B-10A4-A4BF-DDCD-26AE720E0C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CD5187-0CCF-0E85-2590-07498BA65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5EB2DA3-E7E5-3A28-5A96-3D37234E50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B6F6E27-8876-B778-795F-611E51B423A7}"/>
              </a:ext>
            </a:extLst>
          </p:cNvPr>
          <p:cNvSpPr>
            <a:spLocks noGrp="1"/>
          </p:cNvSpPr>
          <p:nvPr>
            <p:ph type="dt" sz="half" idx="10"/>
          </p:nvPr>
        </p:nvSpPr>
        <p:spPr/>
        <p:txBody>
          <a:bodyPr/>
          <a:lstStyle/>
          <a:p>
            <a:fld id="{113E1097-CFA1-4950-94E0-3B51C0A643B7}" type="datetimeFigureOut">
              <a:rPr lang="zh-CN" altLang="en-US" smtClean="0"/>
              <a:t>2024/5/2</a:t>
            </a:fld>
            <a:endParaRPr lang="zh-CN" altLang="en-US"/>
          </a:p>
        </p:txBody>
      </p:sp>
      <p:sp>
        <p:nvSpPr>
          <p:cNvPr id="8" name="页脚占位符 7">
            <a:extLst>
              <a:ext uri="{FF2B5EF4-FFF2-40B4-BE49-F238E27FC236}">
                <a16:creationId xmlns:a16="http://schemas.microsoft.com/office/drawing/2014/main" id="{B31AF107-D74C-B782-ABEE-C121C63E0B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39A489-678C-018A-C56C-CB2833FC13BF}"/>
              </a:ext>
            </a:extLst>
          </p:cNvPr>
          <p:cNvSpPr>
            <a:spLocks noGrp="1"/>
          </p:cNvSpPr>
          <p:nvPr>
            <p:ph type="sldNum" sz="quarter" idx="12"/>
          </p:nvPr>
        </p:nvSpPr>
        <p:spPr/>
        <p:txBody>
          <a:body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39715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38F68-CD7F-ACDA-5119-C308B02EE2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7E31140-956B-61F1-7A1D-135A72086529}"/>
              </a:ext>
            </a:extLst>
          </p:cNvPr>
          <p:cNvSpPr>
            <a:spLocks noGrp="1"/>
          </p:cNvSpPr>
          <p:nvPr>
            <p:ph type="dt" sz="half" idx="10"/>
          </p:nvPr>
        </p:nvSpPr>
        <p:spPr/>
        <p:txBody>
          <a:bodyPr/>
          <a:lstStyle/>
          <a:p>
            <a:fld id="{113E1097-CFA1-4950-94E0-3B51C0A643B7}" type="datetimeFigureOut">
              <a:rPr lang="zh-CN" altLang="en-US" smtClean="0"/>
              <a:t>2024/5/2</a:t>
            </a:fld>
            <a:endParaRPr lang="zh-CN" altLang="en-US"/>
          </a:p>
        </p:txBody>
      </p:sp>
      <p:sp>
        <p:nvSpPr>
          <p:cNvPr id="4" name="页脚占位符 3">
            <a:extLst>
              <a:ext uri="{FF2B5EF4-FFF2-40B4-BE49-F238E27FC236}">
                <a16:creationId xmlns:a16="http://schemas.microsoft.com/office/drawing/2014/main" id="{5356C5C0-9ACB-B35E-5DD3-7BF670CB09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0D7D89E-100A-CE66-4337-5B9459CD141B}"/>
              </a:ext>
            </a:extLst>
          </p:cNvPr>
          <p:cNvSpPr>
            <a:spLocks noGrp="1"/>
          </p:cNvSpPr>
          <p:nvPr>
            <p:ph type="sldNum" sz="quarter" idx="12"/>
          </p:nvPr>
        </p:nvSpPr>
        <p:spPr/>
        <p:txBody>
          <a:body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20138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EFBF24-B690-0D17-F380-0971D458A136}"/>
              </a:ext>
            </a:extLst>
          </p:cNvPr>
          <p:cNvSpPr>
            <a:spLocks noGrp="1"/>
          </p:cNvSpPr>
          <p:nvPr>
            <p:ph type="dt" sz="half" idx="10"/>
          </p:nvPr>
        </p:nvSpPr>
        <p:spPr/>
        <p:txBody>
          <a:bodyPr/>
          <a:lstStyle/>
          <a:p>
            <a:fld id="{113E1097-CFA1-4950-94E0-3B51C0A643B7}" type="datetimeFigureOut">
              <a:rPr lang="zh-CN" altLang="en-US" smtClean="0"/>
              <a:t>2024/5/2</a:t>
            </a:fld>
            <a:endParaRPr lang="zh-CN" altLang="en-US"/>
          </a:p>
        </p:txBody>
      </p:sp>
      <p:sp>
        <p:nvSpPr>
          <p:cNvPr id="3" name="页脚占位符 2">
            <a:extLst>
              <a:ext uri="{FF2B5EF4-FFF2-40B4-BE49-F238E27FC236}">
                <a16:creationId xmlns:a16="http://schemas.microsoft.com/office/drawing/2014/main" id="{1158CDFA-E99E-B5C9-1B81-CE73925D060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9096CFB-4258-C04A-3AB6-15F10F3B5EA1}"/>
              </a:ext>
            </a:extLst>
          </p:cNvPr>
          <p:cNvSpPr>
            <a:spLocks noGrp="1"/>
          </p:cNvSpPr>
          <p:nvPr>
            <p:ph type="sldNum" sz="quarter" idx="12"/>
          </p:nvPr>
        </p:nvSpPr>
        <p:spPr/>
        <p:txBody>
          <a:body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272701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F5E4F-429A-1078-DD10-2D85CAF521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E6437A-5906-A7DC-C025-F335B9467D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6DDF249-A594-3EEE-701B-547B49CC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C31205-AC13-4FDA-8A96-3A6CAFE3C423}"/>
              </a:ext>
            </a:extLst>
          </p:cNvPr>
          <p:cNvSpPr>
            <a:spLocks noGrp="1"/>
          </p:cNvSpPr>
          <p:nvPr>
            <p:ph type="dt" sz="half" idx="10"/>
          </p:nvPr>
        </p:nvSpPr>
        <p:spPr/>
        <p:txBody>
          <a:bodyPr/>
          <a:lstStyle/>
          <a:p>
            <a:fld id="{113E1097-CFA1-4950-94E0-3B51C0A643B7}" type="datetimeFigureOut">
              <a:rPr lang="zh-CN" altLang="en-US" smtClean="0"/>
              <a:t>2024/5/2</a:t>
            </a:fld>
            <a:endParaRPr lang="zh-CN" altLang="en-US"/>
          </a:p>
        </p:txBody>
      </p:sp>
      <p:sp>
        <p:nvSpPr>
          <p:cNvPr id="6" name="页脚占位符 5">
            <a:extLst>
              <a:ext uri="{FF2B5EF4-FFF2-40B4-BE49-F238E27FC236}">
                <a16:creationId xmlns:a16="http://schemas.microsoft.com/office/drawing/2014/main" id="{D83317DE-36EB-99BB-3A3D-2C5FBF77B7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74A7FC-2005-60F5-A6BA-637567592165}"/>
              </a:ext>
            </a:extLst>
          </p:cNvPr>
          <p:cNvSpPr>
            <a:spLocks noGrp="1"/>
          </p:cNvSpPr>
          <p:nvPr>
            <p:ph type="sldNum" sz="quarter" idx="12"/>
          </p:nvPr>
        </p:nvSpPr>
        <p:spPr/>
        <p:txBody>
          <a:body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321784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93530-1E98-B803-B438-DDE64DB769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378FB4B-6AA5-B7DC-6111-738C347B2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5D91AA-F8D4-5DC4-075A-98892CA3E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F35D9A-F322-ABE4-D895-CA8D6C06E69A}"/>
              </a:ext>
            </a:extLst>
          </p:cNvPr>
          <p:cNvSpPr>
            <a:spLocks noGrp="1"/>
          </p:cNvSpPr>
          <p:nvPr>
            <p:ph type="dt" sz="half" idx="10"/>
          </p:nvPr>
        </p:nvSpPr>
        <p:spPr/>
        <p:txBody>
          <a:bodyPr/>
          <a:lstStyle/>
          <a:p>
            <a:fld id="{113E1097-CFA1-4950-94E0-3B51C0A643B7}" type="datetimeFigureOut">
              <a:rPr lang="zh-CN" altLang="en-US" smtClean="0"/>
              <a:t>2024/5/2</a:t>
            </a:fld>
            <a:endParaRPr lang="zh-CN" altLang="en-US"/>
          </a:p>
        </p:txBody>
      </p:sp>
      <p:sp>
        <p:nvSpPr>
          <p:cNvPr id="6" name="页脚占位符 5">
            <a:extLst>
              <a:ext uri="{FF2B5EF4-FFF2-40B4-BE49-F238E27FC236}">
                <a16:creationId xmlns:a16="http://schemas.microsoft.com/office/drawing/2014/main" id="{80EAA946-FE12-9D7A-1146-D03DA9FE02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E4FE12-2C7D-2689-B16E-FE02714C0A78}"/>
              </a:ext>
            </a:extLst>
          </p:cNvPr>
          <p:cNvSpPr>
            <a:spLocks noGrp="1"/>
          </p:cNvSpPr>
          <p:nvPr>
            <p:ph type="sldNum" sz="quarter" idx="12"/>
          </p:nvPr>
        </p:nvSpPr>
        <p:spPr/>
        <p:txBody>
          <a:body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95360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CDB852-6E45-39E4-FC70-859B7F461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F888908-B06B-72CB-C9D0-CD86D5AC8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57E037-7CCB-B995-8E74-EA8307796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E1097-CFA1-4950-94E0-3B51C0A643B7}"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2E32E602-E2FD-4714-C72E-347320E85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4406488-C630-1988-F83A-665A415FC7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7A74B-01B3-4A70-8458-5C59F7558B36}" type="slidenum">
              <a:rPr lang="zh-CN" altLang="en-US" smtClean="0"/>
              <a:t>‹#›</a:t>
            </a:fld>
            <a:endParaRPr lang="zh-CN" altLang="en-US"/>
          </a:p>
        </p:txBody>
      </p:sp>
    </p:spTree>
    <p:extLst>
      <p:ext uri="{BB962C8B-B14F-4D97-AF65-F5344CB8AC3E}">
        <p14:creationId xmlns:p14="http://schemas.microsoft.com/office/powerpoint/2010/main" val="355214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29E06-0D95-AE3A-EED3-C431862684DC}"/>
              </a:ext>
            </a:extLst>
          </p:cNvPr>
          <p:cNvSpPr>
            <a:spLocks noGrp="1"/>
          </p:cNvSpPr>
          <p:nvPr>
            <p:ph type="ctrTitle"/>
          </p:nvPr>
        </p:nvSpPr>
        <p:spPr>
          <a:xfrm>
            <a:off x="0" y="0"/>
            <a:ext cx="3441290" cy="786582"/>
          </a:xfrm>
        </p:spPr>
        <p:txBody>
          <a:bodyPr>
            <a:normAutofit/>
          </a:bodyPr>
          <a:lstStyle/>
          <a:p>
            <a:r>
              <a:rPr lang="en-US" altLang="zh-CN" sz="2800" dirty="0"/>
              <a:t>B</a:t>
            </a:r>
            <a:r>
              <a:rPr lang="zh-CN" altLang="en-US" sz="2800" dirty="0"/>
              <a:t>题题解</a:t>
            </a:r>
          </a:p>
        </p:txBody>
      </p:sp>
      <p:sp>
        <p:nvSpPr>
          <p:cNvPr id="3" name="副标题 2">
            <a:extLst>
              <a:ext uri="{FF2B5EF4-FFF2-40B4-BE49-F238E27FC236}">
                <a16:creationId xmlns:a16="http://schemas.microsoft.com/office/drawing/2014/main" id="{0E86DFAB-CB49-242D-718A-0115C8A96A34}"/>
              </a:ext>
            </a:extLst>
          </p:cNvPr>
          <p:cNvSpPr>
            <a:spLocks noGrp="1"/>
          </p:cNvSpPr>
          <p:nvPr>
            <p:ph type="subTitle" idx="1"/>
          </p:nvPr>
        </p:nvSpPr>
        <p:spPr>
          <a:xfrm>
            <a:off x="363795" y="5047380"/>
            <a:ext cx="9144000" cy="1655762"/>
          </a:xfrm>
        </p:spPr>
        <p:txBody>
          <a:bodyPr/>
          <a:lstStyle/>
          <a:p>
            <a:endParaRPr lang="zh-CN" altLang="en-US" dirty="0"/>
          </a:p>
        </p:txBody>
      </p:sp>
      <p:sp>
        <p:nvSpPr>
          <p:cNvPr id="4" name="文本框 3">
            <a:extLst>
              <a:ext uri="{FF2B5EF4-FFF2-40B4-BE49-F238E27FC236}">
                <a16:creationId xmlns:a16="http://schemas.microsoft.com/office/drawing/2014/main" id="{3AABE3FC-4093-6FC3-D68E-5022828022F9}"/>
              </a:ext>
            </a:extLst>
          </p:cNvPr>
          <p:cNvSpPr txBox="1"/>
          <p:nvPr/>
        </p:nvSpPr>
        <p:spPr>
          <a:xfrm>
            <a:off x="1071716" y="963561"/>
            <a:ext cx="10146890" cy="4524315"/>
          </a:xfrm>
          <a:prstGeom prst="rect">
            <a:avLst/>
          </a:prstGeom>
          <a:noFill/>
        </p:spPr>
        <p:txBody>
          <a:bodyPr wrap="square" rtlCol="0">
            <a:spAutoFit/>
          </a:bodyPr>
          <a:lstStyle/>
          <a:p>
            <a:r>
              <a:rPr lang="zh-CN" altLang="en-US" sz="2400" dirty="0"/>
              <a:t>前置芝士</a:t>
            </a:r>
            <a:endParaRPr lang="en-US" altLang="zh-CN" sz="2400" dirty="0"/>
          </a:p>
          <a:p>
            <a:r>
              <a:rPr lang="en-US" altLang="zh-CN" sz="2400" dirty="0"/>
              <a:t>1</a:t>
            </a:r>
            <a:r>
              <a:rPr lang="zh-CN" altLang="en-US" sz="2400" dirty="0"/>
              <a:t>）线段树分治</a:t>
            </a:r>
            <a:endParaRPr lang="en-US" altLang="zh-CN" sz="2400" dirty="0"/>
          </a:p>
          <a:p>
            <a:r>
              <a:rPr lang="en-US" altLang="zh-CN" sz="2400" dirty="0"/>
              <a:t>2</a:t>
            </a:r>
            <a:r>
              <a:rPr lang="zh-CN" altLang="en-US" sz="2400" dirty="0"/>
              <a:t>）可删除并查集</a:t>
            </a:r>
            <a:endParaRPr lang="en-US" altLang="zh-CN" sz="2400" dirty="0"/>
          </a:p>
          <a:p>
            <a:r>
              <a:rPr lang="zh-CN" altLang="en-US" sz="2400" dirty="0"/>
              <a:t>题解思路</a:t>
            </a:r>
            <a:endParaRPr lang="en-US" altLang="zh-CN" sz="2400" dirty="0"/>
          </a:p>
          <a:p>
            <a:r>
              <a:rPr lang="en-US" altLang="zh-CN" sz="2400" dirty="0"/>
              <a:t>        </a:t>
            </a:r>
            <a:r>
              <a:rPr lang="zh-CN" altLang="en-US" sz="2400" dirty="0"/>
              <a:t>首先可以看出这是图的联通问题，只要存在一个</a:t>
            </a:r>
            <a:r>
              <a:rPr lang="en-US" altLang="zh-CN" sz="2400" dirty="0"/>
              <a:t>x</a:t>
            </a:r>
            <a:r>
              <a:rPr lang="zh-CN" altLang="en-US" sz="2400" dirty="0"/>
              <a:t>使节点和</a:t>
            </a:r>
            <a:r>
              <a:rPr lang="en-US" altLang="zh-CN" sz="2400" dirty="0"/>
              <a:t>1</a:t>
            </a:r>
            <a:r>
              <a:rPr lang="zh-CN" altLang="en-US" sz="2400" dirty="0"/>
              <a:t>节点联通，那</a:t>
            </a:r>
            <a:r>
              <a:rPr lang="en-US" altLang="zh-CN" sz="2400" dirty="0"/>
              <a:t>diddle</a:t>
            </a:r>
            <a:r>
              <a:rPr lang="zh-CN" altLang="en-US" sz="2400" dirty="0"/>
              <a:t>就可以传递到。</a:t>
            </a:r>
            <a:endParaRPr lang="en-US" altLang="zh-CN" sz="2400" dirty="0"/>
          </a:p>
          <a:p>
            <a:r>
              <a:rPr lang="en-US" altLang="zh-CN" sz="2400" dirty="0"/>
              <a:t>        </a:t>
            </a:r>
            <a:r>
              <a:rPr lang="zh-CN" altLang="en-US" sz="2400" dirty="0"/>
              <a:t>问题在于边是动态的，也就是说每一个边有一个区间（只有</a:t>
            </a:r>
            <a:r>
              <a:rPr lang="en-US" altLang="zh-CN" sz="2400" dirty="0"/>
              <a:t>x</a:t>
            </a:r>
            <a:r>
              <a:rPr lang="zh-CN" altLang="en-US" sz="2400" dirty="0"/>
              <a:t>属于这个区间才能联通。</a:t>
            </a:r>
            <a:endParaRPr lang="en-US" altLang="zh-CN" sz="2400" dirty="0"/>
          </a:p>
          <a:p>
            <a:r>
              <a:rPr lang="en-US" altLang="zh-CN" sz="2400" dirty="0"/>
              <a:t>       </a:t>
            </a:r>
            <a:r>
              <a:rPr lang="zh-CN" altLang="en-US" sz="2400" dirty="0"/>
              <a:t>显然这个区间的左右端点</a:t>
            </a:r>
            <a:r>
              <a:rPr lang="en-US" altLang="zh-CN" sz="2400" dirty="0"/>
              <a:t>L=max(</a:t>
            </a:r>
            <a:r>
              <a:rPr lang="en-US" altLang="zh-CN" sz="2400" dirty="0" err="1"/>
              <a:t>L_u,L_v</a:t>
            </a:r>
            <a:r>
              <a:rPr lang="en-US" altLang="zh-CN" sz="2400" dirty="0"/>
              <a:t>),R=min(</a:t>
            </a:r>
            <a:r>
              <a:rPr lang="en-US" altLang="zh-CN" sz="2400" dirty="0" err="1"/>
              <a:t>R_u,R_v</a:t>
            </a:r>
            <a:r>
              <a:rPr lang="en-US" altLang="zh-CN" sz="2400" dirty="0"/>
              <a:t>),</a:t>
            </a:r>
            <a:r>
              <a:rPr lang="en-US" altLang="zh-CN" sz="2400" dirty="0" err="1"/>
              <a:t>u,v</a:t>
            </a:r>
            <a:r>
              <a:rPr lang="zh-CN" altLang="en-US" sz="2400" dirty="0"/>
              <a:t>是该边连接的点，我们把这个区间看为这条边的生效范围就可以用线段分治维护动态图的联通性。分治后，我们遍历可能的叶子节点，显然我们只要遍历在</a:t>
            </a:r>
            <a:r>
              <a:rPr lang="en-US" altLang="zh-CN" sz="2400" dirty="0"/>
              <a:t>L1</a:t>
            </a:r>
            <a:r>
              <a:rPr lang="zh-CN" altLang="en-US" sz="2400" dirty="0"/>
              <a:t>到</a:t>
            </a:r>
            <a:r>
              <a:rPr lang="en-US" altLang="zh-CN" sz="2400" dirty="0"/>
              <a:t>R1</a:t>
            </a:r>
            <a:r>
              <a:rPr lang="zh-CN" altLang="en-US" sz="2400" dirty="0"/>
              <a:t>范围所有右端点就可以。</a:t>
            </a:r>
          </a:p>
        </p:txBody>
      </p:sp>
      <p:pic>
        <p:nvPicPr>
          <p:cNvPr id="6" name="图片 5">
            <a:extLst>
              <a:ext uri="{FF2B5EF4-FFF2-40B4-BE49-F238E27FC236}">
                <a16:creationId xmlns:a16="http://schemas.microsoft.com/office/drawing/2014/main" id="{76666B66-49EB-507E-CFFF-C3D7BC7E4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4" y="230210"/>
            <a:ext cx="2808180" cy="1995948"/>
          </a:xfrm>
          <a:prstGeom prst="rect">
            <a:avLst/>
          </a:prstGeom>
        </p:spPr>
      </p:pic>
    </p:spTree>
    <p:extLst>
      <p:ext uri="{BB962C8B-B14F-4D97-AF65-F5344CB8AC3E}">
        <p14:creationId xmlns:p14="http://schemas.microsoft.com/office/powerpoint/2010/main" val="3668860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29E06-0D95-AE3A-EED3-C431862684DC}"/>
              </a:ext>
            </a:extLst>
          </p:cNvPr>
          <p:cNvSpPr>
            <a:spLocks noGrp="1"/>
          </p:cNvSpPr>
          <p:nvPr>
            <p:ph type="ctrTitle"/>
          </p:nvPr>
        </p:nvSpPr>
        <p:spPr>
          <a:xfrm>
            <a:off x="0" y="0"/>
            <a:ext cx="3441290" cy="786582"/>
          </a:xfrm>
        </p:spPr>
        <p:txBody>
          <a:bodyPr>
            <a:normAutofit/>
          </a:bodyPr>
          <a:lstStyle/>
          <a:p>
            <a:r>
              <a:rPr lang="en-US" altLang="zh-CN" sz="2800" dirty="0"/>
              <a:t>B</a:t>
            </a:r>
            <a:r>
              <a:rPr lang="zh-CN" altLang="en-US" sz="2800" dirty="0"/>
              <a:t>题题解</a:t>
            </a:r>
          </a:p>
        </p:txBody>
      </p:sp>
      <p:sp>
        <p:nvSpPr>
          <p:cNvPr id="4" name="文本框 3">
            <a:extLst>
              <a:ext uri="{FF2B5EF4-FFF2-40B4-BE49-F238E27FC236}">
                <a16:creationId xmlns:a16="http://schemas.microsoft.com/office/drawing/2014/main" id="{3AABE3FC-4093-6FC3-D68E-5022828022F9}"/>
              </a:ext>
            </a:extLst>
          </p:cNvPr>
          <p:cNvSpPr txBox="1"/>
          <p:nvPr/>
        </p:nvSpPr>
        <p:spPr>
          <a:xfrm>
            <a:off x="952609" y="664817"/>
            <a:ext cx="8069471" cy="3046988"/>
          </a:xfrm>
          <a:prstGeom prst="rect">
            <a:avLst/>
          </a:prstGeom>
          <a:noFill/>
        </p:spPr>
        <p:txBody>
          <a:bodyPr wrap="square" rtlCol="0">
            <a:spAutoFit/>
          </a:bodyPr>
          <a:lstStyle/>
          <a:p>
            <a:r>
              <a:rPr lang="zh-CN" altLang="en-US" sz="2400" dirty="0"/>
              <a:t>题解思路</a:t>
            </a:r>
            <a:endParaRPr lang="en-US" altLang="zh-CN" sz="2400" dirty="0"/>
          </a:p>
          <a:p>
            <a:r>
              <a:rPr lang="zh-CN" altLang="en-US" sz="2400" dirty="0"/>
              <a:t>        </a:t>
            </a:r>
            <a:r>
              <a:rPr lang="zh-CN" altLang="en-US" sz="2800" dirty="0"/>
              <a:t>在遍历过程中我们维护可删除并查集，并按照并查集建一棵树用于最后</a:t>
            </a:r>
            <a:r>
              <a:rPr lang="en-US" altLang="zh-CN" sz="2800" dirty="0"/>
              <a:t>DFS</a:t>
            </a:r>
            <a:r>
              <a:rPr lang="zh-CN" altLang="en-US" sz="2800" dirty="0"/>
              <a:t>，为了避免同一个节点被多次</a:t>
            </a:r>
            <a:r>
              <a:rPr lang="en-US" altLang="zh-CN" sz="2800" dirty="0" err="1"/>
              <a:t>dfs</a:t>
            </a:r>
            <a:r>
              <a:rPr lang="zh-CN" altLang="en-US" sz="2800" dirty="0"/>
              <a:t>超时，我们在合并并查集时同时维护一个</a:t>
            </a:r>
            <a:r>
              <a:rPr lang="en-US" altLang="zh-CN" sz="2800" dirty="0"/>
              <a:t>SIZE</a:t>
            </a:r>
            <a:r>
              <a:rPr lang="zh-CN" altLang="en-US" sz="2800" dirty="0"/>
              <a:t>数组，表示整颗子树中不和</a:t>
            </a:r>
            <a:r>
              <a:rPr lang="en-US" altLang="zh-CN" sz="2800" dirty="0"/>
              <a:t>1</a:t>
            </a:r>
            <a:r>
              <a:rPr lang="zh-CN" altLang="en-US" sz="2800" dirty="0"/>
              <a:t>节点联通的节点数，初始化</a:t>
            </a:r>
            <a:r>
              <a:rPr lang="en-US" altLang="zh-CN" sz="2800" dirty="0"/>
              <a:t>SIZE</a:t>
            </a:r>
            <a:r>
              <a:rPr lang="zh-CN" altLang="en-US" sz="2800" dirty="0"/>
              <a:t>为</a:t>
            </a:r>
            <a:r>
              <a:rPr lang="en-US" altLang="zh-CN" sz="2800" dirty="0"/>
              <a:t>1</a:t>
            </a:r>
            <a:r>
              <a:rPr lang="zh-CN" altLang="en-US" sz="2800" dirty="0"/>
              <a:t>，</a:t>
            </a:r>
            <a:r>
              <a:rPr lang="en-US" altLang="zh-CN" sz="2800" dirty="0"/>
              <a:t>1</a:t>
            </a:r>
            <a:r>
              <a:rPr lang="zh-CN" altLang="en-US" sz="2800" dirty="0"/>
              <a:t>节点的</a:t>
            </a:r>
            <a:r>
              <a:rPr lang="en-US" altLang="zh-CN" sz="2800" dirty="0"/>
              <a:t>SIZE</a:t>
            </a:r>
            <a:r>
              <a:rPr lang="zh-CN" altLang="en-US" sz="2800" dirty="0"/>
              <a:t>是</a:t>
            </a:r>
            <a:r>
              <a:rPr lang="en-US" altLang="zh-CN" sz="2800" dirty="0"/>
              <a:t>0</a:t>
            </a:r>
            <a:r>
              <a:rPr lang="zh-CN" altLang="en-US" sz="2800" dirty="0"/>
              <a:t>。</a:t>
            </a:r>
            <a:endParaRPr lang="en-US" altLang="zh-CN" sz="2800" dirty="0"/>
          </a:p>
          <a:p>
            <a:r>
              <a:rPr lang="en-US" altLang="zh-CN" sz="2800" dirty="0"/>
              <a:t>        </a:t>
            </a:r>
            <a:endParaRPr lang="zh-CN" altLang="en-US" sz="2800" dirty="0"/>
          </a:p>
        </p:txBody>
      </p:sp>
      <p:pic>
        <p:nvPicPr>
          <p:cNvPr id="7" name="图片 6">
            <a:extLst>
              <a:ext uri="{FF2B5EF4-FFF2-40B4-BE49-F238E27FC236}">
                <a16:creationId xmlns:a16="http://schemas.microsoft.com/office/drawing/2014/main" id="{EF87BD9E-263B-2318-6B38-6168C1204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7576" y="3103713"/>
            <a:ext cx="3074424" cy="3754287"/>
          </a:xfrm>
          <a:prstGeom prst="rect">
            <a:avLst/>
          </a:prstGeom>
        </p:spPr>
      </p:pic>
    </p:spTree>
    <p:extLst>
      <p:ext uri="{BB962C8B-B14F-4D97-AF65-F5344CB8AC3E}">
        <p14:creationId xmlns:p14="http://schemas.microsoft.com/office/powerpoint/2010/main" val="421511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29E06-0D95-AE3A-EED3-C431862684DC}"/>
              </a:ext>
            </a:extLst>
          </p:cNvPr>
          <p:cNvSpPr>
            <a:spLocks noGrp="1"/>
          </p:cNvSpPr>
          <p:nvPr>
            <p:ph type="ctrTitle"/>
          </p:nvPr>
        </p:nvSpPr>
        <p:spPr>
          <a:xfrm>
            <a:off x="0" y="0"/>
            <a:ext cx="3441290" cy="786582"/>
          </a:xfrm>
        </p:spPr>
        <p:txBody>
          <a:bodyPr>
            <a:normAutofit/>
          </a:bodyPr>
          <a:lstStyle/>
          <a:p>
            <a:r>
              <a:rPr lang="en-US" altLang="zh-CN" sz="2800" dirty="0"/>
              <a:t>B</a:t>
            </a:r>
            <a:r>
              <a:rPr lang="zh-CN" altLang="en-US" sz="2800" dirty="0"/>
              <a:t>题题解</a:t>
            </a:r>
          </a:p>
        </p:txBody>
      </p:sp>
      <p:sp>
        <p:nvSpPr>
          <p:cNvPr id="3" name="副标题 2">
            <a:extLst>
              <a:ext uri="{FF2B5EF4-FFF2-40B4-BE49-F238E27FC236}">
                <a16:creationId xmlns:a16="http://schemas.microsoft.com/office/drawing/2014/main" id="{0E86DFAB-CB49-242D-718A-0115C8A96A34}"/>
              </a:ext>
            </a:extLst>
          </p:cNvPr>
          <p:cNvSpPr>
            <a:spLocks noGrp="1"/>
          </p:cNvSpPr>
          <p:nvPr>
            <p:ph type="subTitle" idx="1"/>
          </p:nvPr>
        </p:nvSpPr>
        <p:spPr>
          <a:xfrm>
            <a:off x="363795" y="5047380"/>
            <a:ext cx="9144000" cy="1655762"/>
          </a:xfrm>
        </p:spPr>
        <p:txBody>
          <a:bodyPr/>
          <a:lstStyle/>
          <a:p>
            <a:endParaRPr lang="zh-CN" altLang="en-US" dirty="0"/>
          </a:p>
        </p:txBody>
      </p:sp>
      <p:sp>
        <p:nvSpPr>
          <p:cNvPr id="4" name="文本框 3">
            <a:extLst>
              <a:ext uri="{FF2B5EF4-FFF2-40B4-BE49-F238E27FC236}">
                <a16:creationId xmlns:a16="http://schemas.microsoft.com/office/drawing/2014/main" id="{3AABE3FC-4093-6FC3-D68E-5022828022F9}"/>
              </a:ext>
            </a:extLst>
          </p:cNvPr>
          <p:cNvSpPr txBox="1"/>
          <p:nvPr/>
        </p:nvSpPr>
        <p:spPr>
          <a:xfrm>
            <a:off x="1071716" y="963561"/>
            <a:ext cx="10146890" cy="2308324"/>
          </a:xfrm>
          <a:prstGeom prst="rect">
            <a:avLst/>
          </a:prstGeom>
          <a:noFill/>
        </p:spPr>
        <p:txBody>
          <a:bodyPr wrap="square" rtlCol="0">
            <a:spAutoFit/>
          </a:bodyPr>
          <a:lstStyle/>
          <a:p>
            <a:r>
              <a:rPr lang="zh-CN" altLang="en-US" sz="2400" dirty="0"/>
              <a:t>题解思路</a:t>
            </a:r>
            <a:endParaRPr lang="en-US" altLang="zh-CN" sz="2400" dirty="0"/>
          </a:p>
          <a:p>
            <a:r>
              <a:rPr lang="en-US" altLang="zh-CN" sz="2400" dirty="0"/>
              <a:t>         </a:t>
            </a:r>
            <a:r>
              <a:rPr lang="zh-CN" altLang="en-US" sz="2400" dirty="0"/>
              <a:t>到达叶子节点，查询</a:t>
            </a:r>
            <a:r>
              <a:rPr lang="en-US" altLang="zh-CN" sz="2400" dirty="0"/>
              <a:t>1</a:t>
            </a:r>
            <a:r>
              <a:rPr lang="zh-CN" altLang="en-US" sz="2400" dirty="0"/>
              <a:t>节点的根节点，并从根节点遍历整棵树，</a:t>
            </a:r>
            <a:r>
              <a:rPr lang="en-US" altLang="zh-CN" sz="2400" dirty="0"/>
              <a:t>DFS</a:t>
            </a:r>
            <a:r>
              <a:rPr lang="zh-CN" altLang="en-US" sz="2400" dirty="0"/>
              <a:t>的条件为</a:t>
            </a:r>
            <a:r>
              <a:rPr lang="en-US" altLang="zh-CN" sz="2400" dirty="0"/>
              <a:t>SIZE</a:t>
            </a:r>
            <a:r>
              <a:rPr lang="zh-CN" altLang="en-US" sz="2400" dirty="0"/>
              <a:t>不为</a:t>
            </a:r>
            <a:r>
              <a:rPr lang="en-US" altLang="zh-CN" sz="2400" dirty="0"/>
              <a:t>0</a:t>
            </a:r>
            <a:r>
              <a:rPr lang="zh-CN" altLang="en-US" sz="2400" dirty="0"/>
              <a:t>，搜到就把</a:t>
            </a:r>
            <a:r>
              <a:rPr lang="en-US" altLang="zh-CN" sz="2400" dirty="0"/>
              <a:t>SIZE</a:t>
            </a:r>
            <a:r>
              <a:rPr lang="zh-CN" altLang="en-US" sz="2400" dirty="0"/>
              <a:t>置零，最后看节点的</a:t>
            </a:r>
            <a:r>
              <a:rPr lang="en-US" altLang="zh-CN" sz="2400" dirty="0"/>
              <a:t>SIZE</a:t>
            </a:r>
            <a:r>
              <a:rPr lang="zh-CN" altLang="en-US" sz="2400" dirty="0"/>
              <a:t>是否为</a:t>
            </a:r>
            <a:r>
              <a:rPr lang="en-US" altLang="zh-CN" sz="2400" dirty="0"/>
              <a:t>0</a:t>
            </a:r>
            <a:r>
              <a:rPr lang="zh-CN" altLang="en-US" sz="2400" dirty="0"/>
              <a:t>，为</a:t>
            </a:r>
            <a:r>
              <a:rPr lang="en-US" altLang="zh-CN" sz="2400" dirty="0"/>
              <a:t>0</a:t>
            </a:r>
            <a:r>
              <a:rPr lang="zh-CN" altLang="en-US" sz="2400" dirty="0"/>
              <a:t>代表联通，时间复杂度 </a:t>
            </a:r>
            <a:r>
              <a:rPr lang="en-US" altLang="zh-CN" sz="2400" dirty="0" err="1"/>
              <a:t>NlogN</a:t>
            </a:r>
            <a:r>
              <a:rPr lang="zh-CN" altLang="en-US" sz="2400" dirty="0"/>
              <a:t>。</a:t>
            </a:r>
            <a:endParaRPr lang="en-US" altLang="zh-CN" sz="2400" dirty="0"/>
          </a:p>
          <a:p>
            <a:r>
              <a:rPr lang="zh-CN" altLang="en-US" sz="2400" dirty="0"/>
              <a:t>        时间复杂度证明：我们把</a:t>
            </a:r>
            <a:r>
              <a:rPr lang="en-US" altLang="zh-CN" sz="2400" dirty="0"/>
              <a:t>size</a:t>
            </a:r>
            <a:r>
              <a:rPr lang="zh-CN" altLang="en-US" sz="2400" dirty="0"/>
              <a:t>看为标签，搜到就把标签拿回，我们建立的树树高不会超过</a:t>
            </a:r>
            <a:r>
              <a:rPr lang="en-US" altLang="zh-CN" sz="2400" dirty="0" err="1"/>
              <a:t>logN</a:t>
            </a:r>
            <a:r>
              <a:rPr lang="zh-CN" altLang="en-US" sz="2400" dirty="0"/>
              <a:t>，拿回所有标签的时间复杂度不超过</a:t>
            </a:r>
            <a:r>
              <a:rPr lang="en-US" altLang="zh-CN" sz="2400" dirty="0" err="1"/>
              <a:t>NlogN</a:t>
            </a:r>
            <a:endParaRPr lang="zh-CN" altLang="en-US" sz="2400" dirty="0"/>
          </a:p>
        </p:txBody>
      </p:sp>
    </p:spTree>
    <p:extLst>
      <p:ext uri="{BB962C8B-B14F-4D97-AF65-F5344CB8AC3E}">
        <p14:creationId xmlns:p14="http://schemas.microsoft.com/office/powerpoint/2010/main" val="346774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D2880-ABE3-4DBF-8C5C-E93DC740D046}"/>
              </a:ext>
            </a:extLst>
          </p:cNvPr>
          <p:cNvSpPr>
            <a:spLocks noGrp="1"/>
          </p:cNvSpPr>
          <p:nvPr>
            <p:ph type="title"/>
          </p:nvPr>
        </p:nvSpPr>
        <p:spPr>
          <a:xfrm>
            <a:off x="838200" y="365126"/>
            <a:ext cx="3465443" cy="926962"/>
          </a:xfrm>
        </p:spPr>
        <p:txBody>
          <a:bodyPr>
            <a:normAutofit/>
          </a:bodyPr>
          <a:lstStyle/>
          <a:p>
            <a:r>
              <a:rPr lang="en-US" altLang="zh-CN" sz="4000" dirty="0"/>
              <a:t>T</a:t>
            </a:r>
            <a:r>
              <a:rPr lang="zh-CN" altLang="en-US" sz="4000" dirty="0"/>
              <a:t>题题解</a:t>
            </a:r>
          </a:p>
        </p:txBody>
      </p:sp>
      <p:sp>
        <p:nvSpPr>
          <p:cNvPr id="3" name="内容占位符 2">
            <a:extLst>
              <a:ext uri="{FF2B5EF4-FFF2-40B4-BE49-F238E27FC236}">
                <a16:creationId xmlns:a16="http://schemas.microsoft.com/office/drawing/2014/main" id="{1037D0B4-B53E-8908-C21D-42C7A901BD04}"/>
              </a:ext>
            </a:extLst>
          </p:cNvPr>
          <p:cNvSpPr>
            <a:spLocks noGrp="1"/>
          </p:cNvSpPr>
          <p:nvPr>
            <p:ph idx="1"/>
          </p:nvPr>
        </p:nvSpPr>
        <p:spPr>
          <a:xfrm>
            <a:off x="838200" y="1253331"/>
            <a:ext cx="10515600" cy="4351338"/>
          </a:xfrm>
        </p:spPr>
        <p:txBody>
          <a:bodyPr>
            <a:normAutofit/>
          </a:bodyPr>
          <a:lstStyle/>
          <a:p>
            <a:r>
              <a:rPr lang="zh-CN" altLang="en-US" sz="2400" dirty="0"/>
              <a:t>前置芝士</a:t>
            </a:r>
            <a:endParaRPr lang="en-US" altLang="zh-CN" sz="2400" dirty="0"/>
          </a:p>
          <a:p>
            <a:r>
              <a:rPr lang="zh-CN" altLang="en-US" sz="2400" dirty="0"/>
              <a:t>吉司机线段树</a:t>
            </a:r>
            <a:endParaRPr lang="en-US" altLang="zh-CN" sz="2400" dirty="0"/>
          </a:p>
          <a:p>
            <a:r>
              <a:rPr lang="zh-CN" altLang="en-US" dirty="0"/>
              <a:t>对于两种修改，我们维护两种标记，</a:t>
            </a:r>
            <a:r>
              <a:rPr lang="en-US" altLang="zh-CN" dirty="0" err="1"/>
              <a:t>otheradd</a:t>
            </a:r>
            <a:r>
              <a:rPr lang="zh-CN" altLang="en-US" dirty="0"/>
              <a:t>和</a:t>
            </a:r>
            <a:r>
              <a:rPr lang="en-US" altLang="zh-CN" dirty="0" err="1"/>
              <a:t>minadd</a:t>
            </a:r>
            <a:r>
              <a:rPr lang="en-US" altLang="zh-CN" dirty="0"/>
              <a:t>,</a:t>
            </a:r>
            <a:r>
              <a:rPr lang="zh-CN" altLang="en-US" dirty="0"/>
              <a:t>对于操作</a:t>
            </a:r>
            <a:r>
              <a:rPr lang="en-US" altLang="zh-CN" dirty="0"/>
              <a:t>1</a:t>
            </a:r>
            <a:r>
              <a:rPr lang="zh-CN" altLang="en-US" dirty="0"/>
              <a:t>，对两种标记同时修改，对于操作</a:t>
            </a:r>
            <a:r>
              <a:rPr lang="en-US" altLang="zh-CN" dirty="0"/>
              <a:t>2</a:t>
            </a:r>
            <a:r>
              <a:rPr lang="zh-CN" altLang="en-US" dirty="0"/>
              <a:t>，只用修改</a:t>
            </a:r>
            <a:r>
              <a:rPr lang="en-US" altLang="zh-CN" dirty="0" err="1"/>
              <a:t>minadd</a:t>
            </a:r>
            <a:r>
              <a:rPr lang="zh-CN" altLang="en-US" dirty="0"/>
              <a:t>就可以。</a:t>
            </a:r>
          </a:p>
        </p:txBody>
      </p:sp>
    </p:spTree>
    <p:extLst>
      <p:ext uri="{BB962C8B-B14F-4D97-AF65-F5344CB8AC3E}">
        <p14:creationId xmlns:p14="http://schemas.microsoft.com/office/powerpoint/2010/main" val="179047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29E06-0D95-AE3A-EED3-C431862684DC}"/>
              </a:ext>
            </a:extLst>
          </p:cNvPr>
          <p:cNvSpPr>
            <a:spLocks noGrp="1"/>
          </p:cNvSpPr>
          <p:nvPr>
            <p:ph type="ctrTitle"/>
          </p:nvPr>
        </p:nvSpPr>
        <p:spPr>
          <a:xfrm>
            <a:off x="0" y="0"/>
            <a:ext cx="3441290" cy="786582"/>
          </a:xfrm>
        </p:spPr>
        <p:txBody>
          <a:bodyPr>
            <a:normAutofit/>
          </a:bodyPr>
          <a:lstStyle/>
          <a:p>
            <a:r>
              <a:rPr lang="en-US" altLang="zh-CN" sz="2800" dirty="0"/>
              <a:t>T</a:t>
            </a:r>
            <a:r>
              <a:rPr lang="zh-CN" altLang="en-US" sz="2800" dirty="0"/>
              <a:t>题题解</a:t>
            </a:r>
          </a:p>
        </p:txBody>
      </p:sp>
      <p:sp>
        <p:nvSpPr>
          <p:cNvPr id="3" name="副标题 2">
            <a:extLst>
              <a:ext uri="{FF2B5EF4-FFF2-40B4-BE49-F238E27FC236}">
                <a16:creationId xmlns:a16="http://schemas.microsoft.com/office/drawing/2014/main" id="{0E86DFAB-CB49-242D-718A-0115C8A96A34}"/>
              </a:ext>
            </a:extLst>
          </p:cNvPr>
          <p:cNvSpPr>
            <a:spLocks noGrp="1"/>
          </p:cNvSpPr>
          <p:nvPr>
            <p:ph type="subTitle" idx="1"/>
          </p:nvPr>
        </p:nvSpPr>
        <p:spPr>
          <a:xfrm>
            <a:off x="343917" y="6142383"/>
            <a:ext cx="9144000" cy="1655762"/>
          </a:xfrm>
        </p:spPr>
        <p:txBody>
          <a:bodyPr/>
          <a:lstStyle/>
          <a:p>
            <a:endParaRPr lang="zh-CN" altLang="en-US" dirty="0"/>
          </a:p>
        </p:txBody>
      </p:sp>
      <p:sp>
        <p:nvSpPr>
          <p:cNvPr id="4" name="文本框 3">
            <a:extLst>
              <a:ext uri="{FF2B5EF4-FFF2-40B4-BE49-F238E27FC236}">
                <a16:creationId xmlns:a16="http://schemas.microsoft.com/office/drawing/2014/main" id="{3AABE3FC-4093-6FC3-D68E-5022828022F9}"/>
              </a:ext>
            </a:extLst>
          </p:cNvPr>
          <p:cNvSpPr txBox="1"/>
          <p:nvPr/>
        </p:nvSpPr>
        <p:spPr>
          <a:xfrm>
            <a:off x="982428" y="657845"/>
            <a:ext cx="11138452" cy="2308324"/>
          </a:xfrm>
          <a:prstGeom prst="rect">
            <a:avLst/>
          </a:prstGeom>
          <a:noFill/>
        </p:spPr>
        <p:txBody>
          <a:bodyPr wrap="square" rtlCol="0">
            <a:spAutoFit/>
          </a:bodyPr>
          <a:lstStyle/>
          <a:p>
            <a:r>
              <a:rPr lang="zh-CN" altLang="en-US" sz="2400" dirty="0"/>
              <a:t>题解思路</a:t>
            </a:r>
            <a:endParaRPr lang="en-US" altLang="zh-CN" sz="2400" dirty="0"/>
          </a:p>
          <a:p>
            <a:r>
              <a:rPr lang="zh-CN" altLang="en-US" sz="2400" dirty="0"/>
              <a:t>对于四种查询（真</a:t>
            </a:r>
            <a:r>
              <a:rPr lang="en-US" altLang="zh-CN" sz="2400" dirty="0"/>
              <a:t>****</a:t>
            </a:r>
            <a:r>
              <a:rPr lang="zh-CN" altLang="en-US" sz="2400" dirty="0"/>
              <a:t>），我们维护以下数组。 </a:t>
            </a:r>
            <a:r>
              <a:rPr lang="en-US" altLang="zh-CN" sz="2400" dirty="0" err="1"/>
              <a:t>sumc</a:t>
            </a:r>
            <a:r>
              <a:rPr lang="zh-CN" altLang="en-US" sz="2400" dirty="0"/>
              <a:t>是区间操作次数，</a:t>
            </a:r>
            <a:r>
              <a:rPr lang="en-US" altLang="zh-CN" sz="2400" dirty="0"/>
              <a:t>sum</a:t>
            </a:r>
            <a:r>
              <a:rPr lang="zh-CN" altLang="en-US" sz="2400" dirty="0"/>
              <a:t>是区间和，</a:t>
            </a:r>
            <a:r>
              <a:rPr lang="en-US" altLang="zh-CN" sz="2400" dirty="0"/>
              <a:t>mx</a:t>
            </a:r>
            <a:r>
              <a:rPr lang="zh-CN" altLang="en-US" sz="2400" dirty="0"/>
              <a:t>是最小值， </a:t>
            </a:r>
            <a:r>
              <a:rPr lang="en-US" altLang="zh-CN" sz="2400" dirty="0" err="1"/>
              <a:t>smx</a:t>
            </a:r>
            <a:r>
              <a:rPr lang="zh-CN" altLang="en-US" sz="2400" dirty="0"/>
              <a:t>是次小值，</a:t>
            </a:r>
            <a:r>
              <a:rPr lang="en-US" altLang="zh-CN" sz="2400" dirty="0" err="1"/>
              <a:t>mxak</a:t>
            </a:r>
            <a:r>
              <a:rPr lang="zh-CN" altLang="en-US" sz="2400" dirty="0"/>
              <a:t>是区间最大值，</a:t>
            </a:r>
            <a:r>
              <a:rPr lang="en-US" altLang="zh-CN" sz="2400" dirty="0" err="1"/>
              <a:t>hismx</a:t>
            </a:r>
            <a:r>
              <a:rPr lang="zh-CN" altLang="en-US" sz="2400" dirty="0"/>
              <a:t>是历史最大值，</a:t>
            </a:r>
            <a:r>
              <a:rPr lang="en-US" altLang="zh-CN" sz="2400" dirty="0" err="1"/>
              <a:t>hismin</a:t>
            </a:r>
            <a:r>
              <a:rPr lang="zh-CN" altLang="en-US" sz="2400" dirty="0"/>
              <a:t>是历史最小值，</a:t>
            </a:r>
            <a:r>
              <a:rPr lang="en-US" altLang="zh-CN" sz="2400" dirty="0" err="1"/>
              <a:t>hismintag</a:t>
            </a:r>
            <a:r>
              <a:rPr lang="zh-CN" altLang="en-US" sz="2400" dirty="0"/>
              <a:t>和</a:t>
            </a:r>
            <a:r>
              <a:rPr lang="en-US" altLang="zh-CN" sz="2400" dirty="0"/>
              <a:t>tag</a:t>
            </a:r>
            <a:r>
              <a:rPr lang="zh-CN" altLang="en-US" sz="2400" dirty="0"/>
              <a:t>要按</a:t>
            </a:r>
            <a:r>
              <a:rPr lang="en-US" altLang="zh-CN" sz="2400" dirty="0"/>
              <a:t>other</a:t>
            </a:r>
            <a:r>
              <a:rPr lang="zh-CN" altLang="en-US" sz="2400" dirty="0"/>
              <a:t>和</a:t>
            </a:r>
            <a:r>
              <a:rPr lang="en-US" altLang="zh-CN" sz="2400" dirty="0"/>
              <a:t>min</a:t>
            </a:r>
            <a:r>
              <a:rPr lang="zh-CN" altLang="en-US" sz="2400" dirty="0"/>
              <a:t>分开标记，</a:t>
            </a:r>
            <a:r>
              <a:rPr lang="en-US" altLang="zh-CN" sz="2400" dirty="0" err="1"/>
              <a:t>histag</a:t>
            </a:r>
            <a:r>
              <a:rPr lang="zh-CN" altLang="en-US" sz="2400" dirty="0"/>
              <a:t>是历</a:t>
            </a:r>
            <a:r>
              <a:rPr lang="en-US" altLang="zh-CN" sz="2400" dirty="0"/>
              <a:t>	</a:t>
            </a:r>
            <a:r>
              <a:rPr lang="zh-CN" altLang="en-US" sz="2400" dirty="0"/>
              <a:t>史最大值的标记，不需分开，然后就是线段树的常规写法，注意分清不同标记。</a:t>
            </a:r>
          </a:p>
          <a:p>
            <a:r>
              <a:rPr lang="zh-CN" altLang="en-US" sz="2400" dirty="0"/>
              <a:t>       </a:t>
            </a:r>
          </a:p>
        </p:txBody>
      </p:sp>
      <p:pic>
        <p:nvPicPr>
          <p:cNvPr id="7" name="图片 6">
            <a:extLst>
              <a:ext uri="{FF2B5EF4-FFF2-40B4-BE49-F238E27FC236}">
                <a16:creationId xmlns:a16="http://schemas.microsoft.com/office/drawing/2014/main" id="{C22E421C-AD48-57F2-5E23-5DDAEEB5E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428" y="2579432"/>
            <a:ext cx="4725059" cy="4105848"/>
          </a:xfrm>
          <a:prstGeom prst="rect">
            <a:avLst/>
          </a:prstGeom>
        </p:spPr>
      </p:pic>
    </p:spTree>
    <p:extLst>
      <p:ext uri="{BB962C8B-B14F-4D97-AF65-F5344CB8AC3E}">
        <p14:creationId xmlns:p14="http://schemas.microsoft.com/office/powerpoint/2010/main" val="3612670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36F96-877B-8EEF-06E7-00B515D24C63}"/>
              </a:ext>
            </a:extLst>
          </p:cNvPr>
          <p:cNvSpPr>
            <a:spLocks noGrp="1"/>
          </p:cNvSpPr>
          <p:nvPr>
            <p:ph type="title"/>
          </p:nvPr>
        </p:nvSpPr>
        <p:spPr>
          <a:xfrm>
            <a:off x="838200" y="385003"/>
            <a:ext cx="4041913" cy="867327"/>
          </a:xfrm>
        </p:spPr>
        <p:txBody>
          <a:bodyPr>
            <a:normAutofit/>
          </a:bodyPr>
          <a:lstStyle/>
          <a:p>
            <a:r>
              <a:rPr lang="en-US" altLang="zh-CN" sz="3200" dirty="0"/>
              <a:t>D</a:t>
            </a:r>
            <a:r>
              <a:rPr lang="zh-CN" altLang="en-US" sz="3200" dirty="0"/>
              <a:t>题题解</a:t>
            </a:r>
          </a:p>
        </p:txBody>
      </p:sp>
      <p:sp>
        <p:nvSpPr>
          <p:cNvPr id="3" name="内容占位符 2">
            <a:extLst>
              <a:ext uri="{FF2B5EF4-FFF2-40B4-BE49-F238E27FC236}">
                <a16:creationId xmlns:a16="http://schemas.microsoft.com/office/drawing/2014/main" id="{23C780F5-CFD3-D6F5-99D8-AF288EB9B8A2}"/>
              </a:ext>
            </a:extLst>
          </p:cNvPr>
          <p:cNvSpPr>
            <a:spLocks noGrp="1"/>
          </p:cNvSpPr>
          <p:nvPr>
            <p:ph idx="1"/>
          </p:nvPr>
        </p:nvSpPr>
        <p:spPr>
          <a:xfrm>
            <a:off x="927652" y="1100068"/>
            <a:ext cx="10515600" cy="4515540"/>
          </a:xfrm>
        </p:spPr>
        <p:txBody>
          <a:bodyPr>
            <a:normAutofit/>
          </a:bodyPr>
          <a:lstStyle/>
          <a:p>
            <a:r>
              <a:rPr lang="zh-CN" altLang="en-US" sz="2400" dirty="0"/>
              <a:t>前置芝士</a:t>
            </a:r>
            <a:endParaRPr lang="en-US" altLang="zh-CN" sz="2400" dirty="0"/>
          </a:p>
          <a:p>
            <a:r>
              <a:rPr lang="zh-CN" altLang="en-US" sz="2400" dirty="0"/>
              <a:t>分块，区间逆序对，容斥原理</a:t>
            </a:r>
            <a:endParaRPr lang="en-US" altLang="zh-CN" sz="2400" dirty="0"/>
          </a:p>
          <a:p>
            <a:r>
              <a:rPr lang="zh-CN" altLang="en-US" sz="2400" dirty="0"/>
              <a:t>题解思路</a:t>
            </a:r>
            <a:endParaRPr lang="en-US" altLang="zh-CN" sz="2400" dirty="0"/>
          </a:p>
          <a:p>
            <a:r>
              <a:rPr lang="zh-CN" altLang="en-US" sz="2400" dirty="0"/>
              <a:t>首先每次覆盖一个元素，有三种情况，在区间边界，在区间中间，区间只有一个元素</a:t>
            </a:r>
            <a:endParaRPr lang="en-US" altLang="zh-CN" sz="2400" dirty="0"/>
          </a:p>
          <a:p>
            <a:r>
              <a:rPr lang="zh-CN" altLang="en-US" sz="2400" dirty="0"/>
              <a:t>如果在区间边界，子数组数目不会变化，如果在区间中间，区间会分裂为两个区间，另外一种会减少区间数目，可以发现区间数目的变化是常数，所以我们维护所有生成的子区间和它们的区间逆序对个数就行，用</a:t>
            </a:r>
            <a:r>
              <a:rPr lang="en-US" altLang="zh-CN" sz="2400" dirty="0"/>
              <a:t>set</a:t>
            </a:r>
            <a:r>
              <a:rPr lang="zh-CN" altLang="en-US" sz="2400" dirty="0"/>
              <a:t>就行（左右端点排序）。问题就变成了每次操作查询不超过两个区间的逆序对个数。逆序对求法可以去洛谷搜。</a:t>
            </a:r>
            <a:endParaRPr lang="en-US" altLang="zh-CN" sz="24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6A4AADC6-A4C1-EAC0-F4CF-C858A337D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252" y="-241633"/>
            <a:ext cx="2835044" cy="2683401"/>
          </a:xfrm>
          <a:prstGeom prst="rect">
            <a:avLst/>
          </a:prstGeom>
        </p:spPr>
      </p:pic>
    </p:spTree>
    <p:extLst>
      <p:ext uri="{BB962C8B-B14F-4D97-AF65-F5344CB8AC3E}">
        <p14:creationId xmlns:p14="http://schemas.microsoft.com/office/powerpoint/2010/main" val="37638385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631</Words>
  <Application>Microsoft Office PowerPoint</Application>
  <PresentationFormat>宽屏</PresentationFormat>
  <Paragraphs>30</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B题题解</vt:lpstr>
      <vt:lpstr>B题题解</vt:lpstr>
      <vt:lpstr>B题题解</vt:lpstr>
      <vt:lpstr>T题题解</vt:lpstr>
      <vt:lpstr>T题题解</vt:lpstr>
      <vt:lpstr>D题题解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B题题解</dc:title>
  <dc:creator>博林 孙</dc:creator>
  <cp:lastModifiedBy>博林 孙</cp:lastModifiedBy>
  <cp:revision>5</cp:revision>
  <dcterms:created xsi:type="dcterms:W3CDTF">2024-04-30T12:36:47Z</dcterms:created>
  <dcterms:modified xsi:type="dcterms:W3CDTF">2024-05-02T08:46:28Z</dcterms:modified>
</cp:coreProperties>
</file>