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40AAE-9C75-4203-B96D-408F3A4B069B}" v="1064" dt="2024-05-02T06:55:25.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8" autoAdjust="0"/>
    <p:restoredTop sz="94660"/>
  </p:normalViewPr>
  <p:slideViewPr>
    <p:cSldViewPr snapToGrid="0">
      <p:cViewPr varScale="1">
        <p:scale>
          <a:sx n="66" d="100"/>
          <a:sy n="66" d="100"/>
        </p:scale>
        <p:origin x="33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14:43.233"/>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23:52.065"/>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1,'0'482,"0"-470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05:29:32.126"/>
    </inkml:context>
    <inkml:brush xml:id="br0">
      <inkml:brushProperty name="width" value="0.1" units="cm"/>
      <inkml:brushProperty name="height" value="0.1" units="cm"/>
      <inkml:brushProperty name="color" value="#E71224"/>
    </inkml:brush>
  </inkml:definitions>
  <inkml:trace contextRef="#ctx0" brushRef="#br0">159 0 24575,'-1'14'0,"0"-1"0,0 0 0,-1 0 0,-1 1 0,0-1 0,-1-1 0,-1 1 0,-6 14 0,2-7 0,4-11 0,0 1 0,1 0 0,1 0 0,-1 0 0,2 0 0,-1 0 0,0 14 0,-1 24 0,-14 68 0,6-50 0,7-36-273,-2-1 0,0 0 0,-3 0 0,-16 38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05:29:41.484"/>
    </inkml:context>
    <inkml:brush xml:id="br0">
      <inkml:brushProperty name="width" value="0.1" units="cm"/>
      <inkml:brushProperty name="height" value="0.1" units="cm"/>
      <inkml:brushProperty name="color" value="#E71224"/>
    </inkml:brush>
  </inkml:definitions>
  <inkml:trace contextRef="#ctx0" brushRef="#br0">22 27 24575,'20'-1'0,"28"-5"0,-27 3 0,26 0 0,-25 2 0,24-5 0,-29 3 0,1 1 0,-1 1 0,19 1 0,-34 0 0,0 0 0,1 1 0,-1-1 0,0 1 0,0-1 0,0 1 0,0 0 0,0 0 0,0 0 0,0 0 0,0 0 0,0 0 0,0 0 0,0 1 0,0-1 0,1 3 0,-1-2 0,0 1 0,0 0 0,0 0 0,0 0 0,-1 1 0,1-1 0,-1 0 0,0 1 0,1 4 0,0 7 0,0-1 0,-1 1 0,-1 0 0,-1 14 0,0-12 0,1-2 0,-1 0 0,-1 0 0,-5 20 0,6-29 0,-1 0 0,0-1 0,0 1 0,0-1 0,-1 0 0,0 0 0,0 0 0,-1 0 0,1 0 0,-1-1 0,-7 8 0,-54 51 0,58-59 0,-1 1 0,0-1 0,0 0 0,0-1 0,0 0 0,0 0 0,-17 3 0,-12 4 0,20-4 0,0 0 0,0 1 0,0 1 0,1 0 0,-23 16 0,38-23 0,0-1 0,0 1 0,0 0 0,0 0 0,0 0 0,0 0 0,0-1 0,1 1 0,-1 0 0,0 0 0,1 1 0,-1-1 0,0 0 0,1 0 0,-1 0 0,1 0 0,0 0 0,-1 1 0,1-1 0,0 2 0,0-2 0,1 0 0,-1 0 0,0-1 0,1 1 0,0 0 0,-1 0 0,1 0 0,-1-1 0,1 1 0,0 0 0,-1-1 0,1 1 0,0-1 0,0 1 0,0-1 0,-1 1 0,1-1 0,0 0 0,0 1 0,0-1 0,0 0 0,0 0 0,0 1 0,0-1 0,0 0 0,0 0 0,1 0 0,25 2 0,0-1 0,33-3 0,-2 0 0,-21 2 0,3 1 0,1-2 0,40-7 0,-53 5-311,1 1-1,29 2 0,-51 0-118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6:17:53.68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6:18:00.408"/>
    </inkml:context>
    <inkml:brush xml:id="br0">
      <inkml:brushProperty name="width" value="0.1" units="cm"/>
      <inkml:brushProperty name="height" value="0.1" units="cm"/>
      <inkml:brushProperty name="color" value="#E71224"/>
      <inkml:brushProperty name="ignorePressure" value="1"/>
    </inkml:brush>
  </inkml:definitions>
  <inkml:trace contextRef="#ctx0" brushRef="#br0">1 2237,'8961'-2235,"-8952"2233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06:18:05.580"/>
    </inkml:context>
    <inkml:brush xml:id="br0">
      <inkml:brushProperty name="width" value="0.1" units="cm"/>
      <inkml:brushProperty name="height" value="0.1" units="cm"/>
      <inkml:brushProperty name="color" value="#E71224"/>
    </inkml:brush>
  </inkml:definitions>
  <inkml:trace contextRef="#ctx0" brushRef="#br0">0 0 24575,'0'19'0,"1"1"0,0-1 0,5 22 0,-1-14 0,1 32 0,-3-19 0,0 51 0,0-9 0,-1-68 41,0-1 0,7 20 0,1 6-1529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34:55.425"/>
    </inkml:context>
    <inkml:brush xml:id="br0">
      <inkml:brushProperty name="width" value="0.1" units="cm"/>
      <inkml:brushProperty name="height" value="0.1" units="cm"/>
      <inkml:brushProperty name="color" value="#E71224"/>
      <inkml:brushProperty name="ignorePressure" value="1"/>
    </inkml:brush>
  </inkml:definitions>
  <inkml:trace contextRef="#ctx0" brushRef="#br0">1 2893,'7159'-2893,"-7525"3041,344-139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35:39.130"/>
    </inkml:context>
    <inkml:brush xml:id="br0">
      <inkml:brushProperty name="width" value="0.1" units="cm"/>
      <inkml:brushProperty name="height" value="0.1" units="cm"/>
      <inkml:brushProperty name="color" value="#E71224"/>
      <inkml:brushProperty name="ignorePressure" value="1"/>
    </inkml:brush>
  </inkml:definitions>
  <inkml:trace contextRef="#ctx0" brushRef="#br0">0 1,'7689'1634,"-7681"-1632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36:10.955"/>
    </inkml:context>
    <inkml:brush xml:id="br0">
      <inkml:brushProperty name="width" value="0.1" units="cm"/>
      <inkml:brushProperty name="height" value="0.1" units="cm"/>
      <inkml:brushProperty name="color" value="#E71224"/>
      <inkml:brushProperty name="ignorePressure" value="1"/>
    </inkml:brush>
  </inkml:definitions>
  <inkml:trace contextRef="#ctx0" brushRef="#br0">1 308,'738'-299,"-715"290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05:42:21.459"/>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14:48.051"/>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0 1,'8791'2856,"-8790"-2855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42:27.823"/>
    </inkml:context>
    <inkml:brush xml:id="br0">
      <inkml:brushProperty name="width" value="0.05" units="cm"/>
      <inkml:brushProperty name="height" value="0.05" units="cm"/>
      <inkml:brushProperty name="color" value="#AE198D"/>
      <inkml:brushProperty name="ignorePressure" value="1"/>
      <inkml:brushProperty name="inkEffects" value="galaxy"/>
      <inkml:brushProperty name="anchorX" value="-635"/>
      <inkml:brushProperty name="anchorY" value="-635"/>
      <inkml:brushProperty name="scaleFactor" value="0.5"/>
    </inkml:brush>
  </inkml:definitions>
  <inkml:trace contextRef="#ctx0" brushRef="#br0">0 1040,'0'0,"2"-1,4-1,1-1,2-1,3-1,4-1,1-1,-1 1,0-1,2 0,0-1,0 1,-1 0,-2 1,5-2,2-1,-2 1,0 0,0 0,2-1,-2 1,-1 0,0 1,-1 0,0-1,-1 1,-1 1,1-1,2-1,-1 1,2-1,0 0,1-1,1 0,-1 1,-2 1,4-3,-2 2,-2 0,4-1,-3 1,1-1,-1 1,3-1,-2 0,6-2,-2 1,1 0,-3 1,1-1,4-2,0 1,-2 0,2 0,0 0,-1 0,-2 1,-2 1,4-2,-2 1,-3 1,-3 1,-2 1,1 0,-1 0,8-3,-2 1,4-2,2-1,-3 2,3-2,-4 2,-1 0,2 0,-1-1,-2 2,-2 1,3-2,3-1,7-3,4-1,-3 1,3-2,0 1,0 0,0-1,8-2,5-3,-5 3,-6 2,-6 2,-7 3,-3 1,2-1,0 1,1-1,1 0,-1 0,2-1,-3 2,-3 0,-2 2,-3 1,-3 1,1-1,0 1,0-1,-2 1,1 0,1 0,0 0,2-2,-10 5,-8 3,0 0,1 0,-1 0,0 0,0 0,0 0,0 0,0 0,0-1,1 1,-1 0,0 0,0 0,0 0,0 0,0 0,0 0,0 0,0 0,0 0,0 0,0 0,0 0,0 0,0 0,-6 3,-5 1,-9 4,-2 1,-1 1,1-2,-3 2,3-1,3-1,-1 0,-6 3,-1 0,-11 4,-1 1,0-1,-1 2,6-4,6-1,3-2,3-1,3-2,3 0,2-2,2 0,0 0,0 0,1-1,-8 4,-3 1,2-1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42:41.281"/>
    </inkml:context>
    <inkml:brush xml:id="br0">
      <inkml:brushProperty name="width" value="0.2" units="cm"/>
      <inkml:brushProperty name="height" value="0.2" units="cm"/>
      <inkml:brushProperty name="color" value="#AE198D"/>
      <inkml:brushProperty name="ignorePressure" value="1"/>
      <inkml:brushProperty name="inkEffects" value="galaxy"/>
      <inkml:brushProperty name="anchorX" value="-3177.54175"/>
      <inkml:brushProperty name="anchorY" value="-499.30325"/>
      <inkml:brushProperty name="scaleFactor" value="0.5"/>
    </inkml:brush>
  </inkml:definitions>
  <inkml:trace contextRef="#ctx0" brushRef="#br0">1 1003,'0'0,"2"-1,5-2,7-2,4-3,8-2,0 0,-2 0,-4 2,-2 0,-1 2,-3 0,0 0,2 0,2-1,2-1,5-2,1-1,2-1,0 1,-2 1,-5 1,-2 2,2-2,1 0,1 0,0 0,-1 0,-3 1,-3 1,2 0,-2 1,6-3,-1 0,0 1,-2 0,0 0,1 1,-1-1,-2 1,-1 0,-1 2,-3-1,5 0,-1-1,3 0,3-2,1-1,4 0,5-3,-3 1,8-3,-1 0,1 0,4-1,-5 1,-1 1,-4 2,0-1,-4 2,-2 1,-1 0,2 0,3-2,3-1,0 0,-3 2,-3 0,-4 2,-1 1,-3 0,-1 2,0-1,-1 0,-1 1,2-1,-1 1,2-1,-2 0,0 1,0-1,-2 2,0-1,-2 1,3-1,-1 0,0 0,1 1,-2-1,0 1,0 0,1-1,0 0,2 0,-1 0,-1 0,0 1,0-1,-1 1,3-2,-2 2,2-2,-2 1,0 1,0-1,0 1,6-3,5-2,-1 0,4-2,-3 2,2 0,-4 0,2 0,-2 1,-2 0,-3 2,-3 1,1 0,-2 0,0 0,-1 1,-1 0,0 0,-1 1,-1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43:01.391"/>
    </inkml:context>
    <inkml:brush xml:id="br0">
      <inkml:brushProperty name="width" value="0.2" units="cm"/>
      <inkml:brushProperty name="height" value="0.2" units="cm"/>
      <inkml:brushProperty name="color" value="#AE198D"/>
      <inkml:brushProperty name="ignorePressure" value="1"/>
      <inkml:brushProperty name="inkEffects" value="galaxy"/>
      <inkml:brushProperty name="anchorX" value="-6293.5"/>
      <inkml:brushProperty name="anchorY" value="-131.93115"/>
      <inkml:brushProperty name="scaleFactor" value="0.5"/>
    </inkml:brush>
  </inkml:definitions>
  <inkml:trace contextRef="#ctx0" brushRef="#br0">0 1,'0'0,"4"1,5 1,5 0,7 3,7 1,3 1,-1-1,4 1,-4-1,1 1,-3-1,-3-1,-4 0,-3-1,-1-1,-3 0,5 1,0 0,2 1,3 0,-1 0,-2-1,-3 0,-4-1,-1 0,-1-1,-1 1,6 0,3 1,5 2,6 0,1 1,3 1,2 0,-1-1,1 1,1 0,-2 0,-4-1,-7-2,-3-1,-4 0,-2 0,-1-1,4 1,-1 0,4 1,-1-1,4 1,-1 0,-2 0,-2-1,-3 0,4 1,0-1,0 0,5 2,5 0,0 1,4 0,-4 0,-3-1,1 0,2 1,-3-1,-3-1,0 0,2 1,3 1,2-1,2 1,1 1,-2-1,2 0,0 1,8 1,-2 0,-1-1,-6-1,-4 0,2 0,-5-2,-3 0,-4 0,3-1,-2 1,1 0,4 0,3 2,3-1,0 1,2 0,2 1,8 1,4 1,-3 0,2 0,-2 0,1-1,0 1,-2 0,-6-2,-2-1,-3 0,2 1,4 0,1 0,5 2,-1-1,10 3,5 0,0 1,18 3,-3 0,-5-1,-11-3,-14-3,-12-2,-8-2,-7-1,2 0,-2 0,2 0,6 1,3 1,0 0,0 0,3 0,-3 0,-3 0,1-1,-1 0,0 1,-3-2,3 2,-2-1,-2-1,-2 0,4 1,-2 0,-1-1,0 0,-2 0,0 0,0-1,-1 1,2 0,4 1,0 0,5 1,1 0,8 2,1 0,2 1,4 0,6 1,-3 0,0 0,-2 0,-5-2,0 1,-7-2,-6-1,-7-2,-1 0,-4-1,-1 0,-1 0,-1 0,1-1,-3 0,0 1,3-1,1 1,3 1,1 0,-1-1,-2 1,1-1,-3 0,-1-1,-1 1,1-1,-3 0,-2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05:43:14.587"/>
    </inkml:context>
    <inkml:brush xml:id="br0">
      <inkml:brushProperty name="width" value="0.1" units="cm"/>
      <inkml:brushProperty name="height" value="0.1" units="cm"/>
      <inkml:brushProperty name="color" value="#E71224"/>
    </inkml:brush>
  </inkml:definitions>
  <inkml:trace contextRef="#ctx0" brushRef="#br0">123 16 24575,'2'-1'0,"0"0"0,0-1 0,0 1 0,0 0 0,0 0 0,0 0 0,0 0 0,0 1 0,1-1 0,-1 0 0,0 1 0,4-1 0,30 0 0,-25 1 0,18-1 0,-6 0 0,-1 1 0,26 3 0,-46-3 0,0 1 0,0-1 0,1 1 0,-1 0 0,0 0 0,0 0 0,0 0 0,0 0 0,0 0 0,0 1 0,-1-1 0,1 0 0,0 1 0,-1 0 0,1-1 0,-1 1 0,1 0 0,-1 0 0,0 0 0,0 0 0,0 0 0,0 0 0,0 0 0,0 0 0,-1 0 0,1 0 0,0 1 0,-1-1 0,0 3 0,2 7 0,-2 1 0,0-1 0,0 0 0,-3 14 0,3-21 0,-1-1 0,0 1 0,0 0 0,0 0 0,-1-1 0,1 1 0,-1-1 0,0 0 0,-1 1 0,1-1 0,-1 0 0,1 0 0,-1 0 0,-1-1 0,1 1 0,0-1 0,-1 1 0,0-1 0,0 0 0,-5 3 0,-2 1 0,0 0 0,0 0 0,-1-1 0,-15 6 0,15-7 0,1 1 0,0 0 0,0 0 0,-15 12 0,12-8 0,-21 11 0,13-10 0,12-5 0,-1 0 0,0-1 0,-23 7 0,4-5 0,30-7 0,0 0 0,0 0 0,0 0 0,1 0 0,-1 0 0,0 0 0,0 0 0,0 0 0,0 0 0,0 0 0,0 0 0,0 0 0,0 0 0,0 0 0,0 0 0,0 0 0,0 0 0,0 0 0,0 0 0,0 0 0,0 0 0,0 0 0,0 0 0,0 1 0,0-1 0,0 0 0,0 0 0,1 0 0,-1 0 0,0 0 0,0 0 0,0 0 0,0 0 0,0 0 0,0 0 0,0 0 0,0 0 0,0 0 0,0 0 0,0 0 0,0 0 0,0 0 0,0 0 0,0 0 0,0 0 0,0 0 0,0 1 0,0-1 0,0 0 0,0 0 0,0 0 0,0 0 0,-1 0 0,11 1 0,11 1 0,270-3 0,-272 0 0,30-5 0,-30 3 0,30-2 0,29 6-1365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05:43:16.420"/>
    </inkml:context>
    <inkml:brush xml:id="br0">
      <inkml:brushProperty name="width" value="0.1" units="cm"/>
      <inkml:brushProperty name="height" value="0.1" units="cm"/>
      <inkml:brushProperty name="color" value="#E71224"/>
    </inkml:brush>
  </inkml:definitions>
  <inkml:trace contextRef="#ctx0" brushRef="#br0">33 1 24575,'0'16'0,"0"22"0,-8 70 0,4-79 0,1 33 0,2-33 0,-5 34 0,4-41 54,0 35-1,2-38-544,-1 0 1,-4 30-1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43:53.904"/>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1,'0'333,"0"-320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43:55.175"/>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1,'0'2,"0"4,0 4,0 8,0 10,0 7,0 7,0-2,0-1,0-2,0-5,0-7,0-1,0-4,0-3,0-1,0-5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43:56.223"/>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1,'0'502,"0"-488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43:59.134"/>
    </inkml:context>
    <inkml:brush xml:id="br0">
      <inkml:brushProperty name="width" value="0.1" units="cm"/>
      <inkml:brushProperty name="height" value="0.1" units="cm"/>
      <inkml:brushProperty name="color" value="#E71224"/>
      <inkml:brushProperty name="ignorePressure" value="1"/>
    </inkml:brush>
  </inkml:definitions>
  <inkml:trace contextRef="#ctx0" brushRef="#br0">1 0,'0'295,"0"-283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2T05:18:24.402"/>
    </inkml:context>
    <inkml:brush xml:id="br0">
      <inkml:brushProperty name="width" value="0.035" units="cm"/>
      <inkml:brushProperty name="height" value="0.035" units="cm"/>
    </inkml:brush>
  </inkml:definitions>
  <inkml:trace contextRef="#ctx0" brushRef="#br0">0 0 24575,'0'500'-1365,"0"-487"-5461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23:00.349"/>
    </inkml:context>
    <inkml:brush xml:id="br0">
      <inkml:brushProperty name="width" value="0.1" units="cm"/>
      <inkml:brushProperty name="height" value="0.1" units="cm"/>
      <inkml:brushProperty name="color" value="#E71224"/>
      <inkml:brushProperty name="ignorePressure" value="1"/>
    </inkml:brush>
  </inkml:definitions>
  <inkml:trace contextRef="#ctx0" brushRef="#br0">0 2554,'8345'-2551,"-8337"2549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23:15.534"/>
    </inkml:context>
    <inkml:brush xml:id="br0">
      <inkml:brushProperty name="width" value="0.1" units="cm"/>
      <inkml:brushProperty name="height" value="0.1" units="cm"/>
      <inkml:brushProperty name="color" value="#E71224"/>
      <inkml:brushProperty name="ignorePressure" value="1"/>
    </inkml:brush>
  </inkml:definitions>
  <inkml:trace contextRef="#ctx0" brushRef="#br0">0 1,'9207'2295,"-10155"-2531,933 232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23:39.290"/>
    </inkml:context>
    <inkml:brush xml:id="br0">
      <inkml:brushProperty name="width" value="0.1" units="cm"/>
      <inkml:brushProperty name="height" value="0.1" units="cm"/>
      <inkml:brushProperty name="color" value="#E71224"/>
      <inkml:brushProperty name="ignorePressure" value="1"/>
    </inkml:brush>
  </inkml:definitions>
  <inkml:trace contextRef="#ctx0" brushRef="#br0">0 0,'0'446,"0"-454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23:42.975"/>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1,'0'9,"0"12,0 10,0 7,0 6,0-4,0-5,0-7,0-6,0-2,0-2,0-2,0-4,0-3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23:48.428"/>
    </inkml:context>
    <inkml:brush xml:id="br0">
      <inkml:brushProperty name="width" value="0.1" units="cm"/>
      <inkml:brushProperty name="height" value="0.1" units="cm"/>
      <inkml:brushProperty name="color" value="#E71224"/>
      <inkml:brushProperty name="ignorePressure" value="1"/>
    </inkml:brush>
  </inkml:definitions>
  <inkml:trace contextRef="#ctx0" brushRef="#br0">0 0,'0'416,"0"-404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2T05:23:50.165"/>
    </inkml:context>
    <inkml:brush xml:id="br0">
      <inkml:brushProperty name="width" value="0.1" units="cm"/>
      <inkml:brushProperty name="height" value="0.1" units="cm"/>
      <inkml:brushProperty name="color" value="#E71224"/>
      <inkml:brushProperty name="ignorePressure" value="1"/>
    </inkml:brush>
  </inkml:definitions>
  <inkml:trace contextRef="#ctx0" brushRef="#br0">0 1,'0'479,"0"-466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ECD2A-E674-4052-A27C-01A5C52BF8B3}" type="datetimeFigureOut">
              <a:rPr lang="zh-CN" altLang="en-US" smtClean="0"/>
              <a:t>2024/5/2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6FA69-6433-4DD3-93C9-FC95525F3FB6}" type="slidenum">
              <a:rPr lang="zh-CN" altLang="en-US" smtClean="0"/>
              <a:t>‹#›</a:t>
            </a:fld>
            <a:endParaRPr lang="zh-CN" altLang="en-US"/>
          </a:p>
        </p:txBody>
      </p:sp>
    </p:spTree>
    <p:extLst>
      <p:ext uri="{BB962C8B-B14F-4D97-AF65-F5344CB8AC3E}">
        <p14:creationId xmlns:p14="http://schemas.microsoft.com/office/powerpoint/2010/main" val="2572797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E70C3-B367-B779-71BF-4AB834B342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BD9E08-ED54-3E2E-3367-F681A4542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73E5A35-5FF2-E4D9-E0D9-4DC3D39DF959}"/>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E07358B3-DA62-9CAE-4A64-CB9D6A1B9F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3FA28-3A9E-F7B8-8929-4F6D2583AF61}"/>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3510287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75364-BF1A-D4DE-DE08-1578C4495B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97C3E1-3FE0-927F-8042-962A024BAFC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3A830A-A39A-40F0-BD6D-61A0355C7AE3}"/>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A089E9F7-A78F-332B-2D9E-3D7AD3393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2C77EA-5439-42D1-A88A-FF0502CC8305}"/>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2386374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30F27B-E459-E121-479E-1012FBC950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FE1E7E-93C9-D20E-2A65-20ACEA55981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0BEBBB-2893-AA9A-C68E-D63EA8B9308D}"/>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328B97D2-4DA6-D31E-5E1D-249163052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BF9001-656A-18C4-1E26-FEA224D1D5F5}"/>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1579294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990F5-0C72-1A3F-BA3B-9B5FD914AE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55B7A94-0214-39D7-C021-B6E7C4DA51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B0645A-C889-BBB4-05C6-EC9C6801D24A}"/>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7826B23C-424F-032F-F6B9-E1CD2E163E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B656F-9717-028E-BFDE-4E46F4AA2E1A}"/>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55671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37229-4CD5-EE5B-28CF-F81DA70CD6F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504DE6-862B-5C0A-752D-240D75BC4A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1F7E676-C899-5D27-A665-035BC55D0434}"/>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03CD428C-16FE-65B4-2BBD-9278C2AAF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2F7708-C871-4B7F-1DD9-32FC3407B7A9}"/>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34989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64CD5-83A1-EF3D-C8AC-C56B0EF8B3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D1B31E-C2CB-50FB-378B-92C7287163A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6632275-E396-37B3-769D-160CEBBA32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0E06EC-0E6D-F622-0B35-D6CB8EC90525}"/>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92621AC4-21CE-D41B-DFE0-EA24DB81CE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BE4B4F-CFD6-1071-B2F9-65FDCC9E289A}"/>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407598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9C891-4617-A81C-7A35-8C3E3766843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0486975-BF05-5078-531E-8974CC70D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607DCC8-CCE5-6BD2-93A4-DCCE6FD2038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6B90AE-5D7C-FF9A-50B7-67E608682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F7D658-C903-94C7-B1DC-7B73EE74D03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814264-6281-E5C4-D247-E71421589A53}"/>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8" name="页脚占位符 7">
            <a:extLst>
              <a:ext uri="{FF2B5EF4-FFF2-40B4-BE49-F238E27FC236}">
                <a16:creationId xmlns:a16="http://schemas.microsoft.com/office/drawing/2014/main" id="{9AF1AE2C-FA24-10E5-7CFB-94A512607A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26A3460-927B-380A-7CA6-7445384266BE}"/>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422399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AD374-467B-D802-8CDB-65E7149A27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30A2B2-B5BB-DFF1-89C4-826AE94DB4B1}"/>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4" name="页脚占位符 3">
            <a:extLst>
              <a:ext uri="{FF2B5EF4-FFF2-40B4-BE49-F238E27FC236}">
                <a16:creationId xmlns:a16="http://schemas.microsoft.com/office/drawing/2014/main" id="{66903FD2-3BC8-CCCB-3568-F3B124BA742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F5EBA6-10FE-B9B8-2E93-7D2636C40366}"/>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1958489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1EEA8E-3DBF-0F3E-E05E-BC582D4CC90A}"/>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3" name="页脚占位符 2">
            <a:extLst>
              <a:ext uri="{FF2B5EF4-FFF2-40B4-BE49-F238E27FC236}">
                <a16:creationId xmlns:a16="http://schemas.microsoft.com/office/drawing/2014/main" id="{357849C1-E047-8375-A6F5-A4842BE7B7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BD9D4F-22CB-F125-681A-2FB6B3A1E7E5}"/>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93959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BDC3A-7FF8-79DA-EE99-092C31C495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AAB35B1-197F-3D02-8BB5-C4DEA5051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E306B9-A250-3E69-29BD-92E19CD68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FA097A-57CE-F6DE-F6E5-D8D744926420}"/>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F0183CFB-8BDB-91A6-581C-D64209DBD3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36AB32-62B2-4462-8F30-489888715F88}"/>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116351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329E5C-9C0B-13BC-E987-28517E0456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2ADEC0-6741-EC9B-38C8-61408B5E9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A5D6F6-F598-A1E5-6DAC-39B3E136D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68A7F0-0F35-E3AB-4B29-D7B399B4C74A}"/>
              </a:ext>
            </a:extLst>
          </p:cNvPr>
          <p:cNvSpPr>
            <a:spLocks noGrp="1"/>
          </p:cNvSpPr>
          <p:nvPr>
            <p:ph type="dt" sz="half" idx="10"/>
          </p:nvPr>
        </p:nvSpPr>
        <p:spPr/>
        <p:txBody>
          <a:bodyPr/>
          <a:lstStyle/>
          <a:p>
            <a:fld id="{8AAB0A32-F6C6-412F-966E-5531424E031F}" type="datetimeFigureOut">
              <a:rPr lang="zh-CN" altLang="en-US" smtClean="0"/>
              <a:t>2024/5/2</a:t>
            </a:fld>
            <a:endParaRPr lang="zh-CN" altLang="en-US"/>
          </a:p>
        </p:txBody>
      </p:sp>
      <p:sp>
        <p:nvSpPr>
          <p:cNvPr id="6" name="页脚占位符 5">
            <a:extLst>
              <a:ext uri="{FF2B5EF4-FFF2-40B4-BE49-F238E27FC236}">
                <a16:creationId xmlns:a16="http://schemas.microsoft.com/office/drawing/2014/main" id="{688A559B-AA3C-043F-29A7-004A10D3C7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B5FE5D-239C-D8F6-9E75-B95DD6A82EBC}"/>
              </a:ext>
            </a:extLst>
          </p:cNvPr>
          <p:cNvSpPr>
            <a:spLocks noGrp="1"/>
          </p:cNvSpPr>
          <p:nvPr>
            <p:ph type="sldNum" sz="quarter" idx="12"/>
          </p:nvPr>
        </p:nvSpPr>
        <p:spPr/>
        <p:txBody>
          <a:body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399969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D4E1EC7-84DD-03DC-DB2E-BB16EBCAB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C571F5-30D1-BE53-B51D-1D2976E8A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8D001-4998-9CC2-3ACD-E9849C46F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B0A32-F6C6-412F-966E-5531424E031F}" type="datetimeFigureOut">
              <a:rPr lang="zh-CN" altLang="en-US" smtClean="0"/>
              <a:t>2024/5/2</a:t>
            </a:fld>
            <a:endParaRPr lang="zh-CN" altLang="en-US"/>
          </a:p>
        </p:txBody>
      </p:sp>
      <p:sp>
        <p:nvSpPr>
          <p:cNvPr id="5" name="页脚占位符 4">
            <a:extLst>
              <a:ext uri="{FF2B5EF4-FFF2-40B4-BE49-F238E27FC236}">
                <a16:creationId xmlns:a16="http://schemas.microsoft.com/office/drawing/2014/main" id="{77735B27-964F-6833-CEC0-ADA3B4EC2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82F70F-3E8C-D98B-7601-70831F4495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58C6B-7D41-497B-A0C0-A6FC19CD2047}" type="slidenum">
              <a:rPr lang="zh-CN" altLang="en-US" smtClean="0"/>
              <a:t>‹#›</a:t>
            </a:fld>
            <a:endParaRPr lang="zh-CN" altLang="en-US"/>
          </a:p>
        </p:txBody>
      </p:sp>
    </p:spTree>
    <p:extLst>
      <p:ext uri="{BB962C8B-B14F-4D97-AF65-F5344CB8AC3E}">
        <p14:creationId xmlns:p14="http://schemas.microsoft.com/office/powerpoint/2010/main" val="2089497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7.xml"/><Relationship Id="rId26" Type="http://schemas.openxmlformats.org/officeDocument/2006/relationships/customXml" Target="../ink/ink11.xml"/><Relationship Id="rId3" Type="http://schemas.openxmlformats.org/officeDocument/2006/relationships/image" Target="../media/image1.png"/><Relationship Id="rId21" Type="http://schemas.openxmlformats.org/officeDocument/2006/relationships/image" Target="../media/image10.png"/><Relationship Id="rId34" Type="http://schemas.openxmlformats.org/officeDocument/2006/relationships/customXml" Target="../ink/ink1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customXml" Target="../ink/ink1.xml"/><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24" Type="http://schemas.openxmlformats.org/officeDocument/2006/relationships/customXml" Target="../ink/ink10.xml"/><Relationship Id="rId32" Type="http://schemas.openxmlformats.org/officeDocument/2006/relationships/customXml" Target="../ink/ink14.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2.xml"/><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3.png"/><Relationship Id="rId30" Type="http://schemas.openxmlformats.org/officeDocument/2006/relationships/customXml" Target="../ink/ink13.xml"/><Relationship Id="rId35"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23.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image" Target="../media/image18.png"/><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customXml" Target="../ink/ink21.xml"/><Relationship Id="rId17" Type="http://schemas.openxmlformats.org/officeDocument/2006/relationships/image" Target="../media/image25.png"/><Relationship Id="rId25" Type="http://schemas.openxmlformats.org/officeDocument/2006/relationships/image" Target="../media/image29.png"/><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2.png"/><Relationship Id="rId24" Type="http://schemas.openxmlformats.org/officeDocument/2006/relationships/customXml" Target="../ink/ink27.xml"/><Relationship Id="rId5" Type="http://schemas.openxmlformats.org/officeDocument/2006/relationships/image" Target="../media/image19.png"/><Relationship Id="rId15" Type="http://schemas.openxmlformats.org/officeDocument/2006/relationships/image" Target="../media/image24.png"/><Relationship Id="rId23" Type="http://schemas.openxmlformats.org/officeDocument/2006/relationships/image" Target="../media/image28.png"/><Relationship Id="rId10" Type="http://schemas.openxmlformats.org/officeDocument/2006/relationships/customXml" Target="../ink/ink20.xml"/><Relationship Id="rId19" Type="http://schemas.openxmlformats.org/officeDocument/2006/relationships/image" Target="../media/image26.png"/><Relationship Id="rId4" Type="http://schemas.openxmlformats.org/officeDocument/2006/relationships/customXml" Target="../ink/ink17.xml"/><Relationship Id="rId9" Type="http://schemas.openxmlformats.org/officeDocument/2006/relationships/image" Target="../media/image21.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AFB4FA6-FBFD-DFC4-F40F-2425D3DE43D2}"/>
              </a:ext>
            </a:extLst>
          </p:cNvPr>
          <p:cNvSpPr/>
          <p:nvPr/>
        </p:nvSpPr>
        <p:spPr>
          <a:xfrm>
            <a:off x="3383983" y="193450"/>
            <a:ext cx="5190845" cy="923330"/>
          </a:xfrm>
          <a:prstGeom prst="rect">
            <a:avLst/>
          </a:prstGeom>
          <a:noFill/>
        </p:spPr>
        <p:txBody>
          <a:bodyPr wrap="non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t>
            </a: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末日下的恋歌</a:t>
            </a: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II</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文本框 5">
            <a:extLst>
              <a:ext uri="{FF2B5EF4-FFF2-40B4-BE49-F238E27FC236}">
                <a16:creationId xmlns:a16="http://schemas.microsoft.com/office/drawing/2014/main" id="{ACB21BFA-4D3B-89AD-D542-09FF27C7C819}"/>
              </a:ext>
            </a:extLst>
          </p:cNvPr>
          <p:cNvSpPr txBox="1"/>
          <p:nvPr/>
        </p:nvSpPr>
        <p:spPr>
          <a:xfrm>
            <a:off x="736430" y="1337847"/>
            <a:ext cx="2509997" cy="369332"/>
          </a:xfrm>
          <a:prstGeom prst="rect">
            <a:avLst/>
          </a:prstGeom>
          <a:noFill/>
        </p:spPr>
        <p:txBody>
          <a:bodyPr wrap="square" rtlCol="0">
            <a:spAutoFit/>
          </a:bodyPr>
          <a:lstStyle/>
          <a:p>
            <a:r>
              <a:rPr lang="en-US" altLang="zh-CN" dirty="0"/>
              <a:t>Tag</a:t>
            </a:r>
            <a:r>
              <a:rPr lang="zh-CN" altLang="en-US" dirty="0"/>
              <a:t>：李超线段树</a:t>
            </a:r>
          </a:p>
        </p:txBody>
      </p:sp>
      <p:sp>
        <p:nvSpPr>
          <p:cNvPr id="7" name="文本框 6">
            <a:extLst>
              <a:ext uri="{FF2B5EF4-FFF2-40B4-BE49-F238E27FC236}">
                <a16:creationId xmlns:a16="http://schemas.microsoft.com/office/drawing/2014/main" id="{DBB8194B-2E2B-2E48-423C-77B77EA958DB}"/>
              </a:ext>
            </a:extLst>
          </p:cNvPr>
          <p:cNvSpPr txBox="1"/>
          <p:nvPr/>
        </p:nvSpPr>
        <p:spPr>
          <a:xfrm>
            <a:off x="699606" y="1920854"/>
            <a:ext cx="4019678" cy="1200329"/>
          </a:xfrm>
          <a:prstGeom prst="rect">
            <a:avLst/>
          </a:prstGeom>
          <a:noFill/>
        </p:spPr>
        <p:txBody>
          <a:bodyPr wrap="square" rtlCol="0">
            <a:spAutoFit/>
          </a:bodyPr>
          <a:lstStyle/>
          <a:p>
            <a:r>
              <a:rPr lang="zh-CN" altLang="en-US" dirty="0"/>
              <a:t>题意：二维平面内给定若干线段，查询单点极值</a:t>
            </a:r>
            <a:endParaRPr lang="en-US" altLang="zh-CN" dirty="0"/>
          </a:p>
          <a:p>
            <a:endParaRPr lang="en-US" altLang="zh-CN" dirty="0"/>
          </a:p>
          <a:p>
            <a:r>
              <a:rPr lang="zh-CN" altLang="en-US" dirty="0"/>
              <a:t>时间复杂度：</a:t>
            </a:r>
            <a:r>
              <a:rPr lang="en-US" altLang="zh-CN" dirty="0"/>
              <a:t>O(nlog</a:t>
            </a:r>
            <a:r>
              <a:rPr lang="en-US" altLang="zh-CN" baseline="30000" dirty="0"/>
              <a:t>2</a:t>
            </a:r>
            <a:r>
              <a:rPr lang="en-US" altLang="zh-CN" dirty="0"/>
              <a:t>n)</a:t>
            </a:r>
            <a:endParaRPr lang="zh-CN" altLang="en-US" dirty="0"/>
          </a:p>
        </p:txBody>
      </p:sp>
      <p:sp>
        <p:nvSpPr>
          <p:cNvPr id="8" name="文本框 7">
            <a:extLst>
              <a:ext uri="{FF2B5EF4-FFF2-40B4-BE49-F238E27FC236}">
                <a16:creationId xmlns:a16="http://schemas.microsoft.com/office/drawing/2014/main" id="{99A7AD36-3B37-AB62-25D1-C74F0F5C8D62}"/>
              </a:ext>
            </a:extLst>
          </p:cNvPr>
          <p:cNvSpPr txBox="1"/>
          <p:nvPr/>
        </p:nvSpPr>
        <p:spPr>
          <a:xfrm>
            <a:off x="9625846" y="5644547"/>
            <a:ext cx="2816843" cy="369332"/>
          </a:xfrm>
          <a:prstGeom prst="rect">
            <a:avLst/>
          </a:prstGeom>
          <a:noFill/>
        </p:spPr>
        <p:txBody>
          <a:bodyPr wrap="square" rtlCol="0">
            <a:spAutoFit/>
          </a:bodyPr>
          <a:lstStyle/>
          <a:p>
            <a:r>
              <a:rPr lang="zh-CN" altLang="en-US" dirty="0"/>
              <a:t>讲题人：张博轩</a:t>
            </a:r>
          </a:p>
        </p:txBody>
      </p:sp>
    </p:spTree>
    <p:extLst>
      <p:ext uri="{BB962C8B-B14F-4D97-AF65-F5344CB8AC3E}">
        <p14:creationId xmlns:p14="http://schemas.microsoft.com/office/powerpoint/2010/main" val="315044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A2ABA01-0F4A-23D2-3779-F8185EAA9EB1}"/>
              </a:ext>
            </a:extLst>
          </p:cNvPr>
          <p:cNvSpPr/>
          <p:nvPr/>
        </p:nvSpPr>
        <p:spPr>
          <a:xfrm>
            <a:off x="3359743" y="179101"/>
            <a:ext cx="5190845" cy="923330"/>
          </a:xfrm>
          <a:prstGeom prst="rect">
            <a:avLst/>
          </a:prstGeom>
          <a:noFill/>
        </p:spPr>
        <p:txBody>
          <a:bodyPr wrap="non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t>
            </a: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末日下的恋歌</a:t>
            </a: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II</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5" name="文本框 4">
            <a:extLst>
              <a:ext uri="{FF2B5EF4-FFF2-40B4-BE49-F238E27FC236}">
                <a16:creationId xmlns:a16="http://schemas.microsoft.com/office/drawing/2014/main" id="{4CD47211-6FBB-C224-B262-900F84C6F900}"/>
              </a:ext>
            </a:extLst>
          </p:cNvPr>
          <p:cNvSpPr txBox="1"/>
          <p:nvPr/>
        </p:nvSpPr>
        <p:spPr>
          <a:xfrm>
            <a:off x="607554" y="1429901"/>
            <a:ext cx="8439472" cy="923330"/>
          </a:xfrm>
          <a:prstGeom prst="rect">
            <a:avLst/>
          </a:prstGeom>
          <a:noFill/>
        </p:spPr>
        <p:txBody>
          <a:bodyPr wrap="square" rtlCol="0">
            <a:spAutoFit/>
          </a:bodyPr>
          <a:lstStyle/>
          <a:p>
            <a:r>
              <a:rPr lang="zh-CN" altLang="en-US" dirty="0"/>
              <a:t>李超线段树主要用于维护平面内的多条线段之间的关系。</a:t>
            </a:r>
            <a:endParaRPr lang="en-US" altLang="zh-CN" dirty="0"/>
          </a:p>
          <a:p>
            <a:r>
              <a:rPr lang="zh-CN" altLang="en-US" dirty="0"/>
              <a:t>我们先假定在平面内插入一条线段，显然区间内的任意单点最值都是一号线段上的点。</a:t>
            </a:r>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23250EF0-7543-D886-C60D-5E72FA486D1E}"/>
                  </a:ext>
                </a:extLst>
              </p14:cNvPr>
              <p14:cNvContentPartPr/>
              <p14:nvPr/>
            </p14:nvContentPartPr>
            <p14:xfrm>
              <a:off x="5043171" y="2271767"/>
              <a:ext cx="360" cy="360"/>
            </p14:xfrm>
          </p:contentPart>
        </mc:Choice>
        <mc:Fallback xmlns="">
          <p:pic>
            <p:nvPicPr>
              <p:cNvPr id="6" name="墨迹 5">
                <a:extLst>
                  <a:ext uri="{FF2B5EF4-FFF2-40B4-BE49-F238E27FC236}">
                    <a16:creationId xmlns:a16="http://schemas.microsoft.com/office/drawing/2014/main" id="{23250EF0-7543-D886-C60D-5E72FA486D1E}"/>
                  </a:ext>
                </a:extLst>
              </p:cNvPr>
              <p:cNvPicPr/>
              <p:nvPr/>
            </p:nvPicPr>
            <p:blipFill>
              <a:blip r:embed="rId3"/>
              <a:stretch>
                <a:fillRect/>
              </a:stretch>
            </p:blipFill>
            <p:spPr>
              <a:xfrm>
                <a:off x="5037051" y="226564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37FD3C7D-6CD9-A458-AAC6-1CB933E7097F}"/>
                  </a:ext>
                </a:extLst>
              </p14:cNvPr>
              <p14:cNvContentPartPr/>
              <p14:nvPr/>
            </p14:nvContentPartPr>
            <p14:xfrm rot="8889047">
              <a:off x="1242624" y="2108711"/>
              <a:ext cx="3165480" cy="1028880"/>
            </p14:xfrm>
          </p:contentPart>
        </mc:Choice>
        <mc:Fallback xmlns="">
          <p:pic>
            <p:nvPicPr>
              <p:cNvPr id="7" name="墨迹 6">
                <a:extLst>
                  <a:ext uri="{FF2B5EF4-FFF2-40B4-BE49-F238E27FC236}">
                    <a16:creationId xmlns:a16="http://schemas.microsoft.com/office/drawing/2014/main" id="{37FD3C7D-6CD9-A458-AAC6-1CB933E7097F}"/>
                  </a:ext>
                </a:extLst>
              </p:cNvPr>
              <p:cNvPicPr/>
              <p:nvPr/>
            </p:nvPicPr>
            <p:blipFill>
              <a:blip r:embed="rId5"/>
              <a:stretch>
                <a:fillRect/>
              </a:stretch>
            </p:blipFill>
            <p:spPr>
              <a:xfrm rot="8889047">
                <a:off x="1236504" y="2102591"/>
                <a:ext cx="3177720" cy="104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墨迹 1">
                <a:extLst>
                  <a:ext uri="{FF2B5EF4-FFF2-40B4-BE49-F238E27FC236}">
                    <a16:creationId xmlns:a16="http://schemas.microsoft.com/office/drawing/2014/main" id="{59389EC0-E709-069E-D14C-2E2DCC841902}"/>
                  </a:ext>
                </a:extLst>
              </p14:cNvPr>
              <p14:cNvContentPartPr/>
              <p14:nvPr/>
            </p14:nvContentPartPr>
            <p14:xfrm>
              <a:off x="1381206" y="2530631"/>
              <a:ext cx="360" cy="185040"/>
            </p14:xfrm>
          </p:contentPart>
        </mc:Choice>
        <mc:Fallback xmlns="">
          <p:pic>
            <p:nvPicPr>
              <p:cNvPr id="2" name="墨迹 1">
                <a:extLst>
                  <a:ext uri="{FF2B5EF4-FFF2-40B4-BE49-F238E27FC236}">
                    <a16:creationId xmlns:a16="http://schemas.microsoft.com/office/drawing/2014/main" id="{59389EC0-E709-069E-D14C-2E2DCC841902}"/>
                  </a:ext>
                </a:extLst>
              </p:cNvPr>
              <p:cNvPicPr/>
              <p:nvPr/>
            </p:nvPicPr>
            <p:blipFill>
              <a:blip r:embed="rId9"/>
              <a:stretch>
                <a:fillRect/>
              </a:stretch>
            </p:blipFill>
            <p:spPr>
              <a:xfrm>
                <a:off x="1375086" y="2524511"/>
                <a:ext cx="12600" cy="197280"/>
              </a:xfrm>
              <a:prstGeom prst="rect">
                <a:avLst/>
              </a:prstGeom>
            </p:spPr>
          </p:pic>
        </mc:Fallback>
      </mc:AlternateContent>
      <p:sp>
        <p:nvSpPr>
          <p:cNvPr id="13" name="文本框 12">
            <a:extLst>
              <a:ext uri="{FF2B5EF4-FFF2-40B4-BE49-F238E27FC236}">
                <a16:creationId xmlns:a16="http://schemas.microsoft.com/office/drawing/2014/main" id="{C69139E9-3D89-0616-F640-93BB4A25F6B8}"/>
              </a:ext>
            </a:extLst>
          </p:cNvPr>
          <p:cNvSpPr txBox="1"/>
          <p:nvPr/>
        </p:nvSpPr>
        <p:spPr>
          <a:xfrm>
            <a:off x="708441" y="3179507"/>
            <a:ext cx="8223443" cy="1200329"/>
          </a:xfrm>
          <a:prstGeom prst="rect">
            <a:avLst/>
          </a:prstGeom>
          <a:noFill/>
        </p:spPr>
        <p:txBody>
          <a:bodyPr wrap="square" rtlCol="0">
            <a:spAutoFit/>
          </a:bodyPr>
          <a:lstStyle/>
          <a:p>
            <a:r>
              <a:rPr lang="zh-CN" altLang="en-US" dirty="0"/>
              <a:t>此时我们将插入第二条线段</a:t>
            </a:r>
            <a:r>
              <a:rPr lang="en-US" altLang="zh-CN" dirty="0"/>
              <a:t>,</a:t>
            </a:r>
            <a:r>
              <a:rPr lang="zh-CN" altLang="en-US" dirty="0"/>
              <a:t>显然交点左边的最值属于</a:t>
            </a:r>
            <a:r>
              <a:rPr lang="en-US" altLang="zh-CN" dirty="0"/>
              <a:t>1</a:t>
            </a:r>
            <a:r>
              <a:rPr lang="zh-CN" altLang="en-US" dirty="0"/>
              <a:t>线段，右边最值则为</a:t>
            </a:r>
            <a:r>
              <a:rPr lang="en-US" altLang="zh-CN" dirty="0"/>
              <a:t>2</a:t>
            </a:r>
            <a:r>
              <a:rPr lang="zh-CN" altLang="en-US" dirty="0"/>
              <a:t>线段，如果我们直接从左到右扫一遍必然会</a:t>
            </a:r>
            <a:r>
              <a:rPr lang="en-US" altLang="zh-CN" dirty="0"/>
              <a:t>T</a:t>
            </a:r>
            <a:r>
              <a:rPr lang="zh-CN" altLang="en-US" dirty="0"/>
              <a:t>，所以我们采用二分递归的方式，先取区间中点，我们定义区间中点值较大的线段为较优线段（只是满足区间内更大部分满足最优解的线段），如图</a:t>
            </a:r>
            <a:r>
              <a:rPr lang="en-US" altLang="zh-CN" dirty="0"/>
              <a:t>2</a:t>
            </a:r>
            <a:r>
              <a:rPr lang="zh-CN" altLang="en-US" dirty="0"/>
              <a:t>线段</a:t>
            </a:r>
            <a:r>
              <a:rPr lang="en-US" altLang="zh-CN" dirty="0"/>
              <a:t>mid</a:t>
            </a:r>
            <a:r>
              <a:rPr lang="zh-CN" altLang="en-US" dirty="0"/>
              <a:t>值较大，我们将较优线段更新为</a:t>
            </a:r>
            <a:r>
              <a:rPr lang="en-US" altLang="zh-CN" dirty="0"/>
              <a:t>2</a:t>
            </a:r>
            <a:r>
              <a:rPr lang="zh-CN" altLang="en-US" dirty="0"/>
              <a:t>线段</a:t>
            </a:r>
          </a:p>
        </p:txBody>
      </p:sp>
      <mc:AlternateContent xmlns:mc="http://schemas.openxmlformats.org/markup-compatibility/2006" xmlns:p14="http://schemas.microsoft.com/office/powerpoint/2010/main">
        <mc:Choice Requires="p14">
          <p:contentPart p14:bwMode="auto" r:id="rId10">
            <p14:nvContentPartPr>
              <p14:cNvPr id="18" name="墨迹 17">
                <a:extLst>
                  <a:ext uri="{FF2B5EF4-FFF2-40B4-BE49-F238E27FC236}">
                    <a16:creationId xmlns:a16="http://schemas.microsoft.com/office/drawing/2014/main" id="{7E8567D2-5C85-C746-AEF4-8961DD05279C}"/>
                  </a:ext>
                </a:extLst>
              </p14:cNvPr>
              <p14:cNvContentPartPr/>
              <p14:nvPr/>
            </p14:nvContentPartPr>
            <p14:xfrm>
              <a:off x="793364" y="4680436"/>
              <a:ext cx="3007080" cy="919800"/>
            </p14:xfrm>
          </p:contentPart>
        </mc:Choice>
        <mc:Fallback xmlns="">
          <p:pic>
            <p:nvPicPr>
              <p:cNvPr id="18" name="墨迹 17">
                <a:extLst>
                  <a:ext uri="{FF2B5EF4-FFF2-40B4-BE49-F238E27FC236}">
                    <a16:creationId xmlns:a16="http://schemas.microsoft.com/office/drawing/2014/main" id="{7E8567D2-5C85-C746-AEF4-8961DD05279C}"/>
                  </a:ext>
                </a:extLst>
              </p:cNvPr>
              <p:cNvPicPr/>
              <p:nvPr/>
            </p:nvPicPr>
            <p:blipFill>
              <a:blip r:embed="rId13"/>
              <a:stretch>
                <a:fillRect/>
              </a:stretch>
            </p:blipFill>
            <p:spPr>
              <a:xfrm>
                <a:off x="775364" y="4662796"/>
                <a:ext cx="3042720" cy="955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墨迹 18">
                <a:extLst>
                  <a:ext uri="{FF2B5EF4-FFF2-40B4-BE49-F238E27FC236}">
                    <a16:creationId xmlns:a16="http://schemas.microsoft.com/office/drawing/2014/main" id="{42386709-2F1C-628E-14D5-B4AE67562AE9}"/>
                  </a:ext>
                </a:extLst>
              </p14:cNvPr>
              <p14:cNvContentPartPr/>
              <p14:nvPr/>
            </p14:nvContentPartPr>
            <p14:xfrm>
              <a:off x="759524" y="4397476"/>
              <a:ext cx="3314880" cy="826920"/>
            </p14:xfrm>
          </p:contentPart>
        </mc:Choice>
        <mc:Fallback xmlns="">
          <p:pic>
            <p:nvPicPr>
              <p:cNvPr id="19" name="墨迹 18">
                <a:extLst>
                  <a:ext uri="{FF2B5EF4-FFF2-40B4-BE49-F238E27FC236}">
                    <a16:creationId xmlns:a16="http://schemas.microsoft.com/office/drawing/2014/main" id="{42386709-2F1C-628E-14D5-B4AE67562AE9}"/>
                  </a:ext>
                </a:extLst>
              </p:cNvPr>
              <p:cNvPicPr/>
              <p:nvPr/>
            </p:nvPicPr>
            <p:blipFill>
              <a:blip r:embed="rId15"/>
              <a:stretch>
                <a:fillRect/>
              </a:stretch>
            </p:blipFill>
            <p:spPr>
              <a:xfrm>
                <a:off x="741524" y="4379836"/>
                <a:ext cx="3350520" cy="86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墨迹 23">
                <a:extLst>
                  <a:ext uri="{FF2B5EF4-FFF2-40B4-BE49-F238E27FC236}">
                    <a16:creationId xmlns:a16="http://schemas.microsoft.com/office/drawing/2014/main" id="{A6873C26-4B55-2D4C-C42A-56BCE13E6933}"/>
                  </a:ext>
                </a:extLst>
              </p14:cNvPr>
              <p14:cNvContentPartPr/>
              <p14:nvPr/>
            </p14:nvContentPartPr>
            <p14:xfrm>
              <a:off x="2430644" y="4812556"/>
              <a:ext cx="360" cy="160920"/>
            </p14:xfrm>
          </p:contentPart>
        </mc:Choice>
        <mc:Fallback xmlns="">
          <p:pic>
            <p:nvPicPr>
              <p:cNvPr id="24" name="墨迹 23">
                <a:extLst>
                  <a:ext uri="{FF2B5EF4-FFF2-40B4-BE49-F238E27FC236}">
                    <a16:creationId xmlns:a16="http://schemas.microsoft.com/office/drawing/2014/main" id="{A6873C26-4B55-2D4C-C42A-56BCE13E6933}"/>
                  </a:ext>
                </a:extLst>
              </p:cNvPr>
              <p:cNvPicPr/>
              <p:nvPr/>
            </p:nvPicPr>
            <p:blipFill>
              <a:blip r:embed="rId17"/>
              <a:stretch>
                <a:fillRect/>
              </a:stretch>
            </p:blipFill>
            <p:spPr>
              <a:xfrm>
                <a:off x="2412644" y="4794556"/>
                <a:ext cx="360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墨迹 24">
                <a:extLst>
                  <a:ext uri="{FF2B5EF4-FFF2-40B4-BE49-F238E27FC236}">
                    <a16:creationId xmlns:a16="http://schemas.microsoft.com/office/drawing/2014/main" id="{8DD79CA4-BE76-457E-10E2-8572C632F375}"/>
                  </a:ext>
                </a:extLst>
              </p14:cNvPr>
              <p14:cNvContentPartPr/>
              <p14:nvPr/>
            </p14:nvContentPartPr>
            <p14:xfrm>
              <a:off x="2430644" y="5144476"/>
              <a:ext cx="360" cy="123840"/>
            </p14:xfrm>
          </p:contentPart>
        </mc:Choice>
        <mc:Fallback xmlns="">
          <p:pic>
            <p:nvPicPr>
              <p:cNvPr id="25" name="墨迹 24">
                <a:extLst>
                  <a:ext uri="{FF2B5EF4-FFF2-40B4-BE49-F238E27FC236}">
                    <a16:creationId xmlns:a16="http://schemas.microsoft.com/office/drawing/2014/main" id="{8DD79CA4-BE76-457E-10E2-8572C632F375}"/>
                  </a:ext>
                </a:extLst>
              </p:cNvPr>
              <p:cNvPicPr/>
              <p:nvPr/>
            </p:nvPicPr>
            <p:blipFill>
              <a:blip r:embed="rId19"/>
              <a:stretch>
                <a:fillRect/>
              </a:stretch>
            </p:blipFill>
            <p:spPr>
              <a:xfrm>
                <a:off x="2412644" y="5126836"/>
                <a:ext cx="36000" cy="159480"/>
              </a:xfrm>
              <a:prstGeom prst="rect">
                <a:avLst/>
              </a:prstGeom>
            </p:spPr>
          </p:pic>
        </mc:Fallback>
      </mc:AlternateContent>
      <p:grpSp>
        <p:nvGrpSpPr>
          <p:cNvPr id="30" name="组合 29">
            <a:extLst>
              <a:ext uri="{FF2B5EF4-FFF2-40B4-BE49-F238E27FC236}">
                <a16:creationId xmlns:a16="http://schemas.microsoft.com/office/drawing/2014/main" id="{E69D595D-6A1B-A07E-4ED4-846A272A0267}"/>
              </a:ext>
            </a:extLst>
          </p:cNvPr>
          <p:cNvGrpSpPr/>
          <p:nvPr/>
        </p:nvGrpSpPr>
        <p:grpSpPr>
          <a:xfrm>
            <a:off x="2430644" y="5361196"/>
            <a:ext cx="360" cy="755280"/>
            <a:chOff x="2430644" y="5361196"/>
            <a:chExt cx="360" cy="755280"/>
          </a:xfrm>
        </p:grpSpPr>
        <mc:AlternateContent xmlns:mc="http://schemas.openxmlformats.org/markup-compatibility/2006" xmlns:p14="http://schemas.microsoft.com/office/powerpoint/2010/main">
          <mc:Choice Requires="p14">
            <p:contentPart p14:bwMode="auto" r:id="rId20">
              <p14:nvContentPartPr>
                <p14:cNvPr id="26" name="墨迹 25">
                  <a:extLst>
                    <a:ext uri="{FF2B5EF4-FFF2-40B4-BE49-F238E27FC236}">
                      <a16:creationId xmlns:a16="http://schemas.microsoft.com/office/drawing/2014/main" id="{E41093B5-BFF3-6C9A-A2E6-C0520258F9FE}"/>
                    </a:ext>
                  </a:extLst>
                </p14:cNvPr>
                <p14:cNvContentPartPr/>
                <p14:nvPr/>
              </p14:nvContentPartPr>
              <p14:xfrm>
                <a:off x="2430644" y="5361196"/>
                <a:ext cx="360" cy="154440"/>
              </p14:xfrm>
            </p:contentPart>
          </mc:Choice>
          <mc:Fallback xmlns="">
            <p:pic>
              <p:nvPicPr>
                <p:cNvPr id="26" name="墨迹 25">
                  <a:extLst>
                    <a:ext uri="{FF2B5EF4-FFF2-40B4-BE49-F238E27FC236}">
                      <a16:creationId xmlns:a16="http://schemas.microsoft.com/office/drawing/2014/main" id="{E41093B5-BFF3-6C9A-A2E6-C0520258F9FE}"/>
                    </a:ext>
                  </a:extLst>
                </p:cNvPr>
                <p:cNvPicPr/>
                <p:nvPr/>
              </p:nvPicPr>
              <p:blipFill>
                <a:blip r:embed="rId21"/>
                <a:stretch>
                  <a:fillRect/>
                </a:stretch>
              </p:blipFill>
              <p:spPr>
                <a:xfrm>
                  <a:off x="2412644" y="5343196"/>
                  <a:ext cx="360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墨迹 26">
                  <a:extLst>
                    <a:ext uri="{FF2B5EF4-FFF2-40B4-BE49-F238E27FC236}">
                      <a16:creationId xmlns:a16="http://schemas.microsoft.com/office/drawing/2014/main" id="{8EEDEC69-7BA9-A6E4-5503-0D4FD07111F5}"/>
                    </a:ext>
                  </a:extLst>
                </p14:cNvPr>
                <p14:cNvContentPartPr/>
                <p14:nvPr/>
              </p14:nvContentPartPr>
              <p14:xfrm>
                <a:off x="2430644" y="5625796"/>
                <a:ext cx="360" cy="177480"/>
              </p14:xfrm>
            </p:contentPart>
          </mc:Choice>
          <mc:Fallback xmlns="">
            <p:pic>
              <p:nvPicPr>
                <p:cNvPr id="27" name="墨迹 26">
                  <a:extLst>
                    <a:ext uri="{FF2B5EF4-FFF2-40B4-BE49-F238E27FC236}">
                      <a16:creationId xmlns:a16="http://schemas.microsoft.com/office/drawing/2014/main" id="{8EEDEC69-7BA9-A6E4-5503-0D4FD07111F5}"/>
                    </a:ext>
                  </a:extLst>
                </p:cNvPr>
                <p:cNvPicPr/>
                <p:nvPr/>
              </p:nvPicPr>
              <p:blipFill>
                <a:blip r:embed="rId23"/>
                <a:stretch>
                  <a:fillRect/>
                </a:stretch>
              </p:blipFill>
              <p:spPr>
                <a:xfrm>
                  <a:off x="2412644" y="5608156"/>
                  <a:ext cx="360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墨迹 28">
                  <a:extLst>
                    <a:ext uri="{FF2B5EF4-FFF2-40B4-BE49-F238E27FC236}">
                      <a16:creationId xmlns:a16="http://schemas.microsoft.com/office/drawing/2014/main" id="{4192DEF7-D25A-BF58-B69B-EE24A53DA11C}"/>
                    </a:ext>
                  </a:extLst>
                </p14:cNvPr>
                <p14:cNvContentPartPr/>
                <p14:nvPr/>
              </p14:nvContentPartPr>
              <p14:xfrm>
                <a:off x="2430644" y="5938276"/>
                <a:ext cx="360" cy="178200"/>
              </p14:xfrm>
            </p:contentPart>
          </mc:Choice>
          <mc:Fallback xmlns="">
            <p:pic>
              <p:nvPicPr>
                <p:cNvPr id="29" name="墨迹 28">
                  <a:extLst>
                    <a:ext uri="{FF2B5EF4-FFF2-40B4-BE49-F238E27FC236}">
                      <a16:creationId xmlns:a16="http://schemas.microsoft.com/office/drawing/2014/main" id="{4192DEF7-D25A-BF58-B69B-EE24A53DA11C}"/>
                    </a:ext>
                  </a:extLst>
                </p:cNvPr>
                <p:cNvPicPr/>
                <p:nvPr/>
              </p:nvPicPr>
              <p:blipFill>
                <a:blip r:embed="rId25"/>
                <a:stretch>
                  <a:fillRect/>
                </a:stretch>
              </p:blipFill>
              <p:spPr>
                <a:xfrm>
                  <a:off x="2412644" y="5920636"/>
                  <a:ext cx="36000" cy="213840"/>
                </a:xfrm>
                <a:prstGeom prst="rect">
                  <a:avLst/>
                </a:prstGeom>
              </p:spPr>
            </p:pic>
          </mc:Fallback>
        </mc:AlternateContent>
      </p:grpSp>
      <p:sp>
        <p:nvSpPr>
          <p:cNvPr id="47" name="文本框 46">
            <a:extLst>
              <a:ext uri="{FF2B5EF4-FFF2-40B4-BE49-F238E27FC236}">
                <a16:creationId xmlns:a16="http://schemas.microsoft.com/office/drawing/2014/main" id="{C4923CAF-29C1-BF4E-0554-378E6812ADA1}"/>
              </a:ext>
            </a:extLst>
          </p:cNvPr>
          <p:cNvSpPr txBox="1"/>
          <p:nvPr/>
        </p:nvSpPr>
        <p:spPr>
          <a:xfrm>
            <a:off x="1987617" y="6068728"/>
            <a:ext cx="1197985" cy="369332"/>
          </a:xfrm>
          <a:prstGeom prst="rect">
            <a:avLst/>
          </a:prstGeom>
          <a:noFill/>
        </p:spPr>
        <p:txBody>
          <a:bodyPr wrap="square" rtlCol="0">
            <a:spAutoFit/>
          </a:bodyPr>
          <a:lstStyle/>
          <a:p>
            <a:r>
              <a:rPr lang="en-US" altLang="zh-CN" dirty="0"/>
              <a:t>   mid</a:t>
            </a:r>
            <a:endParaRPr lang="zh-CN" altLang="en-US" dirty="0"/>
          </a:p>
        </p:txBody>
      </p:sp>
      <mc:AlternateContent xmlns:mc="http://schemas.openxmlformats.org/markup-compatibility/2006" xmlns:p14="http://schemas.microsoft.com/office/powerpoint/2010/main">
        <mc:Choice Requires="p14">
          <p:contentPart p14:bwMode="auto" r:id="rId26">
            <p14:nvContentPartPr>
              <p14:cNvPr id="51" name="墨迹 50">
                <a:extLst>
                  <a:ext uri="{FF2B5EF4-FFF2-40B4-BE49-F238E27FC236}">
                    <a16:creationId xmlns:a16="http://schemas.microsoft.com/office/drawing/2014/main" id="{C6526D2A-DBB4-5285-4CA2-1F0997DFE552}"/>
                  </a:ext>
                </a:extLst>
              </p14:cNvPr>
              <p14:cNvContentPartPr/>
              <p14:nvPr/>
            </p14:nvContentPartPr>
            <p14:xfrm>
              <a:off x="895964" y="5635516"/>
              <a:ext cx="57240" cy="237600"/>
            </p14:xfrm>
          </p:contentPart>
        </mc:Choice>
        <mc:Fallback xmlns="">
          <p:pic>
            <p:nvPicPr>
              <p:cNvPr id="51" name="墨迹 50">
                <a:extLst>
                  <a:ext uri="{FF2B5EF4-FFF2-40B4-BE49-F238E27FC236}">
                    <a16:creationId xmlns:a16="http://schemas.microsoft.com/office/drawing/2014/main" id="{C6526D2A-DBB4-5285-4CA2-1F0997DFE552}"/>
                  </a:ext>
                </a:extLst>
              </p:cNvPr>
              <p:cNvPicPr/>
              <p:nvPr/>
            </p:nvPicPr>
            <p:blipFill>
              <a:blip r:embed="rId27"/>
              <a:stretch>
                <a:fillRect/>
              </a:stretch>
            </p:blipFill>
            <p:spPr>
              <a:xfrm>
                <a:off x="878324" y="5617516"/>
                <a:ext cx="928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3" name="墨迹 52">
                <a:extLst>
                  <a:ext uri="{FF2B5EF4-FFF2-40B4-BE49-F238E27FC236}">
                    <a16:creationId xmlns:a16="http://schemas.microsoft.com/office/drawing/2014/main" id="{26F0C609-489A-D137-8041-F6DB7FA11D97}"/>
                  </a:ext>
                </a:extLst>
              </p14:cNvPr>
              <p14:cNvContentPartPr/>
              <p14:nvPr/>
            </p14:nvContentPartPr>
            <p14:xfrm>
              <a:off x="949964" y="4595836"/>
              <a:ext cx="185760" cy="184320"/>
            </p14:xfrm>
          </p:contentPart>
        </mc:Choice>
        <mc:Fallback xmlns="">
          <p:pic>
            <p:nvPicPr>
              <p:cNvPr id="53" name="墨迹 52">
                <a:extLst>
                  <a:ext uri="{FF2B5EF4-FFF2-40B4-BE49-F238E27FC236}">
                    <a16:creationId xmlns:a16="http://schemas.microsoft.com/office/drawing/2014/main" id="{26F0C609-489A-D137-8041-F6DB7FA11D97}"/>
                  </a:ext>
                </a:extLst>
              </p:cNvPr>
              <p:cNvPicPr/>
              <p:nvPr/>
            </p:nvPicPr>
            <p:blipFill>
              <a:blip r:embed="rId29"/>
              <a:stretch>
                <a:fillRect/>
              </a:stretch>
            </p:blipFill>
            <p:spPr>
              <a:xfrm>
                <a:off x="932324" y="4578196"/>
                <a:ext cx="2214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4" name="墨迹 53">
                <a:extLst>
                  <a:ext uri="{FF2B5EF4-FFF2-40B4-BE49-F238E27FC236}">
                    <a16:creationId xmlns:a16="http://schemas.microsoft.com/office/drawing/2014/main" id="{28918550-80F7-69BF-96E2-CD3A605B4A38}"/>
                  </a:ext>
                </a:extLst>
              </p14:cNvPr>
              <p14:cNvContentPartPr/>
              <p14:nvPr/>
            </p14:nvContentPartPr>
            <p14:xfrm>
              <a:off x="1245088" y="3035691"/>
              <a:ext cx="360" cy="360"/>
            </p14:xfrm>
          </p:contentPart>
        </mc:Choice>
        <mc:Fallback xmlns="">
          <p:pic>
            <p:nvPicPr>
              <p:cNvPr id="54" name="墨迹 53">
                <a:extLst>
                  <a:ext uri="{FF2B5EF4-FFF2-40B4-BE49-F238E27FC236}">
                    <a16:creationId xmlns:a16="http://schemas.microsoft.com/office/drawing/2014/main" id="{28918550-80F7-69BF-96E2-CD3A605B4A38}"/>
                  </a:ext>
                </a:extLst>
              </p:cNvPr>
              <p:cNvPicPr/>
              <p:nvPr/>
            </p:nvPicPr>
            <p:blipFill>
              <a:blip r:embed="rId31"/>
              <a:stretch>
                <a:fillRect/>
              </a:stretch>
            </p:blipFill>
            <p:spPr>
              <a:xfrm>
                <a:off x="1227088" y="30180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5" name="墨迹 54">
                <a:extLst>
                  <a:ext uri="{FF2B5EF4-FFF2-40B4-BE49-F238E27FC236}">
                    <a16:creationId xmlns:a16="http://schemas.microsoft.com/office/drawing/2014/main" id="{129D111C-1042-307E-E286-4A7FFF766B6C}"/>
                  </a:ext>
                </a:extLst>
              </p14:cNvPr>
              <p14:cNvContentPartPr/>
              <p14:nvPr/>
            </p14:nvContentPartPr>
            <p14:xfrm>
              <a:off x="1196128" y="2242971"/>
              <a:ext cx="3229560" cy="805320"/>
            </p14:xfrm>
          </p:contentPart>
        </mc:Choice>
        <mc:Fallback xmlns="">
          <p:pic>
            <p:nvPicPr>
              <p:cNvPr id="55" name="墨迹 54">
                <a:extLst>
                  <a:ext uri="{FF2B5EF4-FFF2-40B4-BE49-F238E27FC236}">
                    <a16:creationId xmlns:a16="http://schemas.microsoft.com/office/drawing/2014/main" id="{129D111C-1042-307E-E286-4A7FFF766B6C}"/>
                  </a:ext>
                </a:extLst>
              </p:cNvPr>
              <p:cNvPicPr/>
              <p:nvPr/>
            </p:nvPicPr>
            <p:blipFill>
              <a:blip r:embed="rId33"/>
              <a:stretch>
                <a:fillRect/>
              </a:stretch>
            </p:blipFill>
            <p:spPr>
              <a:xfrm>
                <a:off x="1178488" y="2224971"/>
                <a:ext cx="3265200" cy="840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6" name="墨迹 55">
                <a:extLst>
                  <a:ext uri="{FF2B5EF4-FFF2-40B4-BE49-F238E27FC236}">
                    <a16:creationId xmlns:a16="http://schemas.microsoft.com/office/drawing/2014/main" id="{4846BFC4-D63A-553E-30AF-12D77198530A}"/>
                  </a:ext>
                </a:extLst>
              </p14:cNvPr>
              <p14:cNvContentPartPr/>
              <p14:nvPr/>
            </p14:nvContentPartPr>
            <p14:xfrm>
              <a:off x="1381168" y="2541051"/>
              <a:ext cx="18720" cy="179280"/>
            </p14:xfrm>
          </p:contentPart>
        </mc:Choice>
        <mc:Fallback xmlns="">
          <p:pic>
            <p:nvPicPr>
              <p:cNvPr id="56" name="墨迹 55">
                <a:extLst>
                  <a:ext uri="{FF2B5EF4-FFF2-40B4-BE49-F238E27FC236}">
                    <a16:creationId xmlns:a16="http://schemas.microsoft.com/office/drawing/2014/main" id="{4846BFC4-D63A-553E-30AF-12D77198530A}"/>
                  </a:ext>
                </a:extLst>
              </p:cNvPr>
              <p:cNvPicPr/>
              <p:nvPr/>
            </p:nvPicPr>
            <p:blipFill>
              <a:blip r:embed="rId35"/>
              <a:stretch>
                <a:fillRect/>
              </a:stretch>
            </p:blipFill>
            <p:spPr>
              <a:xfrm>
                <a:off x="1363168" y="2523051"/>
                <a:ext cx="54360" cy="214920"/>
              </a:xfrm>
              <a:prstGeom prst="rect">
                <a:avLst/>
              </a:prstGeom>
            </p:spPr>
          </p:pic>
        </mc:Fallback>
      </mc:AlternateContent>
    </p:spTree>
    <p:extLst>
      <p:ext uri="{BB962C8B-B14F-4D97-AF65-F5344CB8AC3E}">
        <p14:creationId xmlns:p14="http://schemas.microsoft.com/office/powerpoint/2010/main" val="828346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AFB4FA6-FBFD-DFC4-F40F-2425D3DE43D2}"/>
              </a:ext>
            </a:extLst>
          </p:cNvPr>
          <p:cNvSpPr/>
          <p:nvPr/>
        </p:nvSpPr>
        <p:spPr>
          <a:xfrm>
            <a:off x="3500577" y="0"/>
            <a:ext cx="5190845" cy="923330"/>
          </a:xfrm>
          <a:prstGeom prst="rect">
            <a:avLst/>
          </a:prstGeom>
          <a:noFill/>
        </p:spPr>
        <p:txBody>
          <a:bodyPr wrap="none" lIns="91440" tIns="45720" rIns="91440" bIns="4572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t>
            </a: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r>
              <a:rPr lang="zh-CN" alt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末日下的恋歌</a:t>
            </a:r>
            <a:r>
              <a:rPr lang="en-US" altLang="zh-CN"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II</a:t>
            </a:r>
            <a:endPar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577A8A96-130D-1A9A-BDF2-5274DEDE89AB}"/>
                  </a:ext>
                </a:extLst>
              </p14:cNvPr>
              <p14:cNvContentPartPr/>
              <p14:nvPr/>
            </p14:nvContentPartPr>
            <p14:xfrm>
              <a:off x="2316884" y="2383276"/>
              <a:ext cx="2577600" cy="1041840"/>
            </p14:xfrm>
          </p:contentPart>
        </mc:Choice>
        <mc:Fallback xmlns="">
          <p:pic>
            <p:nvPicPr>
              <p:cNvPr id="5" name="墨迹 4">
                <a:extLst>
                  <a:ext uri="{FF2B5EF4-FFF2-40B4-BE49-F238E27FC236}">
                    <a16:creationId xmlns:a16="http://schemas.microsoft.com/office/drawing/2014/main" id="{577A8A96-130D-1A9A-BDF2-5274DEDE89AB}"/>
                  </a:ext>
                </a:extLst>
              </p:cNvPr>
              <p:cNvPicPr/>
              <p:nvPr/>
            </p:nvPicPr>
            <p:blipFill>
              <a:blip r:embed="rId3"/>
              <a:stretch>
                <a:fillRect/>
              </a:stretch>
            </p:blipFill>
            <p:spPr>
              <a:xfrm>
                <a:off x="2299244" y="2365276"/>
                <a:ext cx="2613240" cy="1077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B454A20F-986C-A839-3CCA-9C60F8F7A053}"/>
                  </a:ext>
                </a:extLst>
              </p14:cNvPr>
              <p14:cNvContentPartPr/>
              <p14:nvPr/>
            </p14:nvContentPartPr>
            <p14:xfrm>
              <a:off x="2116724" y="2355196"/>
              <a:ext cx="2771280" cy="589320"/>
            </p14:xfrm>
          </p:contentPart>
        </mc:Choice>
        <mc:Fallback xmlns="">
          <p:pic>
            <p:nvPicPr>
              <p:cNvPr id="6" name="墨迹 5">
                <a:extLst>
                  <a:ext uri="{FF2B5EF4-FFF2-40B4-BE49-F238E27FC236}">
                    <a16:creationId xmlns:a16="http://schemas.microsoft.com/office/drawing/2014/main" id="{B454A20F-986C-A839-3CCA-9C60F8F7A053}"/>
                  </a:ext>
                </a:extLst>
              </p:cNvPr>
              <p:cNvPicPr/>
              <p:nvPr/>
            </p:nvPicPr>
            <p:blipFill>
              <a:blip r:embed="rId5"/>
              <a:stretch>
                <a:fillRect/>
              </a:stretch>
            </p:blipFill>
            <p:spPr>
              <a:xfrm>
                <a:off x="2098724" y="2337556"/>
                <a:ext cx="2806920" cy="624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668B32B3-1A85-AB75-F549-D7738383207B}"/>
                  </a:ext>
                </a:extLst>
              </p14:cNvPr>
              <p14:cNvContentPartPr/>
              <p14:nvPr/>
            </p14:nvContentPartPr>
            <p14:xfrm>
              <a:off x="2110604" y="3392716"/>
              <a:ext cx="274680" cy="111240"/>
            </p14:xfrm>
          </p:contentPart>
        </mc:Choice>
        <mc:Fallback xmlns="">
          <p:pic>
            <p:nvPicPr>
              <p:cNvPr id="8" name="墨迹 7">
                <a:extLst>
                  <a:ext uri="{FF2B5EF4-FFF2-40B4-BE49-F238E27FC236}">
                    <a16:creationId xmlns:a16="http://schemas.microsoft.com/office/drawing/2014/main" id="{668B32B3-1A85-AB75-F549-D7738383207B}"/>
                  </a:ext>
                </a:extLst>
              </p:cNvPr>
              <p:cNvPicPr/>
              <p:nvPr/>
            </p:nvPicPr>
            <p:blipFill>
              <a:blip r:embed="rId7"/>
              <a:stretch>
                <a:fillRect/>
              </a:stretch>
            </p:blipFill>
            <p:spPr>
              <a:xfrm>
                <a:off x="2092964" y="3374716"/>
                <a:ext cx="310320" cy="14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9" name="墨迹 8">
                <a:extLst>
                  <a:ext uri="{FF2B5EF4-FFF2-40B4-BE49-F238E27FC236}">
                    <a16:creationId xmlns:a16="http://schemas.microsoft.com/office/drawing/2014/main" id="{67C41C43-B669-7C54-21B4-331DC4FAE353}"/>
                  </a:ext>
                </a:extLst>
              </p14:cNvPr>
              <p14:cNvContentPartPr/>
              <p14:nvPr/>
            </p14:nvContentPartPr>
            <p14:xfrm>
              <a:off x="6439244" y="977116"/>
              <a:ext cx="360" cy="360"/>
            </p14:xfrm>
          </p:contentPart>
        </mc:Choice>
        <mc:Fallback xmlns="">
          <p:pic>
            <p:nvPicPr>
              <p:cNvPr id="9" name="墨迹 8">
                <a:extLst>
                  <a:ext uri="{FF2B5EF4-FFF2-40B4-BE49-F238E27FC236}">
                    <a16:creationId xmlns:a16="http://schemas.microsoft.com/office/drawing/2014/main" id="{67C41C43-B669-7C54-21B4-331DC4FAE353}"/>
                  </a:ext>
                </a:extLst>
              </p:cNvPr>
              <p:cNvPicPr/>
              <p:nvPr/>
            </p:nvPicPr>
            <p:blipFill>
              <a:blip r:embed="rId9"/>
              <a:stretch>
                <a:fillRect/>
              </a:stretch>
            </p:blipFill>
            <p:spPr>
              <a:xfrm>
                <a:off x="6430244" y="968116"/>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0" name="墨迹 9">
                <a:extLst>
                  <a:ext uri="{FF2B5EF4-FFF2-40B4-BE49-F238E27FC236}">
                    <a16:creationId xmlns:a16="http://schemas.microsoft.com/office/drawing/2014/main" id="{AE6DE88F-5C04-D8BF-9F87-376B6BBB234E}"/>
                  </a:ext>
                </a:extLst>
              </p14:cNvPr>
              <p14:cNvContentPartPr/>
              <p14:nvPr/>
            </p14:nvContentPartPr>
            <p14:xfrm>
              <a:off x="4018604" y="2381836"/>
              <a:ext cx="926640" cy="374400"/>
            </p14:xfrm>
          </p:contentPart>
        </mc:Choice>
        <mc:Fallback xmlns="">
          <p:pic>
            <p:nvPicPr>
              <p:cNvPr id="10" name="墨迹 9">
                <a:extLst>
                  <a:ext uri="{FF2B5EF4-FFF2-40B4-BE49-F238E27FC236}">
                    <a16:creationId xmlns:a16="http://schemas.microsoft.com/office/drawing/2014/main" id="{AE6DE88F-5C04-D8BF-9F87-376B6BBB234E}"/>
                  </a:ext>
                </a:extLst>
              </p:cNvPr>
              <p:cNvPicPr/>
              <p:nvPr/>
            </p:nvPicPr>
            <p:blipFill>
              <a:blip r:embed="rId11"/>
              <a:stretch>
                <a:fillRect/>
              </a:stretch>
            </p:blipFill>
            <p:spPr>
              <a:xfrm>
                <a:off x="4009604" y="2372836"/>
                <a:ext cx="944280" cy="392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1" name="墨迹 10">
                <a:extLst>
                  <a:ext uri="{FF2B5EF4-FFF2-40B4-BE49-F238E27FC236}">
                    <a16:creationId xmlns:a16="http://schemas.microsoft.com/office/drawing/2014/main" id="{CC58A74F-9661-3621-57C5-C727188162BD}"/>
                  </a:ext>
                </a:extLst>
              </p14:cNvPr>
              <p14:cNvContentPartPr/>
              <p14:nvPr/>
            </p14:nvContentPartPr>
            <p14:xfrm>
              <a:off x="4006004" y="2375716"/>
              <a:ext cx="893520" cy="361080"/>
            </p14:xfrm>
          </p:contentPart>
        </mc:Choice>
        <mc:Fallback xmlns="">
          <p:pic>
            <p:nvPicPr>
              <p:cNvPr id="11" name="墨迹 10">
                <a:extLst>
                  <a:ext uri="{FF2B5EF4-FFF2-40B4-BE49-F238E27FC236}">
                    <a16:creationId xmlns:a16="http://schemas.microsoft.com/office/drawing/2014/main" id="{CC58A74F-9661-3621-57C5-C727188162BD}"/>
                  </a:ext>
                </a:extLst>
              </p:cNvPr>
              <p:cNvPicPr/>
              <p:nvPr/>
            </p:nvPicPr>
            <p:blipFill>
              <a:blip r:embed="rId13"/>
              <a:stretch>
                <a:fillRect/>
              </a:stretch>
            </p:blipFill>
            <p:spPr>
              <a:xfrm>
                <a:off x="3970364" y="2340076"/>
                <a:ext cx="965160" cy="432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2" name="墨迹 11">
                <a:extLst>
                  <a:ext uri="{FF2B5EF4-FFF2-40B4-BE49-F238E27FC236}">
                    <a16:creationId xmlns:a16="http://schemas.microsoft.com/office/drawing/2014/main" id="{68683247-4FAD-7938-D5CE-9822B03A9A30}"/>
                  </a:ext>
                </a:extLst>
              </p14:cNvPr>
              <p14:cNvContentPartPr/>
              <p14:nvPr/>
            </p14:nvContentPartPr>
            <p14:xfrm>
              <a:off x="2109524" y="2350876"/>
              <a:ext cx="1851120" cy="393840"/>
            </p14:xfrm>
          </p:contentPart>
        </mc:Choice>
        <mc:Fallback xmlns="">
          <p:pic>
            <p:nvPicPr>
              <p:cNvPr id="12" name="墨迹 11">
                <a:extLst>
                  <a:ext uri="{FF2B5EF4-FFF2-40B4-BE49-F238E27FC236}">
                    <a16:creationId xmlns:a16="http://schemas.microsoft.com/office/drawing/2014/main" id="{68683247-4FAD-7938-D5CE-9822B03A9A30}"/>
                  </a:ext>
                </a:extLst>
              </p:cNvPr>
              <p:cNvPicPr/>
              <p:nvPr/>
            </p:nvPicPr>
            <p:blipFill>
              <a:blip r:embed="rId15"/>
              <a:stretch>
                <a:fillRect/>
              </a:stretch>
            </p:blipFill>
            <p:spPr>
              <a:xfrm>
                <a:off x="2073524" y="2315236"/>
                <a:ext cx="19227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D71AD9BE-8DEF-D14B-5FB3-B9309BEDEA29}"/>
                  </a:ext>
                </a:extLst>
              </p14:cNvPr>
              <p14:cNvContentPartPr/>
              <p14:nvPr/>
            </p14:nvContentPartPr>
            <p14:xfrm>
              <a:off x="2150204" y="2462836"/>
              <a:ext cx="193680" cy="136440"/>
            </p14:xfrm>
          </p:contentPart>
        </mc:Choice>
        <mc:Fallback xmlns="">
          <p:pic>
            <p:nvPicPr>
              <p:cNvPr id="13" name="墨迹 12">
                <a:extLst>
                  <a:ext uri="{FF2B5EF4-FFF2-40B4-BE49-F238E27FC236}">
                    <a16:creationId xmlns:a16="http://schemas.microsoft.com/office/drawing/2014/main" id="{D71AD9BE-8DEF-D14B-5FB3-B9309BEDEA29}"/>
                  </a:ext>
                </a:extLst>
              </p:cNvPr>
              <p:cNvPicPr/>
              <p:nvPr/>
            </p:nvPicPr>
            <p:blipFill>
              <a:blip r:embed="rId17"/>
              <a:stretch>
                <a:fillRect/>
              </a:stretch>
            </p:blipFill>
            <p:spPr>
              <a:xfrm>
                <a:off x="2132204" y="2445196"/>
                <a:ext cx="2293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墨迹 13">
                <a:extLst>
                  <a:ext uri="{FF2B5EF4-FFF2-40B4-BE49-F238E27FC236}">
                    <a16:creationId xmlns:a16="http://schemas.microsoft.com/office/drawing/2014/main" id="{7E5E9373-D42D-5390-C112-1B67EEE6390B}"/>
                  </a:ext>
                </a:extLst>
              </p14:cNvPr>
              <p14:cNvContentPartPr/>
              <p14:nvPr/>
            </p14:nvContentPartPr>
            <p14:xfrm>
              <a:off x="2254964" y="3585316"/>
              <a:ext cx="11880" cy="184320"/>
            </p14:xfrm>
          </p:contentPart>
        </mc:Choice>
        <mc:Fallback xmlns="">
          <p:pic>
            <p:nvPicPr>
              <p:cNvPr id="14" name="墨迹 13">
                <a:extLst>
                  <a:ext uri="{FF2B5EF4-FFF2-40B4-BE49-F238E27FC236}">
                    <a16:creationId xmlns:a16="http://schemas.microsoft.com/office/drawing/2014/main" id="{7E5E9373-D42D-5390-C112-1B67EEE6390B}"/>
                  </a:ext>
                </a:extLst>
              </p:cNvPr>
              <p:cNvPicPr/>
              <p:nvPr/>
            </p:nvPicPr>
            <p:blipFill>
              <a:blip r:embed="rId19"/>
              <a:stretch>
                <a:fillRect/>
              </a:stretch>
            </p:blipFill>
            <p:spPr>
              <a:xfrm>
                <a:off x="2237324" y="3567676"/>
                <a:ext cx="475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墨迹 15">
                <a:extLst>
                  <a:ext uri="{FF2B5EF4-FFF2-40B4-BE49-F238E27FC236}">
                    <a16:creationId xmlns:a16="http://schemas.microsoft.com/office/drawing/2014/main" id="{943F68EB-70FC-6DEB-C4E0-E37F1E29C38D}"/>
                  </a:ext>
                </a:extLst>
              </p14:cNvPr>
              <p14:cNvContentPartPr/>
              <p14:nvPr/>
            </p14:nvContentPartPr>
            <p14:xfrm>
              <a:off x="3539804" y="2718796"/>
              <a:ext cx="360" cy="125280"/>
            </p14:xfrm>
          </p:contentPart>
        </mc:Choice>
        <mc:Fallback xmlns="">
          <p:pic>
            <p:nvPicPr>
              <p:cNvPr id="16" name="墨迹 15">
                <a:extLst>
                  <a:ext uri="{FF2B5EF4-FFF2-40B4-BE49-F238E27FC236}">
                    <a16:creationId xmlns:a16="http://schemas.microsoft.com/office/drawing/2014/main" id="{943F68EB-70FC-6DEB-C4E0-E37F1E29C38D}"/>
                  </a:ext>
                </a:extLst>
              </p:cNvPr>
              <p:cNvPicPr/>
              <p:nvPr/>
            </p:nvPicPr>
            <p:blipFill>
              <a:blip r:embed="rId21"/>
              <a:stretch>
                <a:fillRect/>
              </a:stretch>
            </p:blipFill>
            <p:spPr>
              <a:xfrm>
                <a:off x="3522164" y="2701156"/>
                <a:ext cx="360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墨迹 16">
                <a:extLst>
                  <a:ext uri="{FF2B5EF4-FFF2-40B4-BE49-F238E27FC236}">
                    <a16:creationId xmlns:a16="http://schemas.microsoft.com/office/drawing/2014/main" id="{1E03BEAB-F414-1566-52F0-D9C151EBDDCF}"/>
                  </a:ext>
                </a:extLst>
              </p14:cNvPr>
              <p14:cNvContentPartPr/>
              <p14:nvPr/>
            </p14:nvContentPartPr>
            <p14:xfrm>
              <a:off x="3539804" y="3074836"/>
              <a:ext cx="360" cy="145080"/>
            </p14:xfrm>
          </p:contentPart>
        </mc:Choice>
        <mc:Fallback xmlns="">
          <p:pic>
            <p:nvPicPr>
              <p:cNvPr id="17" name="墨迹 16">
                <a:extLst>
                  <a:ext uri="{FF2B5EF4-FFF2-40B4-BE49-F238E27FC236}">
                    <a16:creationId xmlns:a16="http://schemas.microsoft.com/office/drawing/2014/main" id="{1E03BEAB-F414-1566-52F0-D9C151EBDDCF}"/>
                  </a:ext>
                </a:extLst>
              </p:cNvPr>
              <p:cNvPicPr/>
              <p:nvPr/>
            </p:nvPicPr>
            <p:blipFill>
              <a:blip r:embed="rId23"/>
              <a:stretch>
                <a:fillRect/>
              </a:stretch>
            </p:blipFill>
            <p:spPr>
              <a:xfrm>
                <a:off x="3522164" y="3057196"/>
                <a:ext cx="36000" cy="180720"/>
              </a:xfrm>
              <a:prstGeom prst="rect">
                <a:avLst/>
              </a:prstGeom>
            </p:spPr>
          </p:pic>
        </mc:Fallback>
      </mc:AlternateContent>
      <p:grpSp>
        <p:nvGrpSpPr>
          <p:cNvPr id="20" name="组合 19">
            <a:extLst>
              <a:ext uri="{FF2B5EF4-FFF2-40B4-BE49-F238E27FC236}">
                <a16:creationId xmlns:a16="http://schemas.microsoft.com/office/drawing/2014/main" id="{FE4827E5-168A-A783-0CB8-F05BBD80E26E}"/>
              </a:ext>
            </a:extLst>
          </p:cNvPr>
          <p:cNvGrpSpPr/>
          <p:nvPr/>
        </p:nvGrpSpPr>
        <p:grpSpPr>
          <a:xfrm>
            <a:off x="3539804" y="3416836"/>
            <a:ext cx="360" cy="409320"/>
            <a:chOff x="3539804" y="3416836"/>
            <a:chExt cx="360" cy="409320"/>
          </a:xfrm>
        </p:grpSpPr>
        <mc:AlternateContent xmlns:mc="http://schemas.openxmlformats.org/markup-compatibility/2006" xmlns:p14="http://schemas.microsoft.com/office/powerpoint/2010/main">
          <mc:Choice Requires="p14">
            <p:contentPart p14:bwMode="auto" r:id="rId24">
              <p14:nvContentPartPr>
                <p14:cNvPr id="18" name="墨迹 17">
                  <a:extLst>
                    <a:ext uri="{FF2B5EF4-FFF2-40B4-BE49-F238E27FC236}">
                      <a16:creationId xmlns:a16="http://schemas.microsoft.com/office/drawing/2014/main" id="{C0C9DCB1-6E29-228B-B073-29417DD8F195}"/>
                    </a:ext>
                  </a:extLst>
                </p14:cNvPr>
                <p14:cNvContentPartPr/>
                <p14:nvPr/>
              </p14:nvContentPartPr>
              <p14:xfrm>
                <a:off x="3539804" y="3416836"/>
                <a:ext cx="360" cy="186120"/>
              </p14:xfrm>
            </p:contentPart>
          </mc:Choice>
          <mc:Fallback xmlns="">
            <p:pic>
              <p:nvPicPr>
                <p:cNvPr id="18" name="墨迹 17">
                  <a:extLst>
                    <a:ext uri="{FF2B5EF4-FFF2-40B4-BE49-F238E27FC236}">
                      <a16:creationId xmlns:a16="http://schemas.microsoft.com/office/drawing/2014/main" id="{C0C9DCB1-6E29-228B-B073-29417DD8F195}"/>
                    </a:ext>
                  </a:extLst>
                </p:cNvPr>
                <p:cNvPicPr/>
                <p:nvPr/>
              </p:nvPicPr>
              <p:blipFill>
                <a:blip r:embed="rId25"/>
                <a:stretch>
                  <a:fillRect/>
                </a:stretch>
              </p:blipFill>
              <p:spPr>
                <a:xfrm>
                  <a:off x="3522164" y="3399196"/>
                  <a:ext cx="360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墨迹 18">
                  <a:extLst>
                    <a:ext uri="{FF2B5EF4-FFF2-40B4-BE49-F238E27FC236}">
                      <a16:creationId xmlns:a16="http://schemas.microsoft.com/office/drawing/2014/main" id="{72D575D1-FF91-B86A-5C0C-F3CEB8FA2047}"/>
                    </a:ext>
                  </a:extLst>
                </p14:cNvPr>
                <p14:cNvContentPartPr/>
                <p14:nvPr/>
              </p14:nvContentPartPr>
              <p14:xfrm>
                <a:off x="3539804" y="3715276"/>
                <a:ext cx="360" cy="110880"/>
              </p14:xfrm>
            </p:contentPart>
          </mc:Choice>
          <mc:Fallback xmlns="">
            <p:pic>
              <p:nvPicPr>
                <p:cNvPr id="19" name="墨迹 18">
                  <a:extLst>
                    <a:ext uri="{FF2B5EF4-FFF2-40B4-BE49-F238E27FC236}">
                      <a16:creationId xmlns:a16="http://schemas.microsoft.com/office/drawing/2014/main" id="{72D575D1-FF91-B86A-5C0C-F3CEB8FA2047}"/>
                    </a:ext>
                  </a:extLst>
                </p:cNvPr>
                <p:cNvPicPr/>
                <p:nvPr/>
              </p:nvPicPr>
              <p:blipFill>
                <a:blip r:embed="rId27"/>
                <a:stretch>
                  <a:fillRect/>
                </a:stretch>
              </p:blipFill>
              <p:spPr>
                <a:xfrm>
                  <a:off x="3522164" y="3697276"/>
                  <a:ext cx="36000" cy="146520"/>
                </a:xfrm>
                <a:prstGeom prst="rect">
                  <a:avLst/>
                </a:prstGeom>
              </p:spPr>
            </p:pic>
          </mc:Fallback>
        </mc:AlternateContent>
      </p:grpSp>
      <p:sp>
        <p:nvSpPr>
          <p:cNvPr id="21" name="文本框 20">
            <a:extLst>
              <a:ext uri="{FF2B5EF4-FFF2-40B4-BE49-F238E27FC236}">
                <a16:creationId xmlns:a16="http://schemas.microsoft.com/office/drawing/2014/main" id="{2DD7AF47-510E-6478-1C6C-EF00FB4D71EC}"/>
              </a:ext>
            </a:extLst>
          </p:cNvPr>
          <p:cNvSpPr txBox="1"/>
          <p:nvPr/>
        </p:nvSpPr>
        <p:spPr>
          <a:xfrm>
            <a:off x="3229276" y="3826156"/>
            <a:ext cx="914400" cy="369332"/>
          </a:xfrm>
          <a:prstGeom prst="rect">
            <a:avLst/>
          </a:prstGeom>
          <a:noFill/>
        </p:spPr>
        <p:txBody>
          <a:bodyPr wrap="square" rtlCol="0">
            <a:spAutoFit/>
          </a:bodyPr>
          <a:lstStyle/>
          <a:p>
            <a:r>
              <a:rPr lang="en-US" altLang="zh-CN" dirty="0"/>
              <a:t> mid</a:t>
            </a:r>
            <a:endParaRPr lang="zh-CN" altLang="en-US" dirty="0"/>
          </a:p>
        </p:txBody>
      </p:sp>
      <p:sp>
        <p:nvSpPr>
          <p:cNvPr id="23" name="文本框 22">
            <a:extLst>
              <a:ext uri="{FF2B5EF4-FFF2-40B4-BE49-F238E27FC236}">
                <a16:creationId xmlns:a16="http://schemas.microsoft.com/office/drawing/2014/main" id="{F2108D5A-8AD6-33BA-67BD-1EE91D8DA63A}"/>
              </a:ext>
            </a:extLst>
          </p:cNvPr>
          <p:cNvSpPr txBox="1"/>
          <p:nvPr/>
        </p:nvSpPr>
        <p:spPr>
          <a:xfrm>
            <a:off x="1075623" y="1141945"/>
            <a:ext cx="8359542" cy="1200329"/>
          </a:xfrm>
          <a:prstGeom prst="rect">
            <a:avLst/>
          </a:prstGeom>
          <a:noFill/>
        </p:spPr>
        <p:txBody>
          <a:bodyPr wrap="square" rtlCol="0">
            <a:spAutoFit/>
          </a:bodyPr>
          <a:lstStyle/>
          <a:p>
            <a:r>
              <a:rPr lang="zh-CN" altLang="en-US" dirty="0"/>
              <a:t>由于较优线段只能保证大部分区间满足条件，所以我们还需要其他限制来求得最优解，我们可以通过比较两条线段的左右端点值，如果</a:t>
            </a:r>
            <a:r>
              <a:rPr lang="en-US" altLang="zh-CN" dirty="0"/>
              <a:t>1</a:t>
            </a:r>
            <a:r>
              <a:rPr lang="zh-CN" altLang="en-US" dirty="0"/>
              <a:t>线段的左端点大于</a:t>
            </a:r>
            <a:r>
              <a:rPr lang="en-US" altLang="zh-CN" dirty="0"/>
              <a:t>2</a:t>
            </a:r>
            <a:r>
              <a:rPr lang="zh-CN" altLang="en-US" dirty="0"/>
              <a:t>线段，则依照上述方法递归</a:t>
            </a:r>
            <a:r>
              <a:rPr lang="en-US" altLang="zh-CN" dirty="0"/>
              <a:t>[</a:t>
            </a:r>
            <a:r>
              <a:rPr lang="en-US" altLang="zh-CN" dirty="0" err="1"/>
              <a:t>l,mid</a:t>
            </a:r>
            <a:r>
              <a:rPr lang="en-US" altLang="zh-CN" dirty="0"/>
              <a:t>]</a:t>
            </a:r>
            <a:r>
              <a:rPr lang="zh-CN" altLang="en-US" dirty="0"/>
              <a:t>并更新区间的较优线段，如果右端点大于，则递归</a:t>
            </a:r>
            <a:r>
              <a:rPr lang="en-US" altLang="zh-CN" dirty="0"/>
              <a:t>[mid+1,r]</a:t>
            </a:r>
            <a:r>
              <a:rPr lang="zh-CN" altLang="en-US" dirty="0"/>
              <a:t>并更新区间的较优线段。</a:t>
            </a:r>
            <a:endParaRPr lang="en-US" altLang="zh-CN" dirty="0"/>
          </a:p>
        </p:txBody>
      </p:sp>
      <p:sp>
        <p:nvSpPr>
          <p:cNvPr id="24" name="文本框 23">
            <a:extLst>
              <a:ext uri="{FF2B5EF4-FFF2-40B4-BE49-F238E27FC236}">
                <a16:creationId xmlns:a16="http://schemas.microsoft.com/office/drawing/2014/main" id="{6536FA47-0953-32E6-B93D-0C4111A57435}"/>
              </a:ext>
            </a:extLst>
          </p:cNvPr>
          <p:cNvSpPr txBox="1"/>
          <p:nvPr/>
        </p:nvSpPr>
        <p:spPr>
          <a:xfrm>
            <a:off x="5255394" y="2462836"/>
            <a:ext cx="1751798" cy="369332"/>
          </a:xfrm>
          <a:prstGeom prst="rect">
            <a:avLst/>
          </a:prstGeom>
          <a:noFill/>
        </p:spPr>
        <p:txBody>
          <a:bodyPr wrap="square" rtlCol="0">
            <a:spAutoFit/>
          </a:bodyPr>
          <a:lstStyle/>
          <a:p>
            <a:r>
              <a:rPr lang="zh-CN" altLang="en-US" dirty="0">
                <a:solidFill>
                  <a:srgbClr val="FF0000"/>
                </a:solidFill>
              </a:rPr>
              <a:t>彩色为最优解</a:t>
            </a:r>
          </a:p>
        </p:txBody>
      </p:sp>
      <p:sp>
        <p:nvSpPr>
          <p:cNvPr id="25" name="文本框 24">
            <a:extLst>
              <a:ext uri="{FF2B5EF4-FFF2-40B4-BE49-F238E27FC236}">
                <a16:creationId xmlns:a16="http://schemas.microsoft.com/office/drawing/2014/main" id="{BAFCB15C-DF9C-098B-E1DB-010E129B1F33}"/>
              </a:ext>
            </a:extLst>
          </p:cNvPr>
          <p:cNvSpPr txBox="1"/>
          <p:nvPr/>
        </p:nvSpPr>
        <p:spPr>
          <a:xfrm>
            <a:off x="4570368" y="2915989"/>
            <a:ext cx="7813762" cy="3970318"/>
          </a:xfrm>
          <a:prstGeom prst="rect">
            <a:avLst/>
          </a:prstGeom>
          <a:noFill/>
        </p:spPr>
        <p:txBody>
          <a:bodyPr wrap="square" rtlCol="0">
            <a:spAutoFit/>
          </a:bodyPr>
          <a:lstStyle/>
          <a:p>
            <a:r>
              <a:rPr lang="zh-CN" altLang="en-US" dirty="0"/>
              <a:t>根据上述流程我们就可以得到基本思路，线段</a:t>
            </a:r>
            <a:r>
              <a:rPr lang="en-US" altLang="zh-CN" dirty="0"/>
              <a:t>y</a:t>
            </a:r>
            <a:r>
              <a:rPr lang="zh-CN" altLang="en-US" dirty="0"/>
              <a:t>值可以由</a:t>
            </a:r>
            <a:r>
              <a:rPr lang="en-US" altLang="zh-CN" dirty="0"/>
              <a:t>y=k</a:t>
            </a:r>
            <a:r>
              <a:rPr lang="zh-CN" altLang="en-US" dirty="0"/>
              <a:t>*</a:t>
            </a:r>
            <a:r>
              <a:rPr lang="en-US" altLang="zh-CN" dirty="0" err="1"/>
              <a:t>x+b</a:t>
            </a:r>
            <a:r>
              <a:rPr lang="zh-CN" altLang="en-US" dirty="0"/>
              <a:t>得到，流程如下：</a:t>
            </a:r>
            <a:endParaRPr lang="en-US" altLang="zh-CN" dirty="0"/>
          </a:p>
          <a:p>
            <a:pPr algn="l"/>
            <a:r>
              <a:rPr lang="zh-CN" altLang="en-US" dirty="0">
                <a:solidFill>
                  <a:srgbClr val="23263B"/>
                </a:solidFill>
                <a:latin typeface="Comic Sans MS" panose="030F0702030302020204" pitchFamily="66" charset="0"/>
              </a:rPr>
              <a:t>一、</a:t>
            </a:r>
            <a:r>
              <a:rPr lang="zh-CN" altLang="en-US" b="0" i="0" dirty="0">
                <a:solidFill>
                  <a:srgbClr val="23263B"/>
                </a:solidFill>
                <a:effectLst/>
                <a:latin typeface="Comic Sans MS" panose="030F0702030302020204" pitchFamily="66" charset="0"/>
              </a:rPr>
              <a:t>当前区间没有被任何一条线段覆盖，直接更新较优线段为新插入线段；</a:t>
            </a:r>
          </a:p>
          <a:p>
            <a:pPr algn="l"/>
            <a:r>
              <a:rPr lang="zh-CN" altLang="en-US" dirty="0">
                <a:solidFill>
                  <a:srgbClr val="23263B"/>
                </a:solidFill>
                <a:latin typeface="Comic Sans MS" panose="030F0702030302020204" pitchFamily="66" charset="0"/>
              </a:rPr>
              <a:t>二、</a:t>
            </a:r>
            <a:r>
              <a:rPr lang="zh-CN" altLang="en-US" b="0" i="0" dirty="0">
                <a:solidFill>
                  <a:srgbClr val="23263B"/>
                </a:solidFill>
                <a:effectLst/>
                <a:latin typeface="Comic Sans MS" panose="030F0702030302020204" pitchFamily="66" charset="0"/>
              </a:rPr>
              <a:t>如果当前区间存在一条较优线段</a:t>
            </a:r>
            <a:endParaRPr lang="en-US" altLang="zh-CN" b="0" i="0" dirty="0">
              <a:solidFill>
                <a:srgbClr val="23263B"/>
              </a:solidFill>
              <a:effectLst/>
              <a:latin typeface="Comic Sans MS" panose="030F0702030302020204" pitchFamily="66" charset="0"/>
            </a:endParaRPr>
          </a:p>
          <a:p>
            <a:pPr algn="l"/>
            <a:r>
              <a:rPr lang="en-US" altLang="zh-CN" dirty="0">
                <a:solidFill>
                  <a:srgbClr val="23263B"/>
                </a:solidFill>
                <a:latin typeface="Comic Sans MS" panose="030F0702030302020204" pitchFamily="66" charset="0"/>
              </a:rPr>
              <a:t>1.</a:t>
            </a:r>
            <a:r>
              <a:rPr lang="zh-CN" altLang="en-US" dirty="0">
                <a:solidFill>
                  <a:srgbClr val="23263B"/>
                </a:solidFill>
                <a:latin typeface="Comic Sans MS" panose="030F0702030302020204" pitchFamily="66" charset="0"/>
              </a:rPr>
              <a:t>不存在交点</a:t>
            </a:r>
            <a:endParaRPr lang="en-US" altLang="zh-CN" b="0" i="0" dirty="0">
              <a:solidFill>
                <a:srgbClr val="23263B"/>
              </a:solidFill>
              <a:effectLst/>
              <a:latin typeface="Comic Sans MS" panose="030F0702030302020204" pitchFamily="66" charset="0"/>
            </a:endParaRPr>
          </a:p>
          <a:p>
            <a:pPr algn="l"/>
            <a:r>
              <a:rPr lang="en-US" altLang="zh-CN" dirty="0">
                <a:solidFill>
                  <a:srgbClr val="23263B"/>
                </a:solidFill>
                <a:latin typeface="Comic Sans MS" panose="030F0702030302020204" pitchFamily="66" charset="0"/>
              </a:rPr>
              <a:t> </a:t>
            </a:r>
            <a:r>
              <a:rPr lang="zh-CN" altLang="en-US" b="0" i="0" dirty="0">
                <a:solidFill>
                  <a:srgbClr val="23263B"/>
                </a:solidFill>
                <a:effectLst/>
                <a:latin typeface="Comic Sans MS" panose="030F0702030302020204" pitchFamily="66" charset="0"/>
              </a:rPr>
              <a:t>根据端点值判断新的线段是否完全被原本线段覆盖，</a:t>
            </a:r>
            <a:endParaRPr lang="en-US" altLang="zh-CN" b="0" i="0" dirty="0">
              <a:solidFill>
                <a:srgbClr val="23263B"/>
              </a:solidFill>
              <a:effectLst/>
              <a:latin typeface="Comic Sans MS" panose="030F0702030302020204" pitchFamily="66" charset="0"/>
            </a:endParaRPr>
          </a:p>
          <a:p>
            <a:pPr algn="l"/>
            <a:r>
              <a:rPr lang="zh-CN" altLang="en-US" b="0" i="0" dirty="0">
                <a:solidFill>
                  <a:srgbClr val="23263B"/>
                </a:solidFill>
                <a:effectLst/>
                <a:latin typeface="Comic Sans MS" panose="030F0702030302020204" pitchFamily="66" charset="0"/>
              </a:rPr>
              <a:t>如果左右端点均大于原线段，则直接更新为先插入线段；</a:t>
            </a:r>
            <a:endParaRPr lang="en-US" altLang="zh-CN" b="0" i="0" dirty="0">
              <a:solidFill>
                <a:srgbClr val="23263B"/>
              </a:solidFill>
              <a:effectLst/>
              <a:latin typeface="Comic Sans MS" panose="030F0702030302020204" pitchFamily="66" charset="0"/>
            </a:endParaRPr>
          </a:p>
          <a:p>
            <a:pPr algn="l"/>
            <a:r>
              <a:rPr lang="zh-CN" altLang="en-US" b="0" i="0" dirty="0">
                <a:solidFill>
                  <a:srgbClr val="23263B"/>
                </a:solidFill>
                <a:effectLst/>
                <a:latin typeface="Comic Sans MS" panose="030F0702030302020204" pitchFamily="66" charset="0"/>
              </a:rPr>
              <a:t>如果左右端点均小于原线段，则直接</a:t>
            </a:r>
            <a:r>
              <a:rPr lang="en-US" altLang="zh-CN" b="0" i="0" dirty="0">
                <a:solidFill>
                  <a:srgbClr val="23263B"/>
                </a:solidFill>
                <a:effectLst/>
                <a:latin typeface="Comic Sans MS" panose="030F0702030302020204" pitchFamily="66" charset="0"/>
              </a:rPr>
              <a:t>return</a:t>
            </a:r>
            <a:r>
              <a:rPr lang="zh-CN" altLang="en-US" b="0" i="0" dirty="0">
                <a:solidFill>
                  <a:srgbClr val="23263B"/>
                </a:solidFill>
                <a:effectLst/>
                <a:latin typeface="Comic Sans MS" panose="030F0702030302020204" pitchFamily="66" charset="0"/>
              </a:rPr>
              <a:t>。</a:t>
            </a:r>
            <a:endParaRPr lang="en-US" altLang="zh-CN" b="0" i="0" dirty="0">
              <a:solidFill>
                <a:srgbClr val="23263B"/>
              </a:solidFill>
              <a:effectLst/>
              <a:latin typeface="Comic Sans MS" panose="030F0702030302020204" pitchFamily="66" charset="0"/>
            </a:endParaRPr>
          </a:p>
          <a:p>
            <a:pPr algn="l"/>
            <a:r>
              <a:rPr lang="en-US" altLang="zh-CN" b="0" i="0" dirty="0">
                <a:solidFill>
                  <a:srgbClr val="23263B"/>
                </a:solidFill>
                <a:effectLst/>
                <a:latin typeface="Comic Sans MS" panose="030F0702030302020204" pitchFamily="66" charset="0"/>
              </a:rPr>
              <a:t>2.</a:t>
            </a:r>
            <a:r>
              <a:rPr lang="zh-CN" altLang="en-US" b="0" i="0" dirty="0">
                <a:solidFill>
                  <a:srgbClr val="23263B"/>
                </a:solidFill>
                <a:effectLst/>
                <a:latin typeface="Comic Sans MS" panose="030F0702030302020204" pitchFamily="66" charset="0"/>
              </a:rPr>
              <a:t>存在交点</a:t>
            </a:r>
            <a:endParaRPr lang="en-US" altLang="zh-CN" dirty="0">
              <a:solidFill>
                <a:srgbClr val="23263B"/>
              </a:solidFill>
              <a:latin typeface="Comic Sans MS" panose="030F0702030302020204" pitchFamily="66" charset="0"/>
            </a:endParaRPr>
          </a:p>
          <a:p>
            <a:pPr algn="l"/>
            <a:r>
              <a:rPr lang="zh-CN" altLang="en-US" b="0" i="0" dirty="0">
                <a:solidFill>
                  <a:srgbClr val="23263B"/>
                </a:solidFill>
                <a:effectLst/>
                <a:latin typeface="Comic Sans MS" panose="030F0702030302020204" pitchFamily="66" charset="0"/>
              </a:rPr>
              <a:t>通过交点位置与端点值的大小关系判断长度关系，</a:t>
            </a:r>
            <a:endParaRPr lang="en-US" altLang="zh-CN" b="0" i="0" dirty="0">
              <a:solidFill>
                <a:srgbClr val="23263B"/>
              </a:solidFill>
              <a:effectLst/>
              <a:latin typeface="Comic Sans MS" panose="030F0702030302020204" pitchFamily="66" charset="0"/>
            </a:endParaRPr>
          </a:p>
          <a:p>
            <a:pPr algn="l"/>
            <a:r>
              <a:rPr lang="zh-CN" altLang="en-US" dirty="0">
                <a:solidFill>
                  <a:srgbClr val="23263B"/>
                </a:solidFill>
                <a:latin typeface="Comic Sans MS" panose="030F0702030302020204" pitchFamily="66" charset="0"/>
              </a:rPr>
              <a:t>如果</a:t>
            </a:r>
            <a:r>
              <a:rPr lang="en-US" altLang="zh-CN" dirty="0">
                <a:solidFill>
                  <a:srgbClr val="23263B"/>
                </a:solidFill>
                <a:latin typeface="Comic Sans MS" panose="030F0702030302020204" pitchFamily="66" charset="0"/>
              </a:rPr>
              <a:t>mid</a:t>
            </a:r>
            <a:r>
              <a:rPr lang="zh-CN" altLang="en-US" dirty="0">
                <a:solidFill>
                  <a:srgbClr val="23263B"/>
                </a:solidFill>
                <a:latin typeface="Comic Sans MS" panose="030F0702030302020204" pitchFamily="66" charset="0"/>
              </a:rPr>
              <a:t>大于更新插入线段为较优线段，再递归较优中的不优部分；</a:t>
            </a:r>
            <a:endParaRPr lang="en-US" altLang="zh-CN" dirty="0">
              <a:solidFill>
                <a:srgbClr val="23263B"/>
              </a:solidFill>
              <a:latin typeface="Comic Sans MS" panose="030F0702030302020204" pitchFamily="66" charset="0"/>
            </a:endParaRPr>
          </a:p>
          <a:p>
            <a:pPr algn="l"/>
            <a:r>
              <a:rPr lang="zh-CN" altLang="en-US" b="0" i="0" dirty="0">
                <a:solidFill>
                  <a:srgbClr val="23263B"/>
                </a:solidFill>
                <a:effectLst/>
                <a:latin typeface="Comic Sans MS" panose="030F0702030302020204" pitchFamily="66" charset="0"/>
              </a:rPr>
              <a:t>如果插入线段左端点大于，则交点在左子区间，递归</a:t>
            </a:r>
            <a:r>
              <a:rPr lang="en-US" altLang="zh-CN" b="0" i="0" dirty="0">
                <a:solidFill>
                  <a:srgbClr val="23263B"/>
                </a:solidFill>
                <a:effectLst/>
                <a:latin typeface="Comic Sans MS" panose="030F0702030302020204" pitchFamily="66" charset="0"/>
              </a:rPr>
              <a:t>[</a:t>
            </a:r>
            <a:r>
              <a:rPr lang="en-US" altLang="zh-CN" b="0" i="0" dirty="0" err="1">
                <a:solidFill>
                  <a:srgbClr val="23263B"/>
                </a:solidFill>
                <a:effectLst/>
                <a:latin typeface="Comic Sans MS" panose="030F0702030302020204" pitchFamily="66" charset="0"/>
              </a:rPr>
              <a:t>l,mid</a:t>
            </a:r>
            <a:r>
              <a:rPr lang="en-US" altLang="zh-CN" b="0" i="0" dirty="0">
                <a:solidFill>
                  <a:srgbClr val="23263B"/>
                </a:solidFill>
                <a:effectLst/>
                <a:latin typeface="Comic Sans MS" panose="030F0702030302020204" pitchFamily="66" charset="0"/>
              </a:rPr>
              <a:t>];</a:t>
            </a:r>
          </a:p>
          <a:p>
            <a:pPr algn="l"/>
            <a:r>
              <a:rPr lang="zh-CN" altLang="en-US" dirty="0">
                <a:solidFill>
                  <a:srgbClr val="23263B"/>
                </a:solidFill>
                <a:latin typeface="Comic Sans MS" panose="030F0702030302020204" pitchFamily="66" charset="0"/>
              </a:rPr>
              <a:t>如果插入线段右端点大于，则交点在右子区间，递归</a:t>
            </a:r>
            <a:r>
              <a:rPr lang="en-US" altLang="zh-CN" dirty="0">
                <a:solidFill>
                  <a:srgbClr val="23263B"/>
                </a:solidFill>
                <a:latin typeface="Comic Sans MS" panose="030F0702030302020204" pitchFamily="66" charset="0"/>
              </a:rPr>
              <a:t>[mid+1,r]</a:t>
            </a:r>
            <a:r>
              <a:rPr lang="zh-CN" altLang="en-US" dirty="0">
                <a:solidFill>
                  <a:srgbClr val="23263B"/>
                </a:solidFill>
                <a:latin typeface="Comic Sans MS" panose="030F0702030302020204" pitchFamily="66" charset="0"/>
              </a:rPr>
              <a:t>。</a:t>
            </a:r>
            <a:endParaRPr lang="en-US" altLang="zh-CN" b="0" i="0" dirty="0">
              <a:solidFill>
                <a:srgbClr val="23263B"/>
              </a:solidFill>
              <a:effectLst/>
              <a:latin typeface="Comic Sans MS" panose="030F0702030302020204" pitchFamily="66" charset="0"/>
            </a:endParaRPr>
          </a:p>
          <a:p>
            <a:r>
              <a:rPr lang="zh-CN" altLang="en-US" dirty="0"/>
              <a:t>从而对于每次单点查询我们直接递归查询所有有效线段的最大值即可。</a:t>
            </a:r>
          </a:p>
        </p:txBody>
      </p:sp>
    </p:spTree>
    <p:extLst>
      <p:ext uri="{BB962C8B-B14F-4D97-AF65-F5344CB8AC3E}">
        <p14:creationId xmlns:p14="http://schemas.microsoft.com/office/powerpoint/2010/main" val="39400482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490</Words>
  <Application>Microsoft Office PowerPoint</Application>
  <PresentationFormat>宽屏</PresentationFormat>
  <Paragraphs>28</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Comic Sans MS</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博轩 张</dc:creator>
  <cp:lastModifiedBy>博轩 张</cp:lastModifiedBy>
  <cp:revision>3</cp:revision>
  <dcterms:created xsi:type="dcterms:W3CDTF">2024-05-02T05:15:37Z</dcterms:created>
  <dcterms:modified xsi:type="dcterms:W3CDTF">2024-05-02T07:08:16Z</dcterms:modified>
</cp:coreProperties>
</file>