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0693400" cy="7562850"/>
  <p:notesSz cx="10693400" cy="7562850"/>
  <p:custDataLst>
    <p:tags r:id="rId9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8263" y="306324"/>
            <a:ext cx="9516110" cy="6932930"/>
          </a:xfrm>
          <a:custGeom>
            <a:avLst/>
            <a:gdLst/>
            <a:ahLst/>
            <a:cxnLst/>
            <a:rect l="l" t="t" r="r" b="b"/>
            <a:pathLst>
              <a:path w="9516110" h="6932930">
                <a:moveTo>
                  <a:pt x="9515856" y="0"/>
                </a:moveTo>
                <a:lnTo>
                  <a:pt x="0" y="0"/>
                </a:lnTo>
                <a:lnTo>
                  <a:pt x="0" y="6932676"/>
                </a:lnTo>
                <a:lnTo>
                  <a:pt x="9515856" y="6932676"/>
                </a:lnTo>
                <a:lnTo>
                  <a:pt x="9515856" y="0"/>
                </a:lnTo>
                <a:close/>
              </a:path>
            </a:pathLst>
          </a:custGeom>
          <a:solidFill>
            <a:srgbClr val="EFF0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5" Type="http://schemas.openxmlformats.org/officeDocument/2006/relationships/slideLayout" Target="../slideLayouts/slideLayout5.xml"/><Relationship Id="rId54" Type="http://schemas.openxmlformats.org/officeDocument/2006/relationships/image" Target="../media/image66.png"/><Relationship Id="rId53" Type="http://schemas.openxmlformats.org/officeDocument/2006/relationships/image" Target="../media/image65.png"/><Relationship Id="rId52" Type="http://schemas.openxmlformats.org/officeDocument/2006/relationships/image" Target="../media/image64.png"/><Relationship Id="rId51" Type="http://schemas.openxmlformats.org/officeDocument/2006/relationships/image" Target="../media/image63.png"/><Relationship Id="rId50" Type="http://schemas.openxmlformats.org/officeDocument/2006/relationships/image" Target="../media/image62.png"/><Relationship Id="rId5" Type="http://schemas.openxmlformats.org/officeDocument/2006/relationships/image" Target="../media/image17.png"/><Relationship Id="rId49" Type="http://schemas.openxmlformats.org/officeDocument/2006/relationships/image" Target="../media/image61.png"/><Relationship Id="rId48" Type="http://schemas.openxmlformats.org/officeDocument/2006/relationships/image" Target="../media/image60.png"/><Relationship Id="rId47" Type="http://schemas.openxmlformats.org/officeDocument/2006/relationships/image" Target="../media/image59.png"/><Relationship Id="rId46" Type="http://schemas.openxmlformats.org/officeDocument/2006/relationships/image" Target="../media/image58.png"/><Relationship Id="rId45" Type="http://schemas.openxmlformats.org/officeDocument/2006/relationships/image" Target="../media/image57.png"/><Relationship Id="rId44" Type="http://schemas.openxmlformats.org/officeDocument/2006/relationships/image" Target="../media/image56.png"/><Relationship Id="rId43" Type="http://schemas.openxmlformats.org/officeDocument/2006/relationships/image" Target="../media/image55.png"/><Relationship Id="rId42" Type="http://schemas.openxmlformats.org/officeDocument/2006/relationships/image" Target="../media/image54.png"/><Relationship Id="rId41" Type="http://schemas.openxmlformats.org/officeDocument/2006/relationships/image" Target="../media/image53.png"/><Relationship Id="rId40" Type="http://schemas.openxmlformats.org/officeDocument/2006/relationships/image" Target="../media/image52.png"/><Relationship Id="rId4" Type="http://schemas.openxmlformats.org/officeDocument/2006/relationships/image" Target="../media/image16.png"/><Relationship Id="rId39" Type="http://schemas.openxmlformats.org/officeDocument/2006/relationships/image" Target="../media/image51.png"/><Relationship Id="rId38" Type="http://schemas.openxmlformats.org/officeDocument/2006/relationships/image" Target="../media/image50.png"/><Relationship Id="rId37" Type="http://schemas.openxmlformats.org/officeDocument/2006/relationships/image" Target="../media/image49.png"/><Relationship Id="rId36" Type="http://schemas.openxmlformats.org/officeDocument/2006/relationships/image" Target="../media/image48.png"/><Relationship Id="rId35" Type="http://schemas.openxmlformats.org/officeDocument/2006/relationships/image" Target="../media/image47.png"/><Relationship Id="rId34" Type="http://schemas.openxmlformats.org/officeDocument/2006/relationships/image" Target="../media/image46.png"/><Relationship Id="rId33" Type="http://schemas.openxmlformats.org/officeDocument/2006/relationships/image" Target="../media/image45.png"/><Relationship Id="rId32" Type="http://schemas.openxmlformats.org/officeDocument/2006/relationships/image" Target="../media/image44.png"/><Relationship Id="rId31" Type="http://schemas.openxmlformats.org/officeDocument/2006/relationships/image" Target="../media/image43.png"/><Relationship Id="rId30" Type="http://schemas.openxmlformats.org/officeDocument/2006/relationships/image" Target="../media/image42.png"/><Relationship Id="rId3" Type="http://schemas.openxmlformats.org/officeDocument/2006/relationships/image" Target="../media/image15.png"/><Relationship Id="rId29" Type="http://schemas.openxmlformats.org/officeDocument/2006/relationships/image" Target="../media/image41.png"/><Relationship Id="rId28" Type="http://schemas.openxmlformats.org/officeDocument/2006/relationships/image" Target="../media/image40.png"/><Relationship Id="rId27" Type="http://schemas.openxmlformats.org/officeDocument/2006/relationships/image" Target="../media/image39.png"/><Relationship Id="rId26" Type="http://schemas.openxmlformats.org/officeDocument/2006/relationships/image" Target="../media/image38.png"/><Relationship Id="rId25" Type="http://schemas.openxmlformats.org/officeDocument/2006/relationships/image" Target="../media/image37.png"/><Relationship Id="rId24" Type="http://schemas.openxmlformats.org/officeDocument/2006/relationships/image" Target="../media/image36.png"/><Relationship Id="rId23" Type="http://schemas.openxmlformats.org/officeDocument/2006/relationships/image" Target="../media/image35.png"/><Relationship Id="rId22" Type="http://schemas.openxmlformats.org/officeDocument/2006/relationships/image" Target="../media/image34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14.pn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3617" y="2180945"/>
            <a:ext cx="786130" cy="1029969"/>
          </a:xfrm>
          <a:custGeom>
            <a:avLst/>
            <a:gdLst/>
            <a:ahLst/>
            <a:cxnLst/>
            <a:rect l="l" t="t" r="r" b="b"/>
            <a:pathLst>
              <a:path w="786130" h="1029970">
                <a:moveTo>
                  <a:pt x="387476" y="0"/>
                </a:moveTo>
                <a:lnTo>
                  <a:pt x="0" y="0"/>
                </a:lnTo>
                <a:lnTo>
                  <a:pt x="0" y="1029931"/>
                </a:lnTo>
                <a:lnTo>
                  <a:pt x="135737" y="1029931"/>
                </a:lnTo>
                <a:lnTo>
                  <a:pt x="135737" y="611886"/>
                </a:lnTo>
                <a:lnTo>
                  <a:pt x="399669" y="611886"/>
                </a:lnTo>
                <a:lnTo>
                  <a:pt x="459610" y="610014"/>
                </a:lnTo>
                <a:lnTo>
                  <a:pt x="513952" y="604401"/>
                </a:lnTo>
                <a:lnTo>
                  <a:pt x="562693" y="595050"/>
                </a:lnTo>
                <a:lnTo>
                  <a:pt x="605832" y="581966"/>
                </a:lnTo>
                <a:lnTo>
                  <a:pt x="643366" y="565151"/>
                </a:lnTo>
                <a:lnTo>
                  <a:pt x="701611" y="520344"/>
                </a:lnTo>
                <a:lnTo>
                  <a:pt x="726010" y="489775"/>
                </a:lnTo>
                <a:lnTo>
                  <a:pt x="135737" y="489775"/>
                </a:lnTo>
                <a:lnTo>
                  <a:pt x="135737" y="122008"/>
                </a:lnTo>
                <a:lnTo>
                  <a:pt x="732538" y="122008"/>
                </a:lnTo>
                <a:lnTo>
                  <a:pt x="717500" y="100876"/>
                </a:lnTo>
                <a:lnTo>
                  <a:pt x="671131" y="58000"/>
                </a:lnTo>
                <a:lnTo>
                  <a:pt x="614159" y="28586"/>
                </a:lnTo>
                <a:lnTo>
                  <a:pt x="544537" y="10668"/>
                </a:lnTo>
                <a:lnTo>
                  <a:pt x="478008" y="3048"/>
                </a:lnTo>
                <a:lnTo>
                  <a:pt x="435806" y="809"/>
                </a:lnTo>
                <a:lnTo>
                  <a:pt x="387476" y="0"/>
                </a:lnTo>
                <a:close/>
              </a:path>
              <a:path w="786130" h="1029970">
                <a:moveTo>
                  <a:pt x="732538" y="122008"/>
                </a:moveTo>
                <a:lnTo>
                  <a:pt x="399669" y="122008"/>
                </a:lnTo>
                <a:lnTo>
                  <a:pt x="441950" y="122580"/>
                </a:lnTo>
                <a:lnTo>
                  <a:pt x="477246" y="124294"/>
                </a:lnTo>
                <a:lnTo>
                  <a:pt x="526249" y="131152"/>
                </a:lnTo>
                <a:lnTo>
                  <a:pt x="574078" y="153720"/>
                </a:lnTo>
                <a:lnTo>
                  <a:pt x="611695" y="192214"/>
                </a:lnTo>
                <a:lnTo>
                  <a:pt x="637032" y="242596"/>
                </a:lnTo>
                <a:lnTo>
                  <a:pt x="645223" y="302133"/>
                </a:lnTo>
                <a:lnTo>
                  <a:pt x="641769" y="344390"/>
                </a:lnTo>
                <a:lnTo>
                  <a:pt x="631304" y="381806"/>
                </a:lnTo>
                <a:lnTo>
                  <a:pt x="588733" y="440905"/>
                </a:lnTo>
                <a:lnTo>
                  <a:pt x="556466" y="462729"/>
                </a:lnTo>
                <a:lnTo>
                  <a:pt x="514618" y="477951"/>
                </a:lnTo>
                <a:lnTo>
                  <a:pt x="463323" y="486868"/>
                </a:lnTo>
                <a:lnTo>
                  <a:pt x="402716" y="489775"/>
                </a:lnTo>
                <a:lnTo>
                  <a:pt x="726010" y="489775"/>
                </a:lnTo>
                <a:lnTo>
                  <a:pt x="755549" y="441131"/>
                </a:lnTo>
                <a:lnTo>
                  <a:pt x="772258" y="396951"/>
                </a:lnTo>
                <a:lnTo>
                  <a:pt x="782227" y="349626"/>
                </a:lnTo>
                <a:lnTo>
                  <a:pt x="785533" y="299085"/>
                </a:lnTo>
                <a:lnTo>
                  <a:pt x="783530" y="261031"/>
                </a:lnTo>
                <a:lnTo>
                  <a:pt x="777525" y="224847"/>
                </a:lnTo>
                <a:lnTo>
                  <a:pt x="767520" y="190682"/>
                </a:lnTo>
                <a:lnTo>
                  <a:pt x="753516" y="158686"/>
                </a:lnTo>
                <a:lnTo>
                  <a:pt x="736584" y="127695"/>
                </a:lnTo>
                <a:lnTo>
                  <a:pt x="732538" y="122008"/>
                </a:lnTo>
                <a:close/>
              </a:path>
            </a:pathLst>
          </a:custGeom>
          <a:solidFill>
            <a:srgbClr val="383C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22715" y="1952916"/>
            <a:ext cx="4292600" cy="1391920"/>
          </a:xfrm>
          <a:custGeom>
            <a:avLst/>
            <a:gdLst/>
            <a:ahLst/>
            <a:cxnLst/>
            <a:rect l="l" t="t" r="r" b="b"/>
            <a:pathLst>
              <a:path w="4292600" h="1391920">
                <a:moveTo>
                  <a:pt x="485114" y="421093"/>
                </a:moveTo>
                <a:lnTo>
                  <a:pt x="419290" y="343052"/>
                </a:lnTo>
                <a:lnTo>
                  <a:pt x="385902" y="303898"/>
                </a:lnTo>
                <a:lnTo>
                  <a:pt x="352183" y="264706"/>
                </a:lnTo>
                <a:lnTo>
                  <a:pt x="318109" y="225513"/>
                </a:lnTo>
                <a:lnTo>
                  <a:pt x="283654" y="186347"/>
                </a:lnTo>
                <a:lnTo>
                  <a:pt x="248805" y="147269"/>
                </a:lnTo>
                <a:lnTo>
                  <a:pt x="213550" y="108292"/>
                </a:lnTo>
                <a:lnTo>
                  <a:pt x="128117" y="175450"/>
                </a:lnTo>
                <a:lnTo>
                  <a:pt x="160083" y="213067"/>
                </a:lnTo>
                <a:lnTo>
                  <a:pt x="191947" y="251548"/>
                </a:lnTo>
                <a:lnTo>
                  <a:pt x="223748" y="290893"/>
                </a:lnTo>
                <a:lnTo>
                  <a:pt x="255511" y="331089"/>
                </a:lnTo>
                <a:lnTo>
                  <a:pt x="287261" y="372148"/>
                </a:lnTo>
                <a:lnTo>
                  <a:pt x="319062" y="414058"/>
                </a:lnTo>
                <a:lnTo>
                  <a:pt x="350926" y="456831"/>
                </a:lnTo>
                <a:lnTo>
                  <a:pt x="382905" y="500443"/>
                </a:lnTo>
                <a:lnTo>
                  <a:pt x="485114" y="421093"/>
                </a:lnTo>
                <a:close/>
              </a:path>
              <a:path w="4292600" h="1391920">
                <a:moveTo>
                  <a:pt x="1296555" y="181546"/>
                </a:moveTo>
                <a:lnTo>
                  <a:pt x="1194346" y="108292"/>
                </a:lnTo>
                <a:lnTo>
                  <a:pt x="1165974" y="145275"/>
                </a:lnTo>
                <a:lnTo>
                  <a:pt x="1136789" y="181927"/>
                </a:lnTo>
                <a:lnTo>
                  <a:pt x="1106779" y="218249"/>
                </a:lnTo>
                <a:lnTo>
                  <a:pt x="1075905" y="254266"/>
                </a:lnTo>
                <a:lnTo>
                  <a:pt x="1044130" y="289991"/>
                </a:lnTo>
                <a:lnTo>
                  <a:pt x="1011453" y="325437"/>
                </a:lnTo>
                <a:lnTo>
                  <a:pt x="977823" y="360629"/>
                </a:lnTo>
                <a:lnTo>
                  <a:pt x="943229" y="395554"/>
                </a:lnTo>
                <a:lnTo>
                  <a:pt x="907643" y="430237"/>
                </a:lnTo>
                <a:lnTo>
                  <a:pt x="994511" y="506539"/>
                </a:lnTo>
                <a:lnTo>
                  <a:pt x="1030325" y="470890"/>
                </a:lnTo>
                <a:lnTo>
                  <a:pt x="1065568" y="435127"/>
                </a:lnTo>
                <a:lnTo>
                  <a:pt x="1100264" y="399237"/>
                </a:lnTo>
                <a:lnTo>
                  <a:pt x="1134389" y="363232"/>
                </a:lnTo>
                <a:lnTo>
                  <a:pt x="1167942" y="327113"/>
                </a:lnTo>
                <a:lnTo>
                  <a:pt x="1200950" y="290893"/>
                </a:lnTo>
                <a:lnTo>
                  <a:pt x="1233373" y="254546"/>
                </a:lnTo>
                <a:lnTo>
                  <a:pt x="1265250" y="218109"/>
                </a:lnTo>
                <a:lnTo>
                  <a:pt x="1296555" y="181546"/>
                </a:lnTo>
                <a:close/>
              </a:path>
              <a:path w="4292600" h="1391920">
                <a:moveTo>
                  <a:pt x="1413992" y="1014691"/>
                </a:moveTo>
                <a:lnTo>
                  <a:pt x="1381899" y="1004379"/>
                </a:lnTo>
                <a:lnTo>
                  <a:pt x="1351648" y="993889"/>
                </a:lnTo>
                <a:lnTo>
                  <a:pt x="1322819" y="983119"/>
                </a:lnTo>
                <a:lnTo>
                  <a:pt x="1295031" y="971931"/>
                </a:lnTo>
                <a:lnTo>
                  <a:pt x="1292212" y="1031519"/>
                </a:lnTo>
                <a:lnTo>
                  <a:pt x="1288542" y="1084656"/>
                </a:lnTo>
                <a:lnTo>
                  <a:pt x="1284300" y="1131811"/>
                </a:lnTo>
                <a:lnTo>
                  <a:pt x="1279779" y="1173391"/>
                </a:lnTo>
                <a:lnTo>
                  <a:pt x="1247571" y="1228293"/>
                </a:lnTo>
                <a:lnTo>
                  <a:pt x="1168438" y="1246632"/>
                </a:lnTo>
                <a:lnTo>
                  <a:pt x="1029665" y="1246632"/>
                </a:lnTo>
                <a:lnTo>
                  <a:pt x="978141" y="1239761"/>
                </a:lnTo>
                <a:lnTo>
                  <a:pt x="941260" y="1206576"/>
                </a:lnTo>
                <a:lnTo>
                  <a:pt x="934402" y="1168844"/>
                </a:lnTo>
                <a:lnTo>
                  <a:pt x="933551" y="1144333"/>
                </a:lnTo>
                <a:lnTo>
                  <a:pt x="933551" y="692746"/>
                </a:lnTo>
                <a:lnTo>
                  <a:pt x="1394180" y="692746"/>
                </a:lnTo>
                <a:lnTo>
                  <a:pt x="1394180" y="588924"/>
                </a:lnTo>
                <a:lnTo>
                  <a:pt x="762673" y="588924"/>
                </a:lnTo>
                <a:lnTo>
                  <a:pt x="762673" y="0"/>
                </a:lnTo>
                <a:lnTo>
                  <a:pt x="646747" y="0"/>
                </a:lnTo>
                <a:lnTo>
                  <a:pt x="646747" y="588924"/>
                </a:lnTo>
                <a:lnTo>
                  <a:pt x="26009" y="588924"/>
                </a:lnTo>
                <a:lnTo>
                  <a:pt x="26009" y="692746"/>
                </a:lnTo>
                <a:lnTo>
                  <a:pt x="436245" y="692746"/>
                </a:lnTo>
                <a:lnTo>
                  <a:pt x="433235" y="752043"/>
                </a:lnTo>
                <a:lnTo>
                  <a:pt x="427685" y="807440"/>
                </a:lnTo>
                <a:lnTo>
                  <a:pt x="419595" y="858951"/>
                </a:lnTo>
                <a:lnTo>
                  <a:pt x="408990" y="906526"/>
                </a:lnTo>
                <a:lnTo>
                  <a:pt x="395871" y="950188"/>
                </a:lnTo>
                <a:lnTo>
                  <a:pt x="380263" y="989888"/>
                </a:lnTo>
                <a:lnTo>
                  <a:pt x="362191" y="1025626"/>
                </a:lnTo>
                <a:lnTo>
                  <a:pt x="315366" y="1091438"/>
                </a:lnTo>
                <a:lnTo>
                  <a:pt x="284441" y="1123772"/>
                </a:lnTo>
                <a:lnTo>
                  <a:pt x="248881" y="1154391"/>
                </a:lnTo>
                <a:lnTo>
                  <a:pt x="208622" y="1183284"/>
                </a:lnTo>
                <a:lnTo>
                  <a:pt x="163639" y="1210449"/>
                </a:lnTo>
                <a:lnTo>
                  <a:pt x="113893" y="1235913"/>
                </a:lnTo>
                <a:lnTo>
                  <a:pt x="59359" y="1259649"/>
                </a:lnTo>
                <a:lnTo>
                  <a:pt x="0" y="1281684"/>
                </a:lnTo>
                <a:lnTo>
                  <a:pt x="20891" y="1309458"/>
                </a:lnTo>
                <a:lnTo>
                  <a:pt x="39903" y="1335506"/>
                </a:lnTo>
                <a:lnTo>
                  <a:pt x="56883" y="1359827"/>
                </a:lnTo>
                <a:lnTo>
                  <a:pt x="71729" y="1382458"/>
                </a:lnTo>
                <a:lnTo>
                  <a:pt x="124980" y="1362227"/>
                </a:lnTo>
                <a:lnTo>
                  <a:pt x="174993" y="1340154"/>
                </a:lnTo>
                <a:lnTo>
                  <a:pt x="221754" y="1316266"/>
                </a:lnTo>
                <a:lnTo>
                  <a:pt x="265277" y="1290523"/>
                </a:lnTo>
                <a:lnTo>
                  <a:pt x="305574" y="1262926"/>
                </a:lnTo>
                <a:lnTo>
                  <a:pt x="342658" y="1233462"/>
                </a:lnTo>
                <a:lnTo>
                  <a:pt x="376542" y="1202105"/>
                </a:lnTo>
                <a:lnTo>
                  <a:pt x="407225" y="1168844"/>
                </a:lnTo>
                <a:lnTo>
                  <a:pt x="434733" y="1133665"/>
                </a:lnTo>
                <a:lnTo>
                  <a:pt x="457390" y="1098410"/>
                </a:lnTo>
                <a:lnTo>
                  <a:pt x="477545" y="1059751"/>
                </a:lnTo>
                <a:lnTo>
                  <a:pt x="495185" y="1017663"/>
                </a:lnTo>
                <a:lnTo>
                  <a:pt x="510298" y="972146"/>
                </a:lnTo>
                <a:lnTo>
                  <a:pt x="522884" y="923201"/>
                </a:lnTo>
                <a:lnTo>
                  <a:pt x="532917" y="870800"/>
                </a:lnTo>
                <a:lnTo>
                  <a:pt x="540385" y="814933"/>
                </a:lnTo>
                <a:lnTo>
                  <a:pt x="545274" y="755586"/>
                </a:lnTo>
                <a:lnTo>
                  <a:pt x="547598" y="692746"/>
                </a:lnTo>
                <a:lnTo>
                  <a:pt x="819150" y="692746"/>
                </a:lnTo>
                <a:lnTo>
                  <a:pt x="819150" y="1161186"/>
                </a:lnTo>
                <a:lnTo>
                  <a:pt x="821436" y="1205763"/>
                </a:lnTo>
                <a:lnTo>
                  <a:pt x="828281" y="1243342"/>
                </a:lnTo>
                <a:lnTo>
                  <a:pt x="855726" y="1296924"/>
                </a:lnTo>
                <a:lnTo>
                  <a:pt x="915403" y="1333398"/>
                </a:lnTo>
                <a:lnTo>
                  <a:pt x="957643" y="1342669"/>
                </a:lnTo>
                <a:lnTo>
                  <a:pt x="1008316" y="1345780"/>
                </a:lnTo>
                <a:lnTo>
                  <a:pt x="1174534" y="1345780"/>
                </a:lnTo>
                <a:lnTo>
                  <a:pt x="1225181" y="1344079"/>
                </a:lnTo>
                <a:lnTo>
                  <a:pt x="1267383" y="1338935"/>
                </a:lnTo>
                <a:lnTo>
                  <a:pt x="1327023" y="1318348"/>
                </a:lnTo>
                <a:lnTo>
                  <a:pt x="1366723" y="1280350"/>
                </a:lnTo>
                <a:lnTo>
                  <a:pt x="1381518" y="1246632"/>
                </a:lnTo>
                <a:lnTo>
                  <a:pt x="1388084" y="1220622"/>
                </a:lnTo>
                <a:lnTo>
                  <a:pt x="1394701" y="1184605"/>
                </a:lnTo>
                <a:lnTo>
                  <a:pt x="1401038" y="1138275"/>
                </a:lnTo>
                <a:lnTo>
                  <a:pt x="1407363" y="1081633"/>
                </a:lnTo>
                <a:lnTo>
                  <a:pt x="1413992" y="1014691"/>
                </a:lnTo>
                <a:close/>
              </a:path>
              <a:path w="4292600" h="1391920">
                <a:moveTo>
                  <a:pt x="1963102" y="611886"/>
                </a:moveTo>
                <a:lnTo>
                  <a:pt x="1924862" y="578078"/>
                </a:lnTo>
                <a:lnTo>
                  <a:pt x="1885899" y="545274"/>
                </a:lnTo>
                <a:lnTo>
                  <a:pt x="1846643" y="513346"/>
                </a:lnTo>
                <a:lnTo>
                  <a:pt x="1807565" y="482155"/>
                </a:lnTo>
                <a:lnTo>
                  <a:pt x="1763280" y="535584"/>
                </a:lnTo>
                <a:lnTo>
                  <a:pt x="1763280" y="378421"/>
                </a:lnTo>
                <a:lnTo>
                  <a:pt x="1934146" y="378421"/>
                </a:lnTo>
                <a:lnTo>
                  <a:pt x="1934146" y="279171"/>
                </a:lnTo>
                <a:lnTo>
                  <a:pt x="1763280" y="279171"/>
                </a:lnTo>
                <a:lnTo>
                  <a:pt x="1763280" y="3048"/>
                </a:lnTo>
                <a:lnTo>
                  <a:pt x="1659547" y="3048"/>
                </a:lnTo>
                <a:lnTo>
                  <a:pt x="1659547" y="279171"/>
                </a:lnTo>
                <a:lnTo>
                  <a:pt x="1455229" y="279171"/>
                </a:lnTo>
                <a:lnTo>
                  <a:pt x="1455229" y="378421"/>
                </a:lnTo>
                <a:lnTo>
                  <a:pt x="1644307" y="378421"/>
                </a:lnTo>
                <a:lnTo>
                  <a:pt x="1633220" y="426504"/>
                </a:lnTo>
                <a:lnTo>
                  <a:pt x="1620786" y="474179"/>
                </a:lnTo>
                <a:lnTo>
                  <a:pt x="1606956" y="521462"/>
                </a:lnTo>
                <a:lnTo>
                  <a:pt x="1591754" y="568325"/>
                </a:lnTo>
                <a:lnTo>
                  <a:pt x="1575155" y="614743"/>
                </a:lnTo>
                <a:lnTo>
                  <a:pt x="1557159" y="660730"/>
                </a:lnTo>
                <a:lnTo>
                  <a:pt x="1537779" y="706247"/>
                </a:lnTo>
                <a:lnTo>
                  <a:pt x="1516976" y="751293"/>
                </a:lnTo>
                <a:lnTo>
                  <a:pt x="1494764" y="795845"/>
                </a:lnTo>
                <a:lnTo>
                  <a:pt x="1471129" y="839901"/>
                </a:lnTo>
                <a:lnTo>
                  <a:pt x="1446085" y="883437"/>
                </a:lnTo>
                <a:lnTo>
                  <a:pt x="1458087" y="915225"/>
                </a:lnTo>
                <a:lnTo>
                  <a:pt x="1468945" y="946404"/>
                </a:lnTo>
                <a:lnTo>
                  <a:pt x="1478661" y="977023"/>
                </a:lnTo>
                <a:lnTo>
                  <a:pt x="1487233" y="1007071"/>
                </a:lnTo>
                <a:lnTo>
                  <a:pt x="1509217" y="971181"/>
                </a:lnTo>
                <a:lnTo>
                  <a:pt x="1530438" y="932688"/>
                </a:lnTo>
                <a:lnTo>
                  <a:pt x="1550911" y="891590"/>
                </a:lnTo>
                <a:lnTo>
                  <a:pt x="1570659" y="847915"/>
                </a:lnTo>
                <a:lnTo>
                  <a:pt x="1589722" y="801624"/>
                </a:lnTo>
                <a:lnTo>
                  <a:pt x="1608112" y="752741"/>
                </a:lnTo>
                <a:lnTo>
                  <a:pt x="1625879" y="701192"/>
                </a:lnTo>
                <a:lnTo>
                  <a:pt x="1643062" y="646938"/>
                </a:lnTo>
                <a:lnTo>
                  <a:pt x="1659547" y="590448"/>
                </a:lnTo>
                <a:lnTo>
                  <a:pt x="1659547" y="1387030"/>
                </a:lnTo>
                <a:lnTo>
                  <a:pt x="1763280" y="1387030"/>
                </a:lnTo>
                <a:lnTo>
                  <a:pt x="1763280" y="590448"/>
                </a:lnTo>
                <a:lnTo>
                  <a:pt x="1763280" y="559968"/>
                </a:lnTo>
                <a:lnTo>
                  <a:pt x="1799069" y="591731"/>
                </a:lnTo>
                <a:lnTo>
                  <a:pt x="1833283" y="623087"/>
                </a:lnTo>
                <a:lnTo>
                  <a:pt x="1866049" y="654177"/>
                </a:lnTo>
                <a:lnTo>
                  <a:pt x="1897570" y="685126"/>
                </a:lnTo>
                <a:lnTo>
                  <a:pt x="1963102" y="611886"/>
                </a:lnTo>
                <a:close/>
              </a:path>
              <a:path w="4292600" h="1391920">
                <a:moveTo>
                  <a:pt x="2242286" y="593496"/>
                </a:moveTo>
                <a:lnTo>
                  <a:pt x="2175129" y="526351"/>
                </a:lnTo>
                <a:lnTo>
                  <a:pt x="2136457" y="559054"/>
                </a:lnTo>
                <a:lnTo>
                  <a:pt x="2097544" y="590473"/>
                </a:lnTo>
                <a:lnTo>
                  <a:pt x="2058352" y="620649"/>
                </a:lnTo>
                <a:lnTo>
                  <a:pt x="2018817" y="649592"/>
                </a:lnTo>
                <a:lnTo>
                  <a:pt x="1978875" y="677341"/>
                </a:lnTo>
                <a:lnTo>
                  <a:pt x="1938477" y="703910"/>
                </a:lnTo>
                <a:lnTo>
                  <a:pt x="1897570" y="729322"/>
                </a:lnTo>
                <a:lnTo>
                  <a:pt x="1914690" y="746201"/>
                </a:lnTo>
                <a:lnTo>
                  <a:pt x="1931670" y="764806"/>
                </a:lnTo>
                <a:lnTo>
                  <a:pt x="1948357" y="785139"/>
                </a:lnTo>
                <a:lnTo>
                  <a:pt x="1964626" y="807148"/>
                </a:lnTo>
                <a:lnTo>
                  <a:pt x="2004415" y="779297"/>
                </a:lnTo>
                <a:lnTo>
                  <a:pt x="2044090" y="750646"/>
                </a:lnTo>
                <a:lnTo>
                  <a:pt x="2083676" y="721131"/>
                </a:lnTo>
                <a:lnTo>
                  <a:pt x="2123224" y="690714"/>
                </a:lnTo>
                <a:lnTo>
                  <a:pt x="2162810" y="659345"/>
                </a:lnTo>
                <a:lnTo>
                  <a:pt x="2202484" y="626960"/>
                </a:lnTo>
                <a:lnTo>
                  <a:pt x="2242286" y="593496"/>
                </a:lnTo>
                <a:close/>
              </a:path>
              <a:path w="4292600" h="1391920">
                <a:moveTo>
                  <a:pt x="2840164" y="405853"/>
                </a:moveTo>
                <a:lnTo>
                  <a:pt x="2437549" y="405853"/>
                </a:lnTo>
                <a:lnTo>
                  <a:pt x="2437549" y="265455"/>
                </a:lnTo>
                <a:lnTo>
                  <a:pt x="2770060" y="265455"/>
                </a:lnTo>
                <a:lnTo>
                  <a:pt x="2770060" y="172402"/>
                </a:lnTo>
                <a:lnTo>
                  <a:pt x="2437549" y="172402"/>
                </a:lnTo>
                <a:lnTo>
                  <a:pt x="2437549" y="9144"/>
                </a:lnTo>
                <a:lnTo>
                  <a:pt x="2333815" y="9144"/>
                </a:lnTo>
                <a:lnTo>
                  <a:pt x="2333815" y="172402"/>
                </a:lnTo>
                <a:lnTo>
                  <a:pt x="2001304" y="172402"/>
                </a:lnTo>
                <a:lnTo>
                  <a:pt x="2001304" y="265455"/>
                </a:lnTo>
                <a:lnTo>
                  <a:pt x="2333815" y="265455"/>
                </a:lnTo>
                <a:lnTo>
                  <a:pt x="2333815" y="405853"/>
                </a:lnTo>
                <a:lnTo>
                  <a:pt x="1935670" y="405853"/>
                </a:lnTo>
                <a:lnTo>
                  <a:pt x="1935670" y="498919"/>
                </a:lnTo>
                <a:lnTo>
                  <a:pt x="2840164" y="498919"/>
                </a:lnTo>
                <a:lnTo>
                  <a:pt x="2840164" y="405853"/>
                </a:lnTo>
                <a:close/>
              </a:path>
              <a:path w="4292600" h="1391920">
                <a:moveTo>
                  <a:pt x="2841688" y="700366"/>
                </a:moveTo>
                <a:lnTo>
                  <a:pt x="2799283" y="674585"/>
                </a:lnTo>
                <a:lnTo>
                  <a:pt x="2757030" y="649541"/>
                </a:lnTo>
                <a:lnTo>
                  <a:pt x="2714929" y="625246"/>
                </a:lnTo>
                <a:lnTo>
                  <a:pt x="2672931" y="601700"/>
                </a:lnTo>
                <a:lnTo>
                  <a:pt x="2631021" y="578904"/>
                </a:lnTo>
                <a:lnTo>
                  <a:pt x="2589174" y="556869"/>
                </a:lnTo>
                <a:lnTo>
                  <a:pt x="2547366" y="535584"/>
                </a:lnTo>
                <a:lnTo>
                  <a:pt x="2493937" y="607314"/>
                </a:lnTo>
                <a:lnTo>
                  <a:pt x="2540724" y="633920"/>
                </a:lnTo>
                <a:lnTo>
                  <a:pt x="2585745" y="660146"/>
                </a:lnTo>
                <a:lnTo>
                  <a:pt x="2629052" y="686015"/>
                </a:lnTo>
                <a:lnTo>
                  <a:pt x="2670733" y="711517"/>
                </a:lnTo>
                <a:lnTo>
                  <a:pt x="2710878" y="736663"/>
                </a:lnTo>
                <a:lnTo>
                  <a:pt x="2749550" y="761428"/>
                </a:lnTo>
                <a:lnTo>
                  <a:pt x="2786837" y="785812"/>
                </a:lnTo>
                <a:lnTo>
                  <a:pt x="2841688" y="700366"/>
                </a:lnTo>
                <a:close/>
              </a:path>
              <a:path w="4292600" h="1391920">
                <a:moveTo>
                  <a:pt x="2843225" y="1277112"/>
                </a:moveTo>
                <a:lnTo>
                  <a:pt x="2789313" y="1263904"/>
                </a:lnTo>
                <a:lnTo>
                  <a:pt x="2737421" y="1249387"/>
                </a:lnTo>
                <a:lnTo>
                  <a:pt x="2687523" y="1233576"/>
                </a:lnTo>
                <a:lnTo>
                  <a:pt x="2639618" y="1216482"/>
                </a:lnTo>
                <a:lnTo>
                  <a:pt x="2593721" y="1198092"/>
                </a:lnTo>
                <a:lnTo>
                  <a:pt x="2593009" y="1197762"/>
                </a:lnTo>
                <a:lnTo>
                  <a:pt x="2549817" y="1178407"/>
                </a:lnTo>
                <a:lnTo>
                  <a:pt x="2507919" y="1157452"/>
                </a:lnTo>
                <a:lnTo>
                  <a:pt x="2468029" y="1135189"/>
                </a:lnTo>
                <a:lnTo>
                  <a:pt x="2509583" y="1099223"/>
                </a:lnTo>
                <a:lnTo>
                  <a:pt x="2528989" y="1080325"/>
                </a:lnTo>
                <a:lnTo>
                  <a:pt x="2583154" y="1023137"/>
                </a:lnTo>
                <a:lnTo>
                  <a:pt x="2615171" y="982929"/>
                </a:lnTo>
                <a:lnTo>
                  <a:pt x="2644025" y="941197"/>
                </a:lnTo>
                <a:lnTo>
                  <a:pt x="2669717" y="897890"/>
                </a:lnTo>
                <a:lnTo>
                  <a:pt x="2687663" y="862101"/>
                </a:lnTo>
                <a:lnTo>
                  <a:pt x="2692247" y="852957"/>
                </a:lnTo>
                <a:lnTo>
                  <a:pt x="2692247" y="769048"/>
                </a:lnTo>
                <a:lnTo>
                  <a:pt x="2577846" y="769048"/>
                </a:lnTo>
                <a:lnTo>
                  <a:pt x="2577846" y="862101"/>
                </a:lnTo>
                <a:lnTo>
                  <a:pt x="2554694" y="903071"/>
                </a:lnTo>
                <a:lnTo>
                  <a:pt x="2527985" y="942073"/>
                </a:lnTo>
                <a:lnTo>
                  <a:pt x="2497747" y="979220"/>
                </a:lnTo>
                <a:lnTo>
                  <a:pt x="2463939" y="1014590"/>
                </a:lnTo>
                <a:lnTo>
                  <a:pt x="2426563" y="1048258"/>
                </a:lnTo>
                <a:lnTo>
                  <a:pt x="2385644" y="1080325"/>
                </a:lnTo>
                <a:lnTo>
                  <a:pt x="2348763" y="1049032"/>
                </a:lnTo>
                <a:lnTo>
                  <a:pt x="2314448" y="1016165"/>
                </a:lnTo>
                <a:lnTo>
                  <a:pt x="2282672" y="981697"/>
                </a:lnTo>
                <a:lnTo>
                  <a:pt x="2253424" y="945578"/>
                </a:lnTo>
                <a:lnTo>
                  <a:pt x="2252675" y="944499"/>
                </a:lnTo>
                <a:lnTo>
                  <a:pt x="2226729" y="907757"/>
                </a:lnTo>
                <a:lnTo>
                  <a:pt x="2202561" y="868197"/>
                </a:lnTo>
                <a:lnTo>
                  <a:pt x="2202561" y="866673"/>
                </a:lnTo>
                <a:lnTo>
                  <a:pt x="2204085" y="863625"/>
                </a:lnTo>
                <a:lnTo>
                  <a:pt x="2207133" y="862101"/>
                </a:lnTo>
                <a:lnTo>
                  <a:pt x="2577846" y="862101"/>
                </a:lnTo>
                <a:lnTo>
                  <a:pt x="2577846" y="769048"/>
                </a:lnTo>
                <a:lnTo>
                  <a:pt x="2277338" y="769048"/>
                </a:lnTo>
                <a:lnTo>
                  <a:pt x="2294229" y="746988"/>
                </a:lnTo>
                <a:lnTo>
                  <a:pt x="2310714" y="724382"/>
                </a:lnTo>
                <a:lnTo>
                  <a:pt x="2326919" y="701192"/>
                </a:lnTo>
                <a:lnTo>
                  <a:pt x="2342959" y="677418"/>
                </a:lnTo>
                <a:lnTo>
                  <a:pt x="2251430" y="646938"/>
                </a:lnTo>
                <a:lnTo>
                  <a:pt x="2222906" y="687374"/>
                </a:lnTo>
                <a:lnTo>
                  <a:pt x="2193188" y="727163"/>
                </a:lnTo>
                <a:lnTo>
                  <a:pt x="2162238" y="766330"/>
                </a:lnTo>
                <a:lnTo>
                  <a:pt x="2130044" y="804875"/>
                </a:lnTo>
                <a:lnTo>
                  <a:pt x="2096592" y="842822"/>
                </a:lnTo>
                <a:lnTo>
                  <a:pt x="2061857" y="880173"/>
                </a:lnTo>
                <a:lnTo>
                  <a:pt x="2025827" y="916940"/>
                </a:lnTo>
                <a:lnTo>
                  <a:pt x="1988489" y="953135"/>
                </a:lnTo>
                <a:lnTo>
                  <a:pt x="1949805" y="988771"/>
                </a:lnTo>
                <a:lnTo>
                  <a:pt x="1909775" y="1023835"/>
                </a:lnTo>
                <a:lnTo>
                  <a:pt x="1929714" y="1043000"/>
                </a:lnTo>
                <a:lnTo>
                  <a:pt x="1948268" y="1061656"/>
                </a:lnTo>
                <a:lnTo>
                  <a:pt x="1965045" y="1079652"/>
                </a:lnTo>
                <a:lnTo>
                  <a:pt x="1979866" y="1097089"/>
                </a:lnTo>
                <a:lnTo>
                  <a:pt x="2019922" y="1061605"/>
                </a:lnTo>
                <a:lnTo>
                  <a:pt x="2059584" y="1024229"/>
                </a:lnTo>
                <a:lnTo>
                  <a:pt x="2098725" y="985088"/>
                </a:lnTo>
                <a:lnTo>
                  <a:pt x="2137029" y="944499"/>
                </a:lnTo>
                <a:lnTo>
                  <a:pt x="2164829" y="985735"/>
                </a:lnTo>
                <a:lnTo>
                  <a:pt x="2195118" y="1025271"/>
                </a:lnTo>
                <a:lnTo>
                  <a:pt x="2227834" y="1063269"/>
                </a:lnTo>
                <a:lnTo>
                  <a:pt x="2262886" y="1099858"/>
                </a:lnTo>
                <a:lnTo>
                  <a:pt x="2300198" y="1135189"/>
                </a:lnTo>
                <a:lnTo>
                  <a:pt x="2260930" y="1156004"/>
                </a:lnTo>
                <a:lnTo>
                  <a:pt x="2219464" y="1175702"/>
                </a:lnTo>
                <a:lnTo>
                  <a:pt x="2175802" y="1194320"/>
                </a:lnTo>
                <a:lnTo>
                  <a:pt x="2129993" y="1211897"/>
                </a:lnTo>
                <a:lnTo>
                  <a:pt x="2082076" y="1228432"/>
                </a:lnTo>
                <a:lnTo>
                  <a:pt x="2032088" y="1243952"/>
                </a:lnTo>
                <a:lnTo>
                  <a:pt x="1980057" y="1258506"/>
                </a:lnTo>
                <a:lnTo>
                  <a:pt x="1926031" y="1272082"/>
                </a:lnTo>
                <a:lnTo>
                  <a:pt x="1870049" y="1284732"/>
                </a:lnTo>
                <a:lnTo>
                  <a:pt x="1884667" y="1312824"/>
                </a:lnTo>
                <a:lnTo>
                  <a:pt x="1898700" y="1339888"/>
                </a:lnTo>
                <a:lnTo>
                  <a:pt x="1912137" y="1366088"/>
                </a:lnTo>
                <a:lnTo>
                  <a:pt x="1925002" y="1391602"/>
                </a:lnTo>
                <a:lnTo>
                  <a:pt x="1978545" y="1376083"/>
                </a:lnTo>
                <a:lnTo>
                  <a:pt x="2030285" y="1359712"/>
                </a:lnTo>
                <a:lnTo>
                  <a:pt x="2080221" y="1342517"/>
                </a:lnTo>
                <a:lnTo>
                  <a:pt x="2128380" y="1324457"/>
                </a:lnTo>
                <a:lnTo>
                  <a:pt x="2174786" y="1305547"/>
                </a:lnTo>
                <a:lnTo>
                  <a:pt x="2219439" y="1285760"/>
                </a:lnTo>
                <a:lnTo>
                  <a:pt x="2262378" y="1265110"/>
                </a:lnTo>
                <a:lnTo>
                  <a:pt x="2303615" y="1243558"/>
                </a:lnTo>
                <a:lnTo>
                  <a:pt x="2343162" y="1221117"/>
                </a:lnTo>
                <a:lnTo>
                  <a:pt x="2381059" y="1197762"/>
                </a:lnTo>
                <a:lnTo>
                  <a:pt x="2418562" y="1222590"/>
                </a:lnTo>
                <a:lnTo>
                  <a:pt x="2457881" y="1246187"/>
                </a:lnTo>
                <a:lnTo>
                  <a:pt x="2499017" y="1268590"/>
                </a:lnTo>
                <a:lnTo>
                  <a:pt x="2541943" y="1289824"/>
                </a:lnTo>
                <a:lnTo>
                  <a:pt x="2586685" y="1309916"/>
                </a:lnTo>
                <a:lnTo>
                  <a:pt x="2633243" y="1328877"/>
                </a:lnTo>
                <a:lnTo>
                  <a:pt x="2681605" y="1346758"/>
                </a:lnTo>
                <a:lnTo>
                  <a:pt x="2731782" y="1363560"/>
                </a:lnTo>
                <a:lnTo>
                  <a:pt x="2783776" y="1379308"/>
                </a:lnTo>
                <a:lnTo>
                  <a:pt x="2798635" y="1352219"/>
                </a:lnTo>
                <a:lnTo>
                  <a:pt x="2813494" y="1325968"/>
                </a:lnTo>
                <a:lnTo>
                  <a:pt x="2828353" y="1300835"/>
                </a:lnTo>
                <a:lnTo>
                  <a:pt x="2843225" y="1277112"/>
                </a:lnTo>
                <a:close/>
              </a:path>
              <a:path w="4292600" h="1391920">
                <a:moveTo>
                  <a:pt x="3360331" y="926211"/>
                </a:moveTo>
                <a:lnTo>
                  <a:pt x="3223031" y="954290"/>
                </a:lnTo>
                <a:lnTo>
                  <a:pt x="3177260" y="962787"/>
                </a:lnTo>
                <a:lnTo>
                  <a:pt x="3177260" y="474535"/>
                </a:lnTo>
                <a:lnTo>
                  <a:pt x="3352711" y="474535"/>
                </a:lnTo>
                <a:lnTo>
                  <a:pt x="3352711" y="373849"/>
                </a:lnTo>
                <a:lnTo>
                  <a:pt x="3177260" y="373849"/>
                </a:lnTo>
                <a:lnTo>
                  <a:pt x="3177260" y="12192"/>
                </a:lnTo>
                <a:lnTo>
                  <a:pt x="3070479" y="12192"/>
                </a:lnTo>
                <a:lnTo>
                  <a:pt x="3070479" y="373849"/>
                </a:lnTo>
                <a:lnTo>
                  <a:pt x="2895130" y="373849"/>
                </a:lnTo>
                <a:lnTo>
                  <a:pt x="2895130" y="474535"/>
                </a:lnTo>
                <a:lnTo>
                  <a:pt x="3070479" y="474535"/>
                </a:lnTo>
                <a:lnTo>
                  <a:pt x="3070479" y="982599"/>
                </a:lnTo>
                <a:lnTo>
                  <a:pt x="2976702" y="1000594"/>
                </a:lnTo>
                <a:lnTo>
                  <a:pt x="2929813" y="1008837"/>
                </a:lnTo>
                <a:lnTo>
                  <a:pt x="2882938" y="1016215"/>
                </a:lnTo>
                <a:lnTo>
                  <a:pt x="2902750" y="1130617"/>
                </a:lnTo>
                <a:lnTo>
                  <a:pt x="3253194" y="1052309"/>
                </a:lnTo>
                <a:lnTo>
                  <a:pt x="3358807" y="1029931"/>
                </a:lnTo>
                <a:lnTo>
                  <a:pt x="3358273" y="1008837"/>
                </a:lnTo>
                <a:lnTo>
                  <a:pt x="3358426" y="979792"/>
                </a:lnTo>
                <a:lnTo>
                  <a:pt x="3358934" y="962787"/>
                </a:lnTo>
                <a:lnTo>
                  <a:pt x="3359226" y="953350"/>
                </a:lnTo>
                <a:lnTo>
                  <a:pt x="3360331" y="926211"/>
                </a:lnTo>
                <a:close/>
              </a:path>
              <a:path w="4292600" h="1391920">
                <a:moveTo>
                  <a:pt x="4037558" y="668274"/>
                </a:moveTo>
                <a:lnTo>
                  <a:pt x="3554069" y="668274"/>
                </a:lnTo>
                <a:lnTo>
                  <a:pt x="3554069" y="769048"/>
                </a:lnTo>
                <a:lnTo>
                  <a:pt x="4037558" y="769048"/>
                </a:lnTo>
                <a:lnTo>
                  <a:pt x="4037558" y="668274"/>
                </a:lnTo>
                <a:close/>
              </a:path>
              <a:path w="4292600" h="1391920">
                <a:moveTo>
                  <a:pt x="4158056" y="875817"/>
                </a:moveTo>
                <a:lnTo>
                  <a:pt x="4051274" y="875817"/>
                </a:lnTo>
                <a:lnTo>
                  <a:pt x="4051274" y="976503"/>
                </a:lnTo>
                <a:lnTo>
                  <a:pt x="4051274" y="1199286"/>
                </a:lnTo>
                <a:lnTo>
                  <a:pt x="3537305" y="1199286"/>
                </a:lnTo>
                <a:lnTo>
                  <a:pt x="3537305" y="976503"/>
                </a:lnTo>
                <a:lnTo>
                  <a:pt x="4051274" y="976503"/>
                </a:lnTo>
                <a:lnTo>
                  <a:pt x="4051274" y="875817"/>
                </a:lnTo>
                <a:lnTo>
                  <a:pt x="3430536" y="875817"/>
                </a:lnTo>
                <a:lnTo>
                  <a:pt x="3430536" y="1376260"/>
                </a:lnTo>
                <a:lnTo>
                  <a:pt x="3537305" y="1376260"/>
                </a:lnTo>
                <a:lnTo>
                  <a:pt x="3537305" y="1295400"/>
                </a:lnTo>
                <a:lnTo>
                  <a:pt x="4051274" y="1295400"/>
                </a:lnTo>
                <a:lnTo>
                  <a:pt x="4051274" y="1376260"/>
                </a:lnTo>
                <a:lnTo>
                  <a:pt x="4158056" y="1376260"/>
                </a:lnTo>
                <a:lnTo>
                  <a:pt x="4158056" y="1295400"/>
                </a:lnTo>
                <a:lnTo>
                  <a:pt x="4158056" y="1199286"/>
                </a:lnTo>
                <a:lnTo>
                  <a:pt x="4158056" y="976503"/>
                </a:lnTo>
                <a:lnTo>
                  <a:pt x="4158056" y="875817"/>
                </a:lnTo>
                <a:close/>
              </a:path>
              <a:path w="4292600" h="1391920">
                <a:moveTo>
                  <a:pt x="4258729" y="146494"/>
                </a:moveTo>
                <a:lnTo>
                  <a:pt x="4066514" y="146494"/>
                </a:lnTo>
                <a:lnTo>
                  <a:pt x="4066514" y="12192"/>
                </a:lnTo>
                <a:lnTo>
                  <a:pt x="3961358" y="12192"/>
                </a:lnTo>
                <a:lnTo>
                  <a:pt x="3961358" y="146494"/>
                </a:lnTo>
                <a:lnTo>
                  <a:pt x="3625697" y="146494"/>
                </a:lnTo>
                <a:lnTo>
                  <a:pt x="3625697" y="12192"/>
                </a:lnTo>
                <a:lnTo>
                  <a:pt x="3520440" y="12192"/>
                </a:lnTo>
                <a:lnTo>
                  <a:pt x="3520440" y="146494"/>
                </a:lnTo>
                <a:lnTo>
                  <a:pt x="3326803" y="146494"/>
                </a:lnTo>
                <a:lnTo>
                  <a:pt x="3326803" y="247167"/>
                </a:lnTo>
                <a:lnTo>
                  <a:pt x="3520440" y="247167"/>
                </a:lnTo>
                <a:lnTo>
                  <a:pt x="3520440" y="376897"/>
                </a:lnTo>
                <a:lnTo>
                  <a:pt x="3625697" y="376897"/>
                </a:lnTo>
                <a:lnTo>
                  <a:pt x="3625697" y="247167"/>
                </a:lnTo>
                <a:lnTo>
                  <a:pt x="3961358" y="247167"/>
                </a:lnTo>
                <a:lnTo>
                  <a:pt x="3961358" y="376897"/>
                </a:lnTo>
                <a:lnTo>
                  <a:pt x="4066514" y="376897"/>
                </a:lnTo>
                <a:lnTo>
                  <a:pt x="4066514" y="247167"/>
                </a:lnTo>
                <a:lnTo>
                  <a:pt x="4258729" y="247167"/>
                </a:lnTo>
                <a:lnTo>
                  <a:pt x="4258729" y="146494"/>
                </a:lnTo>
                <a:close/>
              </a:path>
              <a:path w="4292600" h="1391920">
                <a:moveTo>
                  <a:pt x="4292346" y="649986"/>
                </a:moveTo>
                <a:lnTo>
                  <a:pt x="4243667" y="628878"/>
                </a:lnTo>
                <a:lnTo>
                  <a:pt x="4196664" y="606336"/>
                </a:lnTo>
                <a:lnTo>
                  <a:pt x="4151338" y="582345"/>
                </a:lnTo>
                <a:lnTo>
                  <a:pt x="4107700" y="556933"/>
                </a:lnTo>
                <a:lnTo>
                  <a:pt x="4065752" y="530072"/>
                </a:lnTo>
                <a:lnTo>
                  <a:pt x="4025519" y="501777"/>
                </a:lnTo>
                <a:lnTo>
                  <a:pt x="3986974" y="472046"/>
                </a:lnTo>
                <a:lnTo>
                  <a:pt x="3950144" y="440867"/>
                </a:lnTo>
                <a:lnTo>
                  <a:pt x="3915041" y="408254"/>
                </a:lnTo>
                <a:lnTo>
                  <a:pt x="3881653" y="374205"/>
                </a:lnTo>
                <a:lnTo>
                  <a:pt x="3850005" y="338709"/>
                </a:lnTo>
                <a:lnTo>
                  <a:pt x="3853192" y="333857"/>
                </a:lnTo>
                <a:lnTo>
                  <a:pt x="3856101" y="328434"/>
                </a:lnTo>
                <a:lnTo>
                  <a:pt x="3862197" y="315849"/>
                </a:lnTo>
                <a:lnTo>
                  <a:pt x="3735514" y="315849"/>
                </a:lnTo>
                <a:lnTo>
                  <a:pt x="3713886" y="348361"/>
                </a:lnTo>
                <a:lnTo>
                  <a:pt x="3689400" y="380301"/>
                </a:lnTo>
                <a:lnTo>
                  <a:pt x="3662057" y="411683"/>
                </a:lnTo>
                <a:lnTo>
                  <a:pt x="3631882" y="442518"/>
                </a:lnTo>
                <a:lnTo>
                  <a:pt x="3598849" y="472808"/>
                </a:lnTo>
                <a:lnTo>
                  <a:pt x="3562997" y="502539"/>
                </a:lnTo>
                <a:lnTo>
                  <a:pt x="3524300" y="531736"/>
                </a:lnTo>
                <a:lnTo>
                  <a:pt x="3482784" y="560400"/>
                </a:lnTo>
                <a:lnTo>
                  <a:pt x="3438448" y="588543"/>
                </a:lnTo>
                <a:lnTo>
                  <a:pt x="3391306" y="616140"/>
                </a:lnTo>
                <a:lnTo>
                  <a:pt x="3341344" y="643229"/>
                </a:lnTo>
                <a:lnTo>
                  <a:pt x="3288601" y="669798"/>
                </a:lnTo>
                <a:lnTo>
                  <a:pt x="3309747" y="695604"/>
                </a:lnTo>
                <a:lnTo>
                  <a:pt x="3329457" y="720382"/>
                </a:lnTo>
                <a:lnTo>
                  <a:pt x="3347415" y="744296"/>
                </a:lnTo>
                <a:lnTo>
                  <a:pt x="3363379" y="767524"/>
                </a:lnTo>
                <a:lnTo>
                  <a:pt x="3415309" y="737438"/>
                </a:lnTo>
                <a:lnTo>
                  <a:pt x="3464598" y="707123"/>
                </a:lnTo>
                <a:lnTo>
                  <a:pt x="3511270" y="676592"/>
                </a:lnTo>
                <a:lnTo>
                  <a:pt x="3555339" y="645833"/>
                </a:lnTo>
                <a:lnTo>
                  <a:pt x="3596817" y="614845"/>
                </a:lnTo>
                <a:lnTo>
                  <a:pt x="3635718" y="583628"/>
                </a:lnTo>
                <a:lnTo>
                  <a:pt x="3672040" y="552196"/>
                </a:lnTo>
                <a:lnTo>
                  <a:pt x="3705822" y="520522"/>
                </a:lnTo>
                <a:lnTo>
                  <a:pt x="3737064" y="488632"/>
                </a:lnTo>
                <a:lnTo>
                  <a:pt x="3765842" y="456425"/>
                </a:lnTo>
                <a:lnTo>
                  <a:pt x="3792004" y="424141"/>
                </a:lnTo>
                <a:lnTo>
                  <a:pt x="3819448" y="456501"/>
                </a:lnTo>
                <a:lnTo>
                  <a:pt x="3849116" y="488327"/>
                </a:lnTo>
                <a:lnTo>
                  <a:pt x="3881209" y="519849"/>
                </a:lnTo>
                <a:lnTo>
                  <a:pt x="3915664" y="550976"/>
                </a:lnTo>
                <a:lnTo>
                  <a:pt x="3952481" y="581736"/>
                </a:lnTo>
                <a:lnTo>
                  <a:pt x="3991699" y="612114"/>
                </a:lnTo>
                <a:lnTo>
                  <a:pt x="4033291" y="642099"/>
                </a:lnTo>
                <a:lnTo>
                  <a:pt x="4077271" y="671715"/>
                </a:lnTo>
                <a:lnTo>
                  <a:pt x="4123664" y="700951"/>
                </a:lnTo>
                <a:lnTo>
                  <a:pt x="4172458" y="729805"/>
                </a:lnTo>
                <a:lnTo>
                  <a:pt x="4223677" y="758278"/>
                </a:lnTo>
                <a:lnTo>
                  <a:pt x="4292346" y="649986"/>
                </a:lnTo>
                <a:close/>
              </a:path>
            </a:pathLst>
          </a:custGeom>
          <a:solidFill>
            <a:srgbClr val="383C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45725" y="7298055"/>
            <a:ext cx="26035" cy="73660"/>
          </a:xfrm>
          <a:custGeom>
            <a:avLst/>
            <a:gdLst/>
            <a:ahLst/>
            <a:cxnLst/>
            <a:rect l="l" t="t" r="r" b="b"/>
            <a:pathLst>
              <a:path w="26034" h="73659">
                <a:moveTo>
                  <a:pt x="25907" y="0"/>
                </a:moveTo>
                <a:lnTo>
                  <a:pt x="21335" y="0"/>
                </a:lnTo>
                <a:lnTo>
                  <a:pt x="19811" y="3048"/>
                </a:lnTo>
                <a:lnTo>
                  <a:pt x="16763" y="7620"/>
                </a:lnTo>
                <a:lnTo>
                  <a:pt x="12192" y="10668"/>
                </a:lnTo>
                <a:lnTo>
                  <a:pt x="9144" y="13716"/>
                </a:lnTo>
                <a:lnTo>
                  <a:pt x="4572" y="16764"/>
                </a:lnTo>
                <a:lnTo>
                  <a:pt x="0" y="18288"/>
                </a:lnTo>
                <a:lnTo>
                  <a:pt x="0" y="27432"/>
                </a:lnTo>
                <a:lnTo>
                  <a:pt x="12192" y="21336"/>
                </a:lnTo>
                <a:lnTo>
                  <a:pt x="15239" y="18288"/>
                </a:lnTo>
                <a:lnTo>
                  <a:pt x="18287" y="16764"/>
                </a:lnTo>
                <a:lnTo>
                  <a:pt x="18287" y="73240"/>
                </a:lnTo>
                <a:lnTo>
                  <a:pt x="25907" y="73240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文本框 8"/>
          <p:cNvSpPr txBox="1"/>
          <p:nvPr/>
        </p:nvSpPr>
        <p:spPr>
          <a:xfrm>
            <a:off x="927100" y="4086225"/>
            <a:ext cx="3950335" cy="1506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tag:</a:t>
            </a:r>
            <a:r>
              <a:rPr lang="zh-CN" altLang="en-US" sz="4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普通莫队</a:t>
            </a:r>
            <a:endParaRPr lang="zh-CN" altLang="en-US" sz="4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2281" y="1669262"/>
            <a:ext cx="1590040" cy="789305"/>
          </a:xfrm>
          <a:custGeom>
            <a:avLst/>
            <a:gdLst/>
            <a:ahLst/>
            <a:cxnLst/>
            <a:rect l="l" t="t" r="r" b="b"/>
            <a:pathLst>
              <a:path w="1590039" h="789305">
                <a:moveTo>
                  <a:pt x="332524" y="45720"/>
                </a:moveTo>
                <a:lnTo>
                  <a:pt x="280708" y="45720"/>
                </a:lnTo>
                <a:lnTo>
                  <a:pt x="280708" y="91528"/>
                </a:lnTo>
                <a:lnTo>
                  <a:pt x="280708" y="160210"/>
                </a:lnTo>
                <a:lnTo>
                  <a:pt x="280708" y="207454"/>
                </a:lnTo>
                <a:lnTo>
                  <a:pt x="280708" y="276123"/>
                </a:lnTo>
                <a:lnTo>
                  <a:pt x="106781" y="276123"/>
                </a:lnTo>
                <a:lnTo>
                  <a:pt x="106781" y="207454"/>
                </a:lnTo>
                <a:lnTo>
                  <a:pt x="280708" y="207454"/>
                </a:lnTo>
                <a:lnTo>
                  <a:pt x="280708" y="160210"/>
                </a:lnTo>
                <a:lnTo>
                  <a:pt x="106781" y="160210"/>
                </a:lnTo>
                <a:lnTo>
                  <a:pt x="106781" y="91528"/>
                </a:lnTo>
                <a:lnTo>
                  <a:pt x="280708" y="91528"/>
                </a:lnTo>
                <a:lnTo>
                  <a:pt x="280708" y="45720"/>
                </a:lnTo>
                <a:lnTo>
                  <a:pt x="54965" y="45720"/>
                </a:lnTo>
                <a:lnTo>
                  <a:pt x="54965" y="347853"/>
                </a:lnTo>
                <a:lnTo>
                  <a:pt x="106781" y="347853"/>
                </a:lnTo>
                <a:lnTo>
                  <a:pt x="106781" y="323469"/>
                </a:lnTo>
                <a:lnTo>
                  <a:pt x="280708" y="323469"/>
                </a:lnTo>
                <a:lnTo>
                  <a:pt x="280708" y="347853"/>
                </a:lnTo>
                <a:lnTo>
                  <a:pt x="332524" y="347853"/>
                </a:lnTo>
                <a:lnTo>
                  <a:pt x="332524" y="323469"/>
                </a:lnTo>
                <a:lnTo>
                  <a:pt x="332524" y="276123"/>
                </a:lnTo>
                <a:lnTo>
                  <a:pt x="332524" y="207454"/>
                </a:lnTo>
                <a:lnTo>
                  <a:pt x="332524" y="160210"/>
                </a:lnTo>
                <a:lnTo>
                  <a:pt x="332524" y="91528"/>
                </a:lnTo>
                <a:lnTo>
                  <a:pt x="332524" y="45720"/>
                </a:lnTo>
                <a:close/>
              </a:path>
              <a:path w="1590039" h="789305">
                <a:moveTo>
                  <a:pt x="750481" y="642366"/>
                </a:moveTo>
                <a:lnTo>
                  <a:pt x="717880" y="615759"/>
                </a:lnTo>
                <a:lnTo>
                  <a:pt x="677265" y="584174"/>
                </a:lnTo>
                <a:lnTo>
                  <a:pt x="640905" y="556920"/>
                </a:lnTo>
                <a:lnTo>
                  <a:pt x="571982" y="506539"/>
                </a:lnTo>
                <a:lnTo>
                  <a:pt x="578866" y="477672"/>
                </a:lnTo>
                <a:lnTo>
                  <a:pt x="583641" y="445909"/>
                </a:lnTo>
                <a:lnTo>
                  <a:pt x="586409" y="411264"/>
                </a:lnTo>
                <a:lnTo>
                  <a:pt x="587311" y="373761"/>
                </a:lnTo>
                <a:lnTo>
                  <a:pt x="587311" y="276123"/>
                </a:lnTo>
                <a:lnTo>
                  <a:pt x="535406" y="276123"/>
                </a:lnTo>
                <a:lnTo>
                  <a:pt x="535330" y="373761"/>
                </a:lnTo>
                <a:lnTo>
                  <a:pt x="532803" y="427151"/>
                </a:lnTo>
                <a:lnTo>
                  <a:pt x="524916" y="475056"/>
                </a:lnTo>
                <a:lnTo>
                  <a:pt x="511606" y="515823"/>
                </a:lnTo>
                <a:lnTo>
                  <a:pt x="492734" y="549300"/>
                </a:lnTo>
                <a:lnTo>
                  <a:pt x="467575" y="578497"/>
                </a:lnTo>
                <a:lnTo>
                  <a:pt x="433578" y="604418"/>
                </a:lnTo>
                <a:lnTo>
                  <a:pt x="391007" y="627189"/>
                </a:lnTo>
                <a:lnTo>
                  <a:pt x="340144" y="646938"/>
                </a:lnTo>
                <a:lnTo>
                  <a:pt x="352171" y="658368"/>
                </a:lnTo>
                <a:lnTo>
                  <a:pt x="363232" y="669810"/>
                </a:lnTo>
                <a:lnTo>
                  <a:pt x="373430" y="681228"/>
                </a:lnTo>
                <a:lnTo>
                  <a:pt x="382905" y="692658"/>
                </a:lnTo>
                <a:lnTo>
                  <a:pt x="435775" y="668947"/>
                </a:lnTo>
                <a:lnTo>
                  <a:pt x="480110" y="641223"/>
                </a:lnTo>
                <a:lnTo>
                  <a:pt x="515861" y="609473"/>
                </a:lnTo>
                <a:lnTo>
                  <a:pt x="543026" y="573684"/>
                </a:lnTo>
                <a:lnTo>
                  <a:pt x="546074" y="567588"/>
                </a:lnTo>
                <a:lnTo>
                  <a:pt x="549122" y="563016"/>
                </a:lnTo>
                <a:lnTo>
                  <a:pt x="597077" y="590664"/>
                </a:lnTo>
                <a:lnTo>
                  <a:pt x="637984" y="623265"/>
                </a:lnTo>
                <a:lnTo>
                  <a:pt x="674878" y="654735"/>
                </a:lnTo>
                <a:lnTo>
                  <a:pt x="707809" y="685038"/>
                </a:lnTo>
                <a:lnTo>
                  <a:pt x="750481" y="642366"/>
                </a:lnTo>
                <a:close/>
              </a:path>
              <a:path w="1590039" h="789305">
                <a:moveTo>
                  <a:pt x="765721" y="50292"/>
                </a:moveTo>
                <a:lnTo>
                  <a:pt x="370713" y="50292"/>
                </a:lnTo>
                <a:lnTo>
                  <a:pt x="370713" y="102196"/>
                </a:lnTo>
                <a:lnTo>
                  <a:pt x="526262" y="102196"/>
                </a:lnTo>
                <a:lnTo>
                  <a:pt x="523709" y="123964"/>
                </a:lnTo>
                <a:lnTo>
                  <a:pt x="520738" y="145872"/>
                </a:lnTo>
                <a:lnTo>
                  <a:pt x="517474" y="168084"/>
                </a:lnTo>
                <a:lnTo>
                  <a:pt x="514070" y="190690"/>
                </a:lnTo>
                <a:lnTo>
                  <a:pt x="399669" y="190690"/>
                </a:lnTo>
                <a:lnTo>
                  <a:pt x="399669" y="524827"/>
                </a:lnTo>
                <a:lnTo>
                  <a:pt x="451485" y="524827"/>
                </a:lnTo>
                <a:lnTo>
                  <a:pt x="451485" y="242595"/>
                </a:lnTo>
                <a:lnTo>
                  <a:pt x="671131" y="242595"/>
                </a:lnTo>
                <a:lnTo>
                  <a:pt x="671131" y="524827"/>
                </a:lnTo>
                <a:lnTo>
                  <a:pt x="723049" y="524827"/>
                </a:lnTo>
                <a:lnTo>
                  <a:pt x="723049" y="242595"/>
                </a:lnTo>
                <a:lnTo>
                  <a:pt x="723049" y="190690"/>
                </a:lnTo>
                <a:lnTo>
                  <a:pt x="568934" y="190690"/>
                </a:lnTo>
                <a:lnTo>
                  <a:pt x="573481" y="168935"/>
                </a:lnTo>
                <a:lnTo>
                  <a:pt x="577888" y="147015"/>
                </a:lnTo>
                <a:lnTo>
                  <a:pt x="582041" y="124815"/>
                </a:lnTo>
                <a:lnTo>
                  <a:pt x="585787" y="102196"/>
                </a:lnTo>
                <a:lnTo>
                  <a:pt x="765721" y="102196"/>
                </a:lnTo>
                <a:lnTo>
                  <a:pt x="765721" y="50292"/>
                </a:lnTo>
                <a:close/>
              </a:path>
              <a:path w="1590039" h="789305">
                <a:moveTo>
                  <a:pt x="780961" y="700366"/>
                </a:moveTo>
                <a:lnTo>
                  <a:pt x="646277" y="704926"/>
                </a:lnTo>
                <a:lnTo>
                  <a:pt x="530440" y="707034"/>
                </a:lnTo>
                <a:lnTo>
                  <a:pt x="479602" y="707148"/>
                </a:lnTo>
                <a:lnTo>
                  <a:pt x="433476" y="706589"/>
                </a:lnTo>
                <a:lnTo>
                  <a:pt x="392061" y="705358"/>
                </a:lnTo>
                <a:lnTo>
                  <a:pt x="322211" y="701116"/>
                </a:lnTo>
                <a:lnTo>
                  <a:pt x="262115" y="689635"/>
                </a:lnTo>
                <a:lnTo>
                  <a:pt x="234886" y="680466"/>
                </a:lnTo>
                <a:lnTo>
                  <a:pt x="234886" y="653034"/>
                </a:lnTo>
                <a:lnTo>
                  <a:pt x="234886" y="572160"/>
                </a:lnTo>
                <a:lnTo>
                  <a:pt x="361480" y="572160"/>
                </a:lnTo>
                <a:lnTo>
                  <a:pt x="361480" y="521779"/>
                </a:lnTo>
                <a:lnTo>
                  <a:pt x="234886" y="521779"/>
                </a:lnTo>
                <a:lnTo>
                  <a:pt x="234886" y="437857"/>
                </a:lnTo>
                <a:lnTo>
                  <a:pt x="369189" y="437857"/>
                </a:lnTo>
                <a:lnTo>
                  <a:pt x="369189" y="387565"/>
                </a:lnTo>
                <a:lnTo>
                  <a:pt x="7620" y="387565"/>
                </a:lnTo>
                <a:lnTo>
                  <a:pt x="7620" y="437857"/>
                </a:lnTo>
                <a:lnTo>
                  <a:pt x="183070" y="437857"/>
                </a:lnTo>
                <a:lnTo>
                  <a:pt x="183070" y="653034"/>
                </a:lnTo>
                <a:lnTo>
                  <a:pt x="141681" y="614883"/>
                </a:lnTo>
                <a:lnTo>
                  <a:pt x="108305" y="567588"/>
                </a:lnTo>
                <a:lnTo>
                  <a:pt x="111442" y="545299"/>
                </a:lnTo>
                <a:lnTo>
                  <a:pt x="114046" y="521779"/>
                </a:lnTo>
                <a:lnTo>
                  <a:pt x="116014" y="498500"/>
                </a:lnTo>
                <a:lnTo>
                  <a:pt x="117449" y="474535"/>
                </a:lnTo>
                <a:lnTo>
                  <a:pt x="62585" y="474535"/>
                </a:lnTo>
                <a:lnTo>
                  <a:pt x="58559" y="536219"/>
                </a:lnTo>
                <a:lnTo>
                  <a:pt x="50203" y="591235"/>
                </a:lnTo>
                <a:lnTo>
                  <a:pt x="37604" y="639521"/>
                </a:lnTo>
                <a:lnTo>
                  <a:pt x="20840" y="681012"/>
                </a:lnTo>
                <a:lnTo>
                  <a:pt x="0" y="715606"/>
                </a:lnTo>
                <a:lnTo>
                  <a:pt x="9753" y="733907"/>
                </a:lnTo>
                <a:lnTo>
                  <a:pt x="18669" y="752195"/>
                </a:lnTo>
                <a:lnTo>
                  <a:pt x="27000" y="770521"/>
                </a:lnTo>
                <a:lnTo>
                  <a:pt x="35052" y="788860"/>
                </a:lnTo>
                <a:lnTo>
                  <a:pt x="54279" y="755103"/>
                </a:lnTo>
                <a:lnTo>
                  <a:pt x="70764" y="718058"/>
                </a:lnTo>
                <a:lnTo>
                  <a:pt x="84658" y="677887"/>
                </a:lnTo>
                <a:lnTo>
                  <a:pt x="96113" y="634746"/>
                </a:lnTo>
                <a:lnTo>
                  <a:pt x="126771" y="671233"/>
                </a:lnTo>
                <a:lnTo>
                  <a:pt x="162331" y="701357"/>
                </a:lnTo>
                <a:lnTo>
                  <a:pt x="202882" y="725131"/>
                </a:lnTo>
                <a:lnTo>
                  <a:pt x="248513" y="742530"/>
                </a:lnTo>
                <a:lnTo>
                  <a:pt x="299313" y="753579"/>
                </a:lnTo>
                <a:lnTo>
                  <a:pt x="388708" y="760793"/>
                </a:lnTo>
                <a:lnTo>
                  <a:pt x="426910" y="762622"/>
                </a:lnTo>
                <a:lnTo>
                  <a:pt x="470014" y="763803"/>
                </a:lnTo>
                <a:lnTo>
                  <a:pt x="518033" y="764374"/>
                </a:lnTo>
                <a:lnTo>
                  <a:pt x="570979" y="764387"/>
                </a:lnTo>
                <a:lnTo>
                  <a:pt x="759625" y="761326"/>
                </a:lnTo>
                <a:lnTo>
                  <a:pt x="766165" y="743877"/>
                </a:lnTo>
                <a:lnTo>
                  <a:pt x="772007" y="728002"/>
                </a:lnTo>
                <a:lnTo>
                  <a:pt x="776973" y="713536"/>
                </a:lnTo>
                <a:lnTo>
                  <a:pt x="778903" y="707148"/>
                </a:lnTo>
                <a:lnTo>
                  <a:pt x="780961" y="700366"/>
                </a:lnTo>
                <a:close/>
              </a:path>
              <a:path w="1590039" h="789305">
                <a:moveTo>
                  <a:pt x="932027" y="604164"/>
                </a:moveTo>
                <a:lnTo>
                  <a:pt x="877062" y="582828"/>
                </a:lnTo>
                <a:lnTo>
                  <a:pt x="859942" y="623468"/>
                </a:lnTo>
                <a:lnTo>
                  <a:pt x="842962" y="660654"/>
                </a:lnTo>
                <a:lnTo>
                  <a:pt x="826262" y="694410"/>
                </a:lnTo>
                <a:lnTo>
                  <a:pt x="810006" y="724750"/>
                </a:lnTo>
                <a:lnTo>
                  <a:pt x="839724" y="737514"/>
                </a:lnTo>
                <a:lnTo>
                  <a:pt x="852868" y="743407"/>
                </a:lnTo>
                <a:lnTo>
                  <a:pt x="864870" y="749134"/>
                </a:lnTo>
                <a:lnTo>
                  <a:pt x="883488" y="712571"/>
                </a:lnTo>
                <a:lnTo>
                  <a:pt x="900696" y="676122"/>
                </a:lnTo>
                <a:lnTo>
                  <a:pt x="916774" y="639940"/>
                </a:lnTo>
                <a:lnTo>
                  <a:pt x="932027" y="604164"/>
                </a:lnTo>
                <a:close/>
              </a:path>
              <a:path w="1590039" h="789305">
                <a:moveTo>
                  <a:pt x="1413992" y="622554"/>
                </a:moveTo>
                <a:lnTo>
                  <a:pt x="1398270" y="617664"/>
                </a:lnTo>
                <a:lnTo>
                  <a:pt x="1383131" y="612368"/>
                </a:lnTo>
                <a:lnTo>
                  <a:pt x="1368552" y="606818"/>
                </a:lnTo>
                <a:lnTo>
                  <a:pt x="1354556" y="601116"/>
                </a:lnTo>
                <a:lnTo>
                  <a:pt x="1351711" y="620915"/>
                </a:lnTo>
                <a:lnTo>
                  <a:pt x="1340739" y="671322"/>
                </a:lnTo>
                <a:lnTo>
                  <a:pt x="1319212" y="703605"/>
                </a:lnTo>
                <a:lnTo>
                  <a:pt x="1273683" y="714082"/>
                </a:lnTo>
                <a:lnTo>
                  <a:pt x="1113472" y="714082"/>
                </a:lnTo>
                <a:lnTo>
                  <a:pt x="1090587" y="711225"/>
                </a:lnTo>
                <a:lnTo>
                  <a:pt x="1074420" y="702652"/>
                </a:lnTo>
                <a:lnTo>
                  <a:pt x="1064818" y="688340"/>
                </a:lnTo>
                <a:lnTo>
                  <a:pt x="1061656" y="668274"/>
                </a:lnTo>
                <a:lnTo>
                  <a:pt x="1061656" y="579780"/>
                </a:lnTo>
                <a:lnTo>
                  <a:pt x="1002131" y="579780"/>
                </a:lnTo>
                <a:lnTo>
                  <a:pt x="1002131" y="674370"/>
                </a:lnTo>
                <a:lnTo>
                  <a:pt x="1008164" y="715314"/>
                </a:lnTo>
                <a:lnTo>
                  <a:pt x="1026363" y="744372"/>
                </a:lnTo>
                <a:lnTo>
                  <a:pt x="1056855" y="761695"/>
                </a:lnTo>
                <a:lnTo>
                  <a:pt x="1099756" y="767422"/>
                </a:lnTo>
                <a:lnTo>
                  <a:pt x="1290447" y="767422"/>
                </a:lnTo>
                <a:lnTo>
                  <a:pt x="1329639" y="762850"/>
                </a:lnTo>
                <a:lnTo>
                  <a:pt x="1360411" y="749134"/>
                </a:lnTo>
                <a:lnTo>
                  <a:pt x="1382903" y="726249"/>
                </a:lnTo>
                <a:lnTo>
                  <a:pt x="1388325" y="714082"/>
                </a:lnTo>
                <a:lnTo>
                  <a:pt x="1397228" y="694182"/>
                </a:lnTo>
                <a:lnTo>
                  <a:pt x="1400911" y="679564"/>
                </a:lnTo>
                <a:lnTo>
                  <a:pt x="1405039" y="662940"/>
                </a:lnTo>
                <a:lnTo>
                  <a:pt x="1409433" y="644042"/>
                </a:lnTo>
                <a:lnTo>
                  <a:pt x="1413992" y="622554"/>
                </a:lnTo>
                <a:close/>
              </a:path>
              <a:path w="1590039" h="789305">
                <a:moveTo>
                  <a:pt x="1473517" y="302031"/>
                </a:moveTo>
                <a:lnTo>
                  <a:pt x="1415516" y="302031"/>
                </a:lnTo>
                <a:lnTo>
                  <a:pt x="1415516" y="347853"/>
                </a:lnTo>
                <a:lnTo>
                  <a:pt x="1415516" y="402805"/>
                </a:lnTo>
                <a:lnTo>
                  <a:pt x="1415516" y="447001"/>
                </a:lnTo>
                <a:lnTo>
                  <a:pt x="1415516" y="503491"/>
                </a:lnTo>
                <a:lnTo>
                  <a:pt x="973175" y="503491"/>
                </a:lnTo>
                <a:lnTo>
                  <a:pt x="973175" y="447001"/>
                </a:lnTo>
                <a:lnTo>
                  <a:pt x="1415516" y="447001"/>
                </a:lnTo>
                <a:lnTo>
                  <a:pt x="1415516" y="402805"/>
                </a:lnTo>
                <a:lnTo>
                  <a:pt x="973175" y="402805"/>
                </a:lnTo>
                <a:lnTo>
                  <a:pt x="973175" y="347853"/>
                </a:lnTo>
                <a:lnTo>
                  <a:pt x="1415516" y="347853"/>
                </a:lnTo>
                <a:lnTo>
                  <a:pt x="1415516" y="302031"/>
                </a:lnTo>
                <a:lnTo>
                  <a:pt x="913638" y="302031"/>
                </a:lnTo>
                <a:lnTo>
                  <a:pt x="913638" y="573684"/>
                </a:lnTo>
                <a:lnTo>
                  <a:pt x="973175" y="573684"/>
                </a:lnTo>
                <a:lnTo>
                  <a:pt x="973175" y="549300"/>
                </a:lnTo>
                <a:lnTo>
                  <a:pt x="1174534" y="549300"/>
                </a:lnTo>
                <a:lnTo>
                  <a:pt x="1134910" y="582828"/>
                </a:lnTo>
                <a:lnTo>
                  <a:pt x="1159814" y="608037"/>
                </a:lnTo>
                <a:lnTo>
                  <a:pt x="1182141" y="631266"/>
                </a:lnTo>
                <a:lnTo>
                  <a:pt x="1202194" y="652780"/>
                </a:lnTo>
                <a:lnTo>
                  <a:pt x="1220254" y="672846"/>
                </a:lnTo>
                <a:lnTo>
                  <a:pt x="1266063" y="634746"/>
                </a:lnTo>
                <a:lnTo>
                  <a:pt x="1245743" y="613854"/>
                </a:lnTo>
                <a:lnTo>
                  <a:pt x="1223873" y="592556"/>
                </a:lnTo>
                <a:lnTo>
                  <a:pt x="1200607" y="571004"/>
                </a:lnTo>
                <a:lnTo>
                  <a:pt x="1176058" y="549300"/>
                </a:lnTo>
                <a:lnTo>
                  <a:pt x="1415516" y="549300"/>
                </a:lnTo>
                <a:lnTo>
                  <a:pt x="1415516" y="573684"/>
                </a:lnTo>
                <a:lnTo>
                  <a:pt x="1473517" y="573684"/>
                </a:lnTo>
                <a:lnTo>
                  <a:pt x="1473517" y="549300"/>
                </a:lnTo>
                <a:lnTo>
                  <a:pt x="1473517" y="503491"/>
                </a:lnTo>
                <a:lnTo>
                  <a:pt x="1473517" y="447001"/>
                </a:lnTo>
                <a:lnTo>
                  <a:pt x="1473517" y="402805"/>
                </a:lnTo>
                <a:lnTo>
                  <a:pt x="1473517" y="347853"/>
                </a:lnTo>
                <a:lnTo>
                  <a:pt x="1473517" y="302031"/>
                </a:lnTo>
                <a:close/>
              </a:path>
              <a:path w="1590039" h="789305">
                <a:moveTo>
                  <a:pt x="1580299" y="210502"/>
                </a:moveTo>
                <a:lnTo>
                  <a:pt x="1356080" y="210502"/>
                </a:lnTo>
                <a:lnTo>
                  <a:pt x="1372958" y="195884"/>
                </a:lnTo>
                <a:lnTo>
                  <a:pt x="1389418" y="181533"/>
                </a:lnTo>
                <a:lnTo>
                  <a:pt x="1405699" y="167055"/>
                </a:lnTo>
                <a:lnTo>
                  <a:pt x="1421612" y="152488"/>
                </a:lnTo>
                <a:lnTo>
                  <a:pt x="1394180" y="132676"/>
                </a:lnTo>
                <a:lnTo>
                  <a:pt x="1531429" y="132676"/>
                </a:lnTo>
                <a:lnTo>
                  <a:pt x="1531429" y="85432"/>
                </a:lnTo>
                <a:lnTo>
                  <a:pt x="1357604" y="85432"/>
                </a:lnTo>
                <a:lnTo>
                  <a:pt x="1357604" y="132676"/>
                </a:lnTo>
                <a:lnTo>
                  <a:pt x="1338656" y="150456"/>
                </a:lnTo>
                <a:lnTo>
                  <a:pt x="1320622" y="167170"/>
                </a:lnTo>
                <a:lnTo>
                  <a:pt x="1303705" y="182499"/>
                </a:lnTo>
                <a:lnTo>
                  <a:pt x="1287399" y="196786"/>
                </a:lnTo>
                <a:lnTo>
                  <a:pt x="1301127" y="210502"/>
                </a:lnTo>
                <a:lnTo>
                  <a:pt x="1069276" y="210502"/>
                </a:lnTo>
                <a:lnTo>
                  <a:pt x="1093660" y="187642"/>
                </a:lnTo>
                <a:lnTo>
                  <a:pt x="1076515" y="173062"/>
                </a:lnTo>
                <a:lnTo>
                  <a:pt x="1059370" y="159016"/>
                </a:lnTo>
                <a:lnTo>
                  <a:pt x="1042225" y="145554"/>
                </a:lnTo>
                <a:lnTo>
                  <a:pt x="1025093" y="132676"/>
                </a:lnTo>
                <a:lnTo>
                  <a:pt x="1357604" y="132676"/>
                </a:lnTo>
                <a:lnTo>
                  <a:pt x="1357604" y="85432"/>
                </a:lnTo>
                <a:lnTo>
                  <a:pt x="1238542" y="85432"/>
                </a:lnTo>
                <a:lnTo>
                  <a:pt x="1228839" y="64770"/>
                </a:lnTo>
                <a:lnTo>
                  <a:pt x="1218158" y="43827"/>
                </a:lnTo>
                <a:lnTo>
                  <a:pt x="1206601" y="22339"/>
                </a:lnTo>
                <a:lnTo>
                  <a:pt x="1194346" y="0"/>
                </a:lnTo>
                <a:lnTo>
                  <a:pt x="1141006" y="22860"/>
                </a:lnTo>
                <a:lnTo>
                  <a:pt x="1149883" y="37769"/>
                </a:lnTo>
                <a:lnTo>
                  <a:pt x="1158341" y="52971"/>
                </a:lnTo>
                <a:lnTo>
                  <a:pt x="1166507" y="68770"/>
                </a:lnTo>
                <a:lnTo>
                  <a:pt x="1174534" y="85432"/>
                </a:lnTo>
                <a:lnTo>
                  <a:pt x="861834" y="85432"/>
                </a:lnTo>
                <a:lnTo>
                  <a:pt x="861834" y="132676"/>
                </a:lnTo>
                <a:lnTo>
                  <a:pt x="994511" y="132676"/>
                </a:lnTo>
                <a:lnTo>
                  <a:pt x="970127" y="154012"/>
                </a:lnTo>
                <a:lnTo>
                  <a:pt x="1002144" y="181724"/>
                </a:lnTo>
                <a:lnTo>
                  <a:pt x="1018171" y="195910"/>
                </a:lnTo>
                <a:lnTo>
                  <a:pt x="1034237" y="210502"/>
                </a:lnTo>
                <a:lnTo>
                  <a:pt x="813066" y="210502"/>
                </a:lnTo>
                <a:lnTo>
                  <a:pt x="813066" y="257835"/>
                </a:lnTo>
                <a:lnTo>
                  <a:pt x="1580299" y="257835"/>
                </a:lnTo>
                <a:lnTo>
                  <a:pt x="1580299" y="210502"/>
                </a:lnTo>
                <a:close/>
              </a:path>
              <a:path w="1590039" h="789305">
                <a:moveTo>
                  <a:pt x="1589443" y="692658"/>
                </a:moveTo>
                <a:lnTo>
                  <a:pt x="1566799" y="666064"/>
                </a:lnTo>
                <a:lnTo>
                  <a:pt x="1542491" y="638733"/>
                </a:lnTo>
                <a:lnTo>
                  <a:pt x="1516468" y="610539"/>
                </a:lnTo>
                <a:lnTo>
                  <a:pt x="1488757" y="581304"/>
                </a:lnTo>
                <a:lnTo>
                  <a:pt x="1444472" y="614832"/>
                </a:lnTo>
                <a:lnTo>
                  <a:pt x="1468501" y="642874"/>
                </a:lnTo>
                <a:lnTo>
                  <a:pt x="1492364" y="671893"/>
                </a:lnTo>
                <a:lnTo>
                  <a:pt x="1515922" y="701776"/>
                </a:lnTo>
                <a:lnTo>
                  <a:pt x="1539062" y="732370"/>
                </a:lnTo>
                <a:lnTo>
                  <a:pt x="1589443" y="692658"/>
                </a:lnTo>
                <a:close/>
              </a:path>
            </a:pathLst>
          </a:custGeom>
          <a:solidFill>
            <a:srgbClr val="383C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8377" y="2853308"/>
            <a:ext cx="1870075" cy="352425"/>
          </a:xfrm>
          <a:custGeom>
            <a:avLst/>
            <a:gdLst/>
            <a:ahLst/>
            <a:cxnLst/>
            <a:rect l="l" t="t" r="r" b="b"/>
            <a:pathLst>
              <a:path w="1870075" h="352425">
                <a:moveTo>
                  <a:pt x="135737" y="283756"/>
                </a:moveTo>
                <a:lnTo>
                  <a:pt x="134213" y="276136"/>
                </a:lnTo>
                <a:lnTo>
                  <a:pt x="85928" y="288201"/>
                </a:lnTo>
                <a:lnTo>
                  <a:pt x="48615" y="296799"/>
                </a:lnTo>
                <a:lnTo>
                  <a:pt x="22466" y="301942"/>
                </a:lnTo>
                <a:lnTo>
                  <a:pt x="7620" y="303657"/>
                </a:lnTo>
                <a:lnTo>
                  <a:pt x="22860" y="334137"/>
                </a:lnTo>
                <a:lnTo>
                  <a:pt x="33413" y="325856"/>
                </a:lnTo>
                <a:lnTo>
                  <a:pt x="55867" y="314706"/>
                </a:lnTo>
                <a:lnTo>
                  <a:pt x="90017" y="300672"/>
                </a:lnTo>
                <a:lnTo>
                  <a:pt x="135737" y="283756"/>
                </a:lnTo>
                <a:close/>
              </a:path>
              <a:path w="1870075" h="352425">
                <a:moveTo>
                  <a:pt x="143446" y="99161"/>
                </a:moveTo>
                <a:lnTo>
                  <a:pt x="115925" y="79349"/>
                </a:lnTo>
                <a:lnTo>
                  <a:pt x="109918" y="93954"/>
                </a:lnTo>
                <a:lnTo>
                  <a:pt x="103352" y="108127"/>
                </a:lnTo>
                <a:lnTo>
                  <a:pt x="96113" y="122212"/>
                </a:lnTo>
                <a:lnTo>
                  <a:pt x="88493" y="135826"/>
                </a:lnTo>
                <a:lnTo>
                  <a:pt x="21336" y="138874"/>
                </a:lnTo>
                <a:lnTo>
                  <a:pt x="36245" y="116281"/>
                </a:lnTo>
                <a:lnTo>
                  <a:pt x="51142" y="92113"/>
                </a:lnTo>
                <a:lnTo>
                  <a:pt x="66001" y="66522"/>
                </a:lnTo>
                <a:lnTo>
                  <a:pt x="80873" y="39624"/>
                </a:lnTo>
                <a:lnTo>
                  <a:pt x="93065" y="30480"/>
                </a:lnTo>
                <a:lnTo>
                  <a:pt x="64109" y="10668"/>
                </a:lnTo>
                <a:lnTo>
                  <a:pt x="58699" y="31496"/>
                </a:lnTo>
                <a:lnTo>
                  <a:pt x="51714" y="52628"/>
                </a:lnTo>
                <a:lnTo>
                  <a:pt x="33616" y="94589"/>
                </a:lnTo>
                <a:lnTo>
                  <a:pt x="7162" y="134747"/>
                </a:lnTo>
                <a:lnTo>
                  <a:pt x="0" y="137350"/>
                </a:lnTo>
                <a:lnTo>
                  <a:pt x="13716" y="164782"/>
                </a:lnTo>
                <a:lnTo>
                  <a:pt x="24879" y="158483"/>
                </a:lnTo>
                <a:lnTo>
                  <a:pt x="40055" y="153162"/>
                </a:lnTo>
                <a:lnTo>
                  <a:pt x="59232" y="148717"/>
                </a:lnTo>
                <a:lnTo>
                  <a:pt x="82397" y="144970"/>
                </a:lnTo>
                <a:lnTo>
                  <a:pt x="65557" y="167855"/>
                </a:lnTo>
                <a:lnTo>
                  <a:pt x="41033" y="200482"/>
                </a:lnTo>
                <a:lnTo>
                  <a:pt x="33616" y="210502"/>
                </a:lnTo>
                <a:lnTo>
                  <a:pt x="26987" y="216827"/>
                </a:lnTo>
                <a:lnTo>
                  <a:pt x="20955" y="221830"/>
                </a:lnTo>
                <a:lnTo>
                  <a:pt x="15519" y="225399"/>
                </a:lnTo>
                <a:lnTo>
                  <a:pt x="10668" y="227368"/>
                </a:lnTo>
                <a:lnTo>
                  <a:pt x="25908" y="256324"/>
                </a:lnTo>
                <a:lnTo>
                  <a:pt x="71729" y="236512"/>
                </a:lnTo>
                <a:lnTo>
                  <a:pt x="116509" y="225374"/>
                </a:lnTo>
                <a:lnTo>
                  <a:pt x="129641" y="222796"/>
                </a:lnTo>
                <a:lnTo>
                  <a:pt x="129641" y="216700"/>
                </a:lnTo>
                <a:lnTo>
                  <a:pt x="33616" y="227368"/>
                </a:lnTo>
                <a:lnTo>
                  <a:pt x="60198" y="196481"/>
                </a:lnTo>
                <a:lnTo>
                  <a:pt x="85051" y="165747"/>
                </a:lnTo>
                <a:lnTo>
                  <a:pt x="100850" y="144970"/>
                </a:lnTo>
                <a:lnTo>
                  <a:pt x="105473" y="138874"/>
                </a:lnTo>
                <a:lnTo>
                  <a:pt x="108204" y="135293"/>
                </a:lnTo>
                <a:lnTo>
                  <a:pt x="129641" y="105257"/>
                </a:lnTo>
                <a:lnTo>
                  <a:pt x="143446" y="99161"/>
                </a:lnTo>
                <a:close/>
              </a:path>
              <a:path w="1870075" h="352425">
                <a:moveTo>
                  <a:pt x="286804" y="163258"/>
                </a:moveTo>
                <a:lnTo>
                  <a:pt x="263944" y="135826"/>
                </a:lnTo>
                <a:lnTo>
                  <a:pt x="248602" y="154114"/>
                </a:lnTo>
                <a:lnTo>
                  <a:pt x="155638" y="154114"/>
                </a:lnTo>
                <a:lnTo>
                  <a:pt x="169354" y="167830"/>
                </a:lnTo>
                <a:lnTo>
                  <a:pt x="177304" y="165836"/>
                </a:lnTo>
                <a:lnTo>
                  <a:pt x="184975" y="164401"/>
                </a:lnTo>
                <a:lnTo>
                  <a:pt x="192062" y="163550"/>
                </a:lnTo>
                <a:lnTo>
                  <a:pt x="198310" y="163258"/>
                </a:lnTo>
                <a:lnTo>
                  <a:pt x="286804" y="163258"/>
                </a:lnTo>
                <a:close/>
              </a:path>
              <a:path w="1870075" h="352425">
                <a:moveTo>
                  <a:pt x="303568" y="221272"/>
                </a:moveTo>
                <a:lnTo>
                  <a:pt x="297497" y="215176"/>
                </a:lnTo>
                <a:lnTo>
                  <a:pt x="282232" y="199834"/>
                </a:lnTo>
                <a:lnTo>
                  <a:pt x="271564" y="211772"/>
                </a:lnTo>
                <a:lnTo>
                  <a:pt x="271564" y="224320"/>
                </a:lnTo>
                <a:lnTo>
                  <a:pt x="271564" y="308229"/>
                </a:lnTo>
                <a:lnTo>
                  <a:pt x="167830" y="308229"/>
                </a:lnTo>
                <a:lnTo>
                  <a:pt x="167830" y="224320"/>
                </a:lnTo>
                <a:lnTo>
                  <a:pt x="271564" y="224320"/>
                </a:lnTo>
                <a:lnTo>
                  <a:pt x="271564" y="211772"/>
                </a:lnTo>
                <a:lnTo>
                  <a:pt x="268516" y="215176"/>
                </a:lnTo>
                <a:lnTo>
                  <a:pt x="167830" y="215176"/>
                </a:lnTo>
                <a:lnTo>
                  <a:pt x="148018" y="202882"/>
                </a:lnTo>
                <a:lnTo>
                  <a:pt x="148247" y="221259"/>
                </a:lnTo>
                <a:lnTo>
                  <a:pt x="149313" y="258495"/>
                </a:lnTo>
                <a:lnTo>
                  <a:pt x="149529" y="276136"/>
                </a:lnTo>
                <a:lnTo>
                  <a:pt x="149479" y="283756"/>
                </a:lnTo>
                <a:lnTo>
                  <a:pt x="149313" y="296799"/>
                </a:lnTo>
                <a:lnTo>
                  <a:pt x="148247" y="334124"/>
                </a:lnTo>
                <a:lnTo>
                  <a:pt x="148018" y="352425"/>
                </a:lnTo>
                <a:lnTo>
                  <a:pt x="167830" y="343281"/>
                </a:lnTo>
                <a:lnTo>
                  <a:pt x="167830" y="317373"/>
                </a:lnTo>
                <a:lnTo>
                  <a:pt x="271564" y="317373"/>
                </a:lnTo>
                <a:lnTo>
                  <a:pt x="271564" y="349377"/>
                </a:lnTo>
                <a:lnTo>
                  <a:pt x="291376" y="338709"/>
                </a:lnTo>
                <a:lnTo>
                  <a:pt x="291134" y="328739"/>
                </a:lnTo>
                <a:lnTo>
                  <a:pt x="290474" y="317373"/>
                </a:lnTo>
                <a:lnTo>
                  <a:pt x="290080" y="311073"/>
                </a:lnTo>
                <a:lnTo>
                  <a:pt x="289991" y="308229"/>
                </a:lnTo>
                <a:lnTo>
                  <a:pt x="289852" y="303657"/>
                </a:lnTo>
                <a:lnTo>
                  <a:pt x="289852" y="230416"/>
                </a:lnTo>
                <a:lnTo>
                  <a:pt x="298983" y="224320"/>
                </a:lnTo>
                <a:lnTo>
                  <a:pt x="303568" y="221272"/>
                </a:lnTo>
                <a:close/>
              </a:path>
              <a:path w="1870075" h="352425">
                <a:moveTo>
                  <a:pt x="349288" y="141922"/>
                </a:moveTo>
                <a:lnTo>
                  <a:pt x="309473" y="122796"/>
                </a:lnTo>
                <a:lnTo>
                  <a:pt x="277660" y="99161"/>
                </a:lnTo>
                <a:lnTo>
                  <a:pt x="248843" y="68287"/>
                </a:lnTo>
                <a:lnTo>
                  <a:pt x="226733" y="35052"/>
                </a:lnTo>
                <a:lnTo>
                  <a:pt x="221183" y="25908"/>
                </a:lnTo>
                <a:lnTo>
                  <a:pt x="234886" y="16764"/>
                </a:lnTo>
                <a:lnTo>
                  <a:pt x="202882" y="0"/>
                </a:lnTo>
                <a:lnTo>
                  <a:pt x="195186" y="28625"/>
                </a:lnTo>
                <a:lnTo>
                  <a:pt x="185928" y="55105"/>
                </a:lnTo>
                <a:lnTo>
                  <a:pt x="163258" y="102209"/>
                </a:lnTo>
                <a:lnTo>
                  <a:pt x="135394" y="140931"/>
                </a:lnTo>
                <a:lnTo>
                  <a:pt x="105257" y="173926"/>
                </a:lnTo>
                <a:lnTo>
                  <a:pt x="108305" y="178498"/>
                </a:lnTo>
                <a:lnTo>
                  <a:pt x="141871" y="150304"/>
                </a:lnTo>
                <a:lnTo>
                  <a:pt x="170891" y="117449"/>
                </a:lnTo>
                <a:lnTo>
                  <a:pt x="194945" y="79603"/>
                </a:lnTo>
                <a:lnTo>
                  <a:pt x="216598" y="35052"/>
                </a:lnTo>
                <a:lnTo>
                  <a:pt x="226021" y="54000"/>
                </a:lnTo>
                <a:lnTo>
                  <a:pt x="246646" y="88950"/>
                </a:lnTo>
                <a:lnTo>
                  <a:pt x="271246" y="120091"/>
                </a:lnTo>
                <a:lnTo>
                  <a:pt x="302742" y="148717"/>
                </a:lnTo>
                <a:lnTo>
                  <a:pt x="320332" y="161734"/>
                </a:lnTo>
                <a:lnTo>
                  <a:pt x="325488" y="154863"/>
                </a:lnTo>
                <a:lnTo>
                  <a:pt x="331939" y="150114"/>
                </a:lnTo>
                <a:lnTo>
                  <a:pt x="339826" y="147383"/>
                </a:lnTo>
                <a:lnTo>
                  <a:pt x="349288" y="146494"/>
                </a:lnTo>
                <a:lnTo>
                  <a:pt x="349288" y="141922"/>
                </a:lnTo>
                <a:close/>
              </a:path>
              <a:path w="1870075" h="352425">
                <a:moveTo>
                  <a:pt x="573506" y="38100"/>
                </a:moveTo>
                <a:lnTo>
                  <a:pt x="543382" y="12001"/>
                </a:lnTo>
                <a:lnTo>
                  <a:pt x="530834" y="4572"/>
                </a:lnTo>
                <a:lnTo>
                  <a:pt x="527786" y="7620"/>
                </a:lnTo>
                <a:lnTo>
                  <a:pt x="536067" y="19888"/>
                </a:lnTo>
                <a:lnTo>
                  <a:pt x="542645" y="31432"/>
                </a:lnTo>
                <a:lnTo>
                  <a:pt x="547497" y="42125"/>
                </a:lnTo>
                <a:lnTo>
                  <a:pt x="550646" y="51816"/>
                </a:lnTo>
                <a:lnTo>
                  <a:pt x="552170" y="61061"/>
                </a:lnTo>
                <a:lnTo>
                  <a:pt x="555218" y="65633"/>
                </a:lnTo>
                <a:lnTo>
                  <a:pt x="559790" y="65633"/>
                </a:lnTo>
                <a:lnTo>
                  <a:pt x="562838" y="62585"/>
                </a:lnTo>
                <a:lnTo>
                  <a:pt x="565886" y="58013"/>
                </a:lnTo>
                <a:lnTo>
                  <a:pt x="570458" y="53340"/>
                </a:lnTo>
                <a:lnTo>
                  <a:pt x="573506" y="48768"/>
                </a:lnTo>
                <a:lnTo>
                  <a:pt x="573506" y="38100"/>
                </a:lnTo>
                <a:close/>
              </a:path>
              <a:path w="1870075" h="352425">
                <a:moveTo>
                  <a:pt x="715429" y="83921"/>
                </a:moveTo>
                <a:lnTo>
                  <a:pt x="711555" y="79349"/>
                </a:lnTo>
                <a:lnTo>
                  <a:pt x="703808" y="70205"/>
                </a:lnTo>
                <a:lnTo>
                  <a:pt x="689521" y="53340"/>
                </a:lnTo>
                <a:lnTo>
                  <a:pt x="672655" y="70205"/>
                </a:lnTo>
                <a:lnTo>
                  <a:pt x="439293" y="70205"/>
                </a:lnTo>
                <a:lnTo>
                  <a:pt x="439293" y="50292"/>
                </a:lnTo>
                <a:lnTo>
                  <a:pt x="433209" y="50292"/>
                </a:lnTo>
                <a:lnTo>
                  <a:pt x="419049" y="90906"/>
                </a:lnTo>
                <a:lnTo>
                  <a:pt x="404253" y="105257"/>
                </a:lnTo>
                <a:lnTo>
                  <a:pt x="401193" y="111353"/>
                </a:lnTo>
                <a:lnTo>
                  <a:pt x="401193" y="115925"/>
                </a:lnTo>
                <a:lnTo>
                  <a:pt x="405765" y="120497"/>
                </a:lnTo>
                <a:lnTo>
                  <a:pt x="408813" y="122021"/>
                </a:lnTo>
                <a:lnTo>
                  <a:pt x="413385" y="123545"/>
                </a:lnTo>
                <a:lnTo>
                  <a:pt x="419481" y="123545"/>
                </a:lnTo>
                <a:lnTo>
                  <a:pt x="439597" y="94551"/>
                </a:lnTo>
                <a:lnTo>
                  <a:pt x="439293" y="79349"/>
                </a:lnTo>
                <a:lnTo>
                  <a:pt x="675716" y="79349"/>
                </a:lnTo>
                <a:lnTo>
                  <a:pt x="657415" y="115925"/>
                </a:lnTo>
                <a:lnTo>
                  <a:pt x="660463" y="118973"/>
                </a:lnTo>
                <a:lnTo>
                  <a:pt x="676757" y="103860"/>
                </a:lnTo>
                <a:lnTo>
                  <a:pt x="691375" y="92887"/>
                </a:lnTo>
                <a:lnTo>
                  <a:pt x="704265" y="86194"/>
                </a:lnTo>
                <a:lnTo>
                  <a:pt x="715429" y="83921"/>
                </a:lnTo>
                <a:close/>
              </a:path>
              <a:path w="1870075" h="352425">
                <a:moveTo>
                  <a:pt x="721525" y="312801"/>
                </a:moveTo>
                <a:lnTo>
                  <a:pt x="704075" y="314591"/>
                </a:lnTo>
                <a:lnTo>
                  <a:pt x="686041" y="315658"/>
                </a:lnTo>
                <a:lnTo>
                  <a:pt x="648271" y="317373"/>
                </a:lnTo>
                <a:lnTo>
                  <a:pt x="627684" y="316826"/>
                </a:lnTo>
                <a:lnTo>
                  <a:pt x="607110" y="315277"/>
                </a:lnTo>
                <a:lnTo>
                  <a:pt x="586511" y="312877"/>
                </a:lnTo>
                <a:lnTo>
                  <a:pt x="565886" y="309753"/>
                </a:lnTo>
                <a:lnTo>
                  <a:pt x="565886" y="303657"/>
                </a:lnTo>
                <a:lnTo>
                  <a:pt x="565886" y="231940"/>
                </a:lnTo>
                <a:lnTo>
                  <a:pt x="680275" y="231940"/>
                </a:lnTo>
                <a:lnTo>
                  <a:pt x="672680" y="224320"/>
                </a:lnTo>
                <a:lnTo>
                  <a:pt x="652843" y="204406"/>
                </a:lnTo>
                <a:lnTo>
                  <a:pt x="633044" y="224320"/>
                </a:lnTo>
                <a:lnTo>
                  <a:pt x="565886" y="224320"/>
                </a:lnTo>
                <a:lnTo>
                  <a:pt x="565886" y="151066"/>
                </a:lnTo>
                <a:lnTo>
                  <a:pt x="695617" y="151066"/>
                </a:lnTo>
                <a:lnTo>
                  <a:pt x="665035" y="120497"/>
                </a:lnTo>
                <a:lnTo>
                  <a:pt x="645223" y="141922"/>
                </a:lnTo>
                <a:lnTo>
                  <a:pt x="411861" y="141922"/>
                </a:lnTo>
                <a:lnTo>
                  <a:pt x="425589" y="155638"/>
                </a:lnTo>
                <a:lnTo>
                  <a:pt x="433857" y="153644"/>
                </a:lnTo>
                <a:lnTo>
                  <a:pt x="442722" y="152209"/>
                </a:lnTo>
                <a:lnTo>
                  <a:pt x="452145" y="151358"/>
                </a:lnTo>
                <a:lnTo>
                  <a:pt x="462153" y="151066"/>
                </a:lnTo>
                <a:lnTo>
                  <a:pt x="544550" y="151066"/>
                </a:lnTo>
                <a:lnTo>
                  <a:pt x="544550" y="303657"/>
                </a:lnTo>
                <a:lnTo>
                  <a:pt x="535406" y="300545"/>
                </a:lnTo>
                <a:lnTo>
                  <a:pt x="498208" y="273900"/>
                </a:lnTo>
                <a:lnTo>
                  <a:pt x="479171" y="251752"/>
                </a:lnTo>
                <a:lnTo>
                  <a:pt x="472922" y="242608"/>
                </a:lnTo>
                <a:lnTo>
                  <a:pt x="475208" y="235229"/>
                </a:lnTo>
                <a:lnTo>
                  <a:pt x="477494" y="226974"/>
                </a:lnTo>
                <a:lnTo>
                  <a:pt x="479780" y="218135"/>
                </a:lnTo>
                <a:lnTo>
                  <a:pt x="482066" y="208978"/>
                </a:lnTo>
                <a:lnTo>
                  <a:pt x="494258" y="198310"/>
                </a:lnTo>
                <a:lnTo>
                  <a:pt x="459117" y="180022"/>
                </a:lnTo>
                <a:lnTo>
                  <a:pt x="457911" y="194640"/>
                </a:lnTo>
                <a:lnTo>
                  <a:pt x="456412" y="208978"/>
                </a:lnTo>
                <a:lnTo>
                  <a:pt x="448602" y="250253"/>
                </a:lnTo>
                <a:lnTo>
                  <a:pt x="431673" y="292989"/>
                </a:lnTo>
                <a:lnTo>
                  <a:pt x="402094" y="334137"/>
                </a:lnTo>
                <a:lnTo>
                  <a:pt x="389001" y="347853"/>
                </a:lnTo>
                <a:lnTo>
                  <a:pt x="392049" y="352425"/>
                </a:lnTo>
                <a:lnTo>
                  <a:pt x="431685" y="318782"/>
                </a:lnTo>
                <a:lnTo>
                  <a:pt x="456438" y="282854"/>
                </a:lnTo>
                <a:lnTo>
                  <a:pt x="469773" y="251752"/>
                </a:lnTo>
                <a:lnTo>
                  <a:pt x="480136" y="267817"/>
                </a:lnTo>
                <a:lnTo>
                  <a:pt x="512546" y="305181"/>
                </a:lnTo>
                <a:lnTo>
                  <a:pt x="555828" y="328333"/>
                </a:lnTo>
                <a:lnTo>
                  <a:pt x="595299" y="336638"/>
                </a:lnTo>
                <a:lnTo>
                  <a:pt x="653148" y="341833"/>
                </a:lnTo>
                <a:lnTo>
                  <a:pt x="689521" y="343281"/>
                </a:lnTo>
                <a:lnTo>
                  <a:pt x="693877" y="334124"/>
                </a:lnTo>
                <a:lnTo>
                  <a:pt x="700379" y="327088"/>
                </a:lnTo>
                <a:lnTo>
                  <a:pt x="709447" y="322072"/>
                </a:lnTo>
                <a:lnTo>
                  <a:pt x="721525" y="318897"/>
                </a:lnTo>
                <a:lnTo>
                  <a:pt x="721525" y="317373"/>
                </a:lnTo>
                <a:lnTo>
                  <a:pt x="721525" y="312801"/>
                </a:lnTo>
                <a:close/>
              </a:path>
              <a:path w="1870075" h="352425">
                <a:moveTo>
                  <a:pt x="1040320" y="38100"/>
                </a:moveTo>
                <a:lnTo>
                  <a:pt x="1012799" y="10668"/>
                </a:lnTo>
                <a:lnTo>
                  <a:pt x="1002766" y="24917"/>
                </a:lnTo>
                <a:lnTo>
                  <a:pt x="990892" y="40017"/>
                </a:lnTo>
                <a:lnTo>
                  <a:pt x="960983" y="71729"/>
                </a:lnTo>
                <a:lnTo>
                  <a:pt x="924585" y="104508"/>
                </a:lnTo>
                <a:lnTo>
                  <a:pt x="880122" y="137350"/>
                </a:lnTo>
                <a:lnTo>
                  <a:pt x="883158" y="143446"/>
                </a:lnTo>
                <a:lnTo>
                  <a:pt x="913244" y="127063"/>
                </a:lnTo>
                <a:lnTo>
                  <a:pt x="946302" y="105257"/>
                </a:lnTo>
                <a:lnTo>
                  <a:pt x="982510" y="77736"/>
                </a:lnTo>
                <a:lnTo>
                  <a:pt x="1022032" y="44196"/>
                </a:lnTo>
                <a:lnTo>
                  <a:pt x="1040320" y="38100"/>
                </a:lnTo>
                <a:close/>
              </a:path>
              <a:path w="1870075" h="352425">
                <a:moveTo>
                  <a:pt x="1108913" y="294513"/>
                </a:moveTo>
                <a:lnTo>
                  <a:pt x="1054214" y="280911"/>
                </a:lnTo>
                <a:lnTo>
                  <a:pt x="1005179" y="254800"/>
                </a:lnTo>
                <a:lnTo>
                  <a:pt x="962698" y="217030"/>
                </a:lnTo>
                <a:lnTo>
                  <a:pt x="930503" y="167830"/>
                </a:lnTo>
                <a:lnTo>
                  <a:pt x="1099769" y="167830"/>
                </a:lnTo>
                <a:lnTo>
                  <a:pt x="1072324" y="137350"/>
                </a:lnTo>
                <a:lnTo>
                  <a:pt x="1046429" y="160210"/>
                </a:lnTo>
                <a:lnTo>
                  <a:pt x="867918" y="160210"/>
                </a:lnTo>
                <a:lnTo>
                  <a:pt x="867918" y="35052"/>
                </a:lnTo>
                <a:lnTo>
                  <a:pt x="880122" y="22860"/>
                </a:lnTo>
                <a:lnTo>
                  <a:pt x="845045" y="6096"/>
                </a:lnTo>
                <a:lnTo>
                  <a:pt x="845286" y="21247"/>
                </a:lnTo>
                <a:lnTo>
                  <a:pt x="845832" y="35052"/>
                </a:lnTo>
                <a:lnTo>
                  <a:pt x="846353" y="46393"/>
                </a:lnTo>
                <a:lnTo>
                  <a:pt x="846569" y="55727"/>
                </a:lnTo>
                <a:lnTo>
                  <a:pt x="846594" y="160210"/>
                </a:lnTo>
                <a:lnTo>
                  <a:pt x="762673" y="160210"/>
                </a:lnTo>
                <a:lnTo>
                  <a:pt x="776389" y="172402"/>
                </a:lnTo>
                <a:lnTo>
                  <a:pt x="784656" y="170408"/>
                </a:lnTo>
                <a:lnTo>
                  <a:pt x="793381" y="168973"/>
                </a:lnTo>
                <a:lnTo>
                  <a:pt x="802398" y="168122"/>
                </a:lnTo>
                <a:lnTo>
                  <a:pt x="811542" y="167830"/>
                </a:lnTo>
                <a:lnTo>
                  <a:pt x="846594" y="167830"/>
                </a:lnTo>
                <a:lnTo>
                  <a:pt x="846594" y="308229"/>
                </a:lnTo>
                <a:lnTo>
                  <a:pt x="843534" y="315849"/>
                </a:lnTo>
                <a:lnTo>
                  <a:pt x="838962" y="321945"/>
                </a:lnTo>
                <a:lnTo>
                  <a:pt x="857250" y="346329"/>
                </a:lnTo>
                <a:lnTo>
                  <a:pt x="897305" y="315658"/>
                </a:lnTo>
                <a:lnTo>
                  <a:pt x="962507" y="279184"/>
                </a:lnTo>
                <a:lnTo>
                  <a:pt x="959459" y="271564"/>
                </a:lnTo>
                <a:lnTo>
                  <a:pt x="936574" y="280962"/>
                </a:lnTo>
                <a:lnTo>
                  <a:pt x="890663" y="300418"/>
                </a:lnTo>
                <a:lnTo>
                  <a:pt x="867918" y="309753"/>
                </a:lnTo>
                <a:lnTo>
                  <a:pt x="867918" y="167830"/>
                </a:lnTo>
                <a:lnTo>
                  <a:pt x="922883" y="167830"/>
                </a:lnTo>
                <a:lnTo>
                  <a:pt x="934567" y="198145"/>
                </a:lnTo>
                <a:lnTo>
                  <a:pt x="948982" y="225031"/>
                </a:lnTo>
                <a:lnTo>
                  <a:pt x="985367" y="268516"/>
                </a:lnTo>
                <a:lnTo>
                  <a:pt x="1029030" y="300418"/>
                </a:lnTo>
                <a:lnTo>
                  <a:pt x="1073848" y="321945"/>
                </a:lnTo>
                <a:lnTo>
                  <a:pt x="1080389" y="312826"/>
                </a:lnTo>
                <a:lnTo>
                  <a:pt x="1088517" y="306133"/>
                </a:lnTo>
                <a:lnTo>
                  <a:pt x="1098067" y="302018"/>
                </a:lnTo>
                <a:lnTo>
                  <a:pt x="1108913" y="300609"/>
                </a:lnTo>
                <a:lnTo>
                  <a:pt x="1108913" y="294513"/>
                </a:lnTo>
                <a:close/>
              </a:path>
              <a:path w="1870075" h="352425">
                <a:moveTo>
                  <a:pt x="1479613" y="125069"/>
                </a:moveTo>
                <a:lnTo>
                  <a:pt x="1450568" y="97637"/>
                </a:lnTo>
                <a:lnTo>
                  <a:pt x="1430756" y="115925"/>
                </a:lnTo>
                <a:lnTo>
                  <a:pt x="1403324" y="115925"/>
                </a:lnTo>
                <a:lnTo>
                  <a:pt x="1403324" y="93065"/>
                </a:lnTo>
                <a:lnTo>
                  <a:pt x="1415516" y="83921"/>
                </a:lnTo>
                <a:lnTo>
                  <a:pt x="1381988" y="68681"/>
                </a:lnTo>
                <a:lnTo>
                  <a:pt x="1382864" y="80137"/>
                </a:lnTo>
                <a:lnTo>
                  <a:pt x="1383309" y="91541"/>
                </a:lnTo>
                <a:lnTo>
                  <a:pt x="1383398" y="97345"/>
                </a:lnTo>
                <a:lnTo>
                  <a:pt x="1383512" y="115925"/>
                </a:lnTo>
                <a:lnTo>
                  <a:pt x="1383512" y="125069"/>
                </a:lnTo>
                <a:lnTo>
                  <a:pt x="1383512" y="167830"/>
                </a:lnTo>
                <a:lnTo>
                  <a:pt x="1299603" y="167830"/>
                </a:lnTo>
                <a:lnTo>
                  <a:pt x="1299603" y="125069"/>
                </a:lnTo>
                <a:lnTo>
                  <a:pt x="1383512" y="125069"/>
                </a:lnTo>
                <a:lnTo>
                  <a:pt x="1383512" y="115925"/>
                </a:lnTo>
                <a:lnTo>
                  <a:pt x="1299603" y="115925"/>
                </a:lnTo>
                <a:lnTo>
                  <a:pt x="1299603" y="91541"/>
                </a:lnTo>
                <a:lnTo>
                  <a:pt x="1311783" y="83921"/>
                </a:lnTo>
                <a:lnTo>
                  <a:pt x="1279791" y="67157"/>
                </a:lnTo>
                <a:lnTo>
                  <a:pt x="1280020" y="80568"/>
                </a:lnTo>
                <a:lnTo>
                  <a:pt x="1281061" y="105092"/>
                </a:lnTo>
                <a:lnTo>
                  <a:pt x="1281303" y="115925"/>
                </a:lnTo>
                <a:lnTo>
                  <a:pt x="1212634" y="115925"/>
                </a:lnTo>
                <a:lnTo>
                  <a:pt x="1224826" y="128117"/>
                </a:lnTo>
                <a:lnTo>
                  <a:pt x="1241691" y="125069"/>
                </a:lnTo>
                <a:lnTo>
                  <a:pt x="1281303" y="125069"/>
                </a:lnTo>
                <a:lnTo>
                  <a:pt x="1281036" y="144868"/>
                </a:lnTo>
                <a:lnTo>
                  <a:pt x="1280541" y="161734"/>
                </a:lnTo>
                <a:lnTo>
                  <a:pt x="1280058" y="176974"/>
                </a:lnTo>
                <a:lnTo>
                  <a:pt x="1279791" y="193738"/>
                </a:lnTo>
                <a:lnTo>
                  <a:pt x="1299603" y="184594"/>
                </a:lnTo>
                <a:lnTo>
                  <a:pt x="1299603" y="176974"/>
                </a:lnTo>
                <a:lnTo>
                  <a:pt x="1383512" y="176974"/>
                </a:lnTo>
                <a:lnTo>
                  <a:pt x="1383512" y="190690"/>
                </a:lnTo>
                <a:lnTo>
                  <a:pt x="1404848" y="181546"/>
                </a:lnTo>
                <a:lnTo>
                  <a:pt x="1404378" y="176974"/>
                </a:lnTo>
                <a:lnTo>
                  <a:pt x="1403959" y="172961"/>
                </a:lnTo>
                <a:lnTo>
                  <a:pt x="1403769" y="167830"/>
                </a:lnTo>
                <a:lnTo>
                  <a:pt x="1403540" y="161734"/>
                </a:lnTo>
                <a:lnTo>
                  <a:pt x="1403438" y="153924"/>
                </a:lnTo>
                <a:lnTo>
                  <a:pt x="1403324" y="125069"/>
                </a:lnTo>
                <a:lnTo>
                  <a:pt x="1479613" y="125069"/>
                </a:lnTo>
                <a:close/>
              </a:path>
              <a:path w="1870075" h="352425">
                <a:moveTo>
                  <a:pt x="1484185" y="61061"/>
                </a:moveTo>
                <a:lnTo>
                  <a:pt x="1474939" y="51816"/>
                </a:lnTo>
                <a:lnTo>
                  <a:pt x="1455140" y="32004"/>
                </a:lnTo>
                <a:lnTo>
                  <a:pt x="1433804" y="51816"/>
                </a:lnTo>
                <a:lnTo>
                  <a:pt x="1337703" y="51816"/>
                </a:lnTo>
                <a:lnTo>
                  <a:pt x="1345311" y="45720"/>
                </a:lnTo>
                <a:lnTo>
                  <a:pt x="1349984" y="39624"/>
                </a:lnTo>
                <a:lnTo>
                  <a:pt x="1349984" y="32004"/>
                </a:lnTo>
                <a:lnTo>
                  <a:pt x="1346936" y="28956"/>
                </a:lnTo>
                <a:lnTo>
                  <a:pt x="1343787" y="22860"/>
                </a:lnTo>
                <a:lnTo>
                  <a:pt x="1339519" y="18859"/>
                </a:lnTo>
                <a:lnTo>
                  <a:pt x="1331404" y="13716"/>
                </a:lnTo>
                <a:lnTo>
                  <a:pt x="1319568" y="7429"/>
                </a:lnTo>
                <a:lnTo>
                  <a:pt x="1304175" y="0"/>
                </a:lnTo>
                <a:lnTo>
                  <a:pt x="1299603" y="3048"/>
                </a:lnTo>
                <a:lnTo>
                  <a:pt x="1307642" y="12534"/>
                </a:lnTo>
                <a:lnTo>
                  <a:pt x="1313688" y="20574"/>
                </a:lnTo>
                <a:lnTo>
                  <a:pt x="1318018" y="27482"/>
                </a:lnTo>
                <a:lnTo>
                  <a:pt x="1320927" y="33528"/>
                </a:lnTo>
                <a:lnTo>
                  <a:pt x="1325499" y="39624"/>
                </a:lnTo>
                <a:lnTo>
                  <a:pt x="1328559" y="51816"/>
                </a:lnTo>
                <a:lnTo>
                  <a:pt x="1211110" y="51816"/>
                </a:lnTo>
                <a:lnTo>
                  <a:pt x="1185202" y="38100"/>
                </a:lnTo>
                <a:lnTo>
                  <a:pt x="1186319" y="53835"/>
                </a:lnTo>
                <a:lnTo>
                  <a:pt x="1187297" y="73583"/>
                </a:lnTo>
                <a:lnTo>
                  <a:pt x="1187983" y="97345"/>
                </a:lnTo>
                <a:lnTo>
                  <a:pt x="1188250" y="125069"/>
                </a:lnTo>
                <a:lnTo>
                  <a:pt x="1186815" y="153924"/>
                </a:lnTo>
                <a:lnTo>
                  <a:pt x="1182243" y="211569"/>
                </a:lnTo>
                <a:lnTo>
                  <a:pt x="1173365" y="267868"/>
                </a:lnTo>
                <a:lnTo>
                  <a:pt x="1154455" y="322795"/>
                </a:lnTo>
                <a:lnTo>
                  <a:pt x="1141006" y="349377"/>
                </a:lnTo>
                <a:lnTo>
                  <a:pt x="1145578" y="352425"/>
                </a:lnTo>
                <a:lnTo>
                  <a:pt x="1174724" y="303961"/>
                </a:lnTo>
                <a:lnTo>
                  <a:pt x="1189342" y="267665"/>
                </a:lnTo>
                <a:lnTo>
                  <a:pt x="1199718" y="224193"/>
                </a:lnTo>
                <a:lnTo>
                  <a:pt x="1206373" y="172961"/>
                </a:lnTo>
                <a:lnTo>
                  <a:pt x="1209217" y="105092"/>
                </a:lnTo>
                <a:lnTo>
                  <a:pt x="1209586" y="61061"/>
                </a:lnTo>
                <a:lnTo>
                  <a:pt x="1484185" y="61061"/>
                </a:lnTo>
                <a:close/>
              </a:path>
              <a:path w="1870075" h="352425">
                <a:moveTo>
                  <a:pt x="1485722" y="321945"/>
                </a:moveTo>
                <a:lnTo>
                  <a:pt x="1448536" y="319087"/>
                </a:lnTo>
                <a:lnTo>
                  <a:pt x="1414957" y="312801"/>
                </a:lnTo>
                <a:lnTo>
                  <a:pt x="1385100" y="303060"/>
                </a:lnTo>
                <a:lnTo>
                  <a:pt x="1380299" y="300609"/>
                </a:lnTo>
                <a:lnTo>
                  <a:pt x="1359128" y="289852"/>
                </a:lnTo>
                <a:lnTo>
                  <a:pt x="1371841" y="277660"/>
                </a:lnTo>
                <a:lnTo>
                  <a:pt x="1372247" y="277279"/>
                </a:lnTo>
                <a:lnTo>
                  <a:pt x="1386370" y="262420"/>
                </a:lnTo>
                <a:lnTo>
                  <a:pt x="1401343" y="245275"/>
                </a:lnTo>
                <a:lnTo>
                  <a:pt x="1417040" y="225844"/>
                </a:lnTo>
                <a:lnTo>
                  <a:pt x="1432280" y="218224"/>
                </a:lnTo>
                <a:lnTo>
                  <a:pt x="1410944" y="195262"/>
                </a:lnTo>
                <a:lnTo>
                  <a:pt x="1397228" y="208978"/>
                </a:lnTo>
                <a:lnTo>
                  <a:pt x="1395704" y="208978"/>
                </a:lnTo>
                <a:lnTo>
                  <a:pt x="1395704" y="218224"/>
                </a:lnTo>
                <a:lnTo>
                  <a:pt x="1384833" y="233083"/>
                </a:lnTo>
                <a:lnTo>
                  <a:pt x="1372831" y="247942"/>
                </a:lnTo>
                <a:lnTo>
                  <a:pt x="1359649" y="262801"/>
                </a:lnTo>
                <a:lnTo>
                  <a:pt x="1345311" y="277660"/>
                </a:lnTo>
                <a:lnTo>
                  <a:pt x="1330706" y="266230"/>
                </a:lnTo>
                <a:lnTo>
                  <a:pt x="1316545" y="252514"/>
                </a:lnTo>
                <a:lnTo>
                  <a:pt x="1302651" y="236512"/>
                </a:lnTo>
                <a:lnTo>
                  <a:pt x="1288923" y="218224"/>
                </a:lnTo>
                <a:lnTo>
                  <a:pt x="1395704" y="218224"/>
                </a:lnTo>
                <a:lnTo>
                  <a:pt x="1395704" y="208978"/>
                </a:lnTo>
                <a:lnTo>
                  <a:pt x="1240155" y="208978"/>
                </a:lnTo>
                <a:lnTo>
                  <a:pt x="1252359" y="221272"/>
                </a:lnTo>
                <a:lnTo>
                  <a:pt x="1266075" y="218224"/>
                </a:lnTo>
                <a:lnTo>
                  <a:pt x="1281303" y="218224"/>
                </a:lnTo>
                <a:lnTo>
                  <a:pt x="1293037" y="237972"/>
                </a:lnTo>
                <a:lnTo>
                  <a:pt x="1305496" y="256133"/>
                </a:lnTo>
                <a:lnTo>
                  <a:pt x="1318806" y="272884"/>
                </a:lnTo>
                <a:lnTo>
                  <a:pt x="1333131" y="288328"/>
                </a:lnTo>
                <a:lnTo>
                  <a:pt x="1300238" y="308152"/>
                </a:lnTo>
                <a:lnTo>
                  <a:pt x="1265478" y="324231"/>
                </a:lnTo>
                <a:lnTo>
                  <a:pt x="1228712" y="336854"/>
                </a:lnTo>
                <a:lnTo>
                  <a:pt x="1189774" y="346329"/>
                </a:lnTo>
                <a:lnTo>
                  <a:pt x="1191298" y="352425"/>
                </a:lnTo>
                <a:lnTo>
                  <a:pt x="1232560" y="344982"/>
                </a:lnTo>
                <a:lnTo>
                  <a:pt x="1271968" y="333946"/>
                </a:lnTo>
                <a:lnTo>
                  <a:pt x="1309941" y="319214"/>
                </a:lnTo>
                <a:lnTo>
                  <a:pt x="1346936" y="300609"/>
                </a:lnTo>
                <a:lnTo>
                  <a:pt x="1369237" y="316357"/>
                </a:lnTo>
                <a:lnTo>
                  <a:pt x="1395133" y="329374"/>
                </a:lnTo>
                <a:lnTo>
                  <a:pt x="1424762" y="339839"/>
                </a:lnTo>
                <a:lnTo>
                  <a:pt x="1458277" y="347853"/>
                </a:lnTo>
                <a:lnTo>
                  <a:pt x="1461706" y="340690"/>
                </a:lnTo>
                <a:lnTo>
                  <a:pt x="1467421" y="335089"/>
                </a:lnTo>
                <a:lnTo>
                  <a:pt x="1475422" y="330923"/>
                </a:lnTo>
                <a:lnTo>
                  <a:pt x="1485722" y="328041"/>
                </a:lnTo>
                <a:lnTo>
                  <a:pt x="1485722" y="321945"/>
                </a:lnTo>
                <a:close/>
              </a:path>
              <a:path w="1870075" h="352425">
                <a:moveTo>
                  <a:pt x="1639735" y="79349"/>
                </a:moveTo>
                <a:lnTo>
                  <a:pt x="1606486" y="38404"/>
                </a:lnTo>
                <a:lnTo>
                  <a:pt x="1583347" y="24384"/>
                </a:lnTo>
                <a:lnTo>
                  <a:pt x="1578775" y="28956"/>
                </a:lnTo>
                <a:lnTo>
                  <a:pt x="1591348" y="44411"/>
                </a:lnTo>
                <a:lnTo>
                  <a:pt x="1601635" y="58724"/>
                </a:lnTo>
                <a:lnTo>
                  <a:pt x="1609636" y="71907"/>
                </a:lnTo>
                <a:lnTo>
                  <a:pt x="1615351" y="83921"/>
                </a:lnTo>
                <a:lnTo>
                  <a:pt x="1618399" y="93065"/>
                </a:lnTo>
                <a:lnTo>
                  <a:pt x="1622971" y="99161"/>
                </a:lnTo>
                <a:lnTo>
                  <a:pt x="1629067" y="99161"/>
                </a:lnTo>
                <a:lnTo>
                  <a:pt x="1630591" y="96113"/>
                </a:lnTo>
                <a:lnTo>
                  <a:pt x="1635163" y="91541"/>
                </a:lnTo>
                <a:lnTo>
                  <a:pt x="1639735" y="85445"/>
                </a:lnTo>
                <a:lnTo>
                  <a:pt x="1639735" y="79349"/>
                </a:lnTo>
                <a:close/>
              </a:path>
              <a:path w="1870075" h="352425">
                <a:moveTo>
                  <a:pt x="1792325" y="228892"/>
                </a:moveTo>
                <a:lnTo>
                  <a:pt x="1761375" y="197370"/>
                </a:lnTo>
                <a:lnTo>
                  <a:pt x="1708404" y="170878"/>
                </a:lnTo>
                <a:lnTo>
                  <a:pt x="1705356" y="176974"/>
                </a:lnTo>
                <a:lnTo>
                  <a:pt x="1727123" y="195541"/>
                </a:lnTo>
                <a:lnTo>
                  <a:pt x="1744599" y="212267"/>
                </a:lnTo>
                <a:lnTo>
                  <a:pt x="1758073" y="226999"/>
                </a:lnTo>
                <a:lnTo>
                  <a:pt x="1767840" y="239560"/>
                </a:lnTo>
                <a:lnTo>
                  <a:pt x="1775472" y="251752"/>
                </a:lnTo>
                <a:lnTo>
                  <a:pt x="1780044" y="256324"/>
                </a:lnTo>
                <a:lnTo>
                  <a:pt x="1784705" y="256324"/>
                </a:lnTo>
                <a:lnTo>
                  <a:pt x="1786229" y="253276"/>
                </a:lnTo>
                <a:lnTo>
                  <a:pt x="1789277" y="248704"/>
                </a:lnTo>
                <a:lnTo>
                  <a:pt x="1792325" y="239560"/>
                </a:lnTo>
                <a:lnTo>
                  <a:pt x="1792325" y="228892"/>
                </a:lnTo>
                <a:close/>
              </a:path>
              <a:path w="1870075" h="352425">
                <a:moveTo>
                  <a:pt x="1870049" y="118973"/>
                </a:moveTo>
                <a:lnTo>
                  <a:pt x="1844141" y="99161"/>
                </a:lnTo>
                <a:lnTo>
                  <a:pt x="1831949" y="117449"/>
                </a:lnTo>
                <a:lnTo>
                  <a:pt x="1705356" y="117449"/>
                </a:lnTo>
                <a:lnTo>
                  <a:pt x="1708518" y="95973"/>
                </a:lnTo>
                <a:lnTo>
                  <a:pt x="1711261" y="74764"/>
                </a:lnTo>
                <a:lnTo>
                  <a:pt x="1713712" y="53543"/>
                </a:lnTo>
                <a:lnTo>
                  <a:pt x="1716024" y="32004"/>
                </a:lnTo>
                <a:lnTo>
                  <a:pt x="1731264" y="21336"/>
                </a:lnTo>
                <a:lnTo>
                  <a:pt x="1690128" y="1524"/>
                </a:lnTo>
                <a:lnTo>
                  <a:pt x="1689544" y="32931"/>
                </a:lnTo>
                <a:lnTo>
                  <a:pt x="1687830" y="62915"/>
                </a:lnTo>
                <a:lnTo>
                  <a:pt x="1684972" y="91198"/>
                </a:lnTo>
                <a:lnTo>
                  <a:pt x="1680984" y="117449"/>
                </a:lnTo>
                <a:lnTo>
                  <a:pt x="1542110" y="117449"/>
                </a:lnTo>
                <a:lnTo>
                  <a:pt x="1555813" y="131165"/>
                </a:lnTo>
                <a:lnTo>
                  <a:pt x="1564157" y="129171"/>
                </a:lnTo>
                <a:lnTo>
                  <a:pt x="1573047" y="127736"/>
                </a:lnTo>
                <a:lnTo>
                  <a:pt x="1582483" y="126885"/>
                </a:lnTo>
                <a:lnTo>
                  <a:pt x="1592491" y="126593"/>
                </a:lnTo>
                <a:lnTo>
                  <a:pt x="1679448" y="126593"/>
                </a:lnTo>
                <a:lnTo>
                  <a:pt x="1658785" y="194170"/>
                </a:lnTo>
                <a:lnTo>
                  <a:pt x="1624495" y="254800"/>
                </a:lnTo>
                <a:lnTo>
                  <a:pt x="1579905" y="305181"/>
                </a:lnTo>
                <a:lnTo>
                  <a:pt x="1528394" y="346329"/>
                </a:lnTo>
                <a:lnTo>
                  <a:pt x="1531429" y="350901"/>
                </a:lnTo>
                <a:lnTo>
                  <a:pt x="1583143" y="320230"/>
                </a:lnTo>
                <a:lnTo>
                  <a:pt x="1633639" y="274612"/>
                </a:lnTo>
                <a:lnTo>
                  <a:pt x="1676730" y="210362"/>
                </a:lnTo>
                <a:lnTo>
                  <a:pt x="1692440" y="170980"/>
                </a:lnTo>
                <a:lnTo>
                  <a:pt x="1703844" y="126593"/>
                </a:lnTo>
                <a:lnTo>
                  <a:pt x="1834997" y="126593"/>
                </a:lnTo>
                <a:lnTo>
                  <a:pt x="1828444" y="195821"/>
                </a:lnTo>
                <a:lnTo>
                  <a:pt x="1822615" y="247548"/>
                </a:lnTo>
                <a:lnTo>
                  <a:pt x="1813661" y="297561"/>
                </a:lnTo>
                <a:lnTo>
                  <a:pt x="1790801" y="314325"/>
                </a:lnTo>
                <a:lnTo>
                  <a:pt x="1779828" y="313994"/>
                </a:lnTo>
                <a:lnTo>
                  <a:pt x="1765185" y="312801"/>
                </a:lnTo>
                <a:lnTo>
                  <a:pt x="1746554" y="310476"/>
                </a:lnTo>
                <a:lnTo>
                  <a:pt x="1723656" y="306705"/>
                </a:lnTo>
                <a:lnTo>
                  <a:pt x="1723656" y="314325"/>
                </a:lnTo>
                <a:lnTo>
                  <a:pt x="1746465" y="320903"/>
                </a:lnTo>
                <a:lnTo>
                  <a:pt x="1764423" y="329184"/>
                </a:lnTo>
                <a:lnTo>
                  <a:pt x="1777263" y="339191"/>
                </a:lnTo>
                <a:lnTo>
                  <a:pt x="1784705" y="350901"/>
                </a:lnTo>
                <a:lnTo>
                  <a:pt x="1794916" y="347167"/>
                </a:lnTo>
                <a:lnTo>
                  <a:pt x="1828444" y="323405"/>
                </a:lnTo>
                <a:lnTo>
                  <a:pt x="1833918" y="314325"/>
                </a:lnTo>
                <a:lnTo>
                  <a:pt x="1834045" y="314134"/>
                </a:lnTo>
                <a:lnTo>
                  <a:pt x="1844560" y="271983"/>
                </a:lnTo>
                <a:lnTo>
                  <a:pt x="1852663" y="191858"/>
                </a:lnTo>
                <a:lnTo>
                  <a:pt x="1857857" y="131165"/>
                </a:lnTo>
                <a:lnTo>
                  <a:pt x="1862416" y="126593"/>
                </a:lnTo>
                <a:lnTo>
                  <a:pt x="1870049" y="118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2297" y="2856357"/>
            <a:ext cx="305435" cy="344805"/>
          </a:xfrm>
          <a:custGeom>
            <a:avLst/>
            <a:gdLst/>
            <a:ahLst/>
            <a:cxnLst/>
            <a:rect l="l" t="t" r="r" b="b"/>
            <a:pathLst>
              <a:path w="305435" h="344805">
                <a:moveTo>
                  <a:pt x="189179" y="300608"/>
                </a:moveTo>
                <a:lnTo>
                  <a:pt x="189179" y="308228"/>
                </a:lnTo>
                <a:lnTo>
                  <a:pt x="207721" y="314801"/>
                </a:lnTo>
                <a:lnTo>
                  <a:pt x="222126" y="323088"/>
                </a:lnTo>
                <a:lnTo>
                  <a:pt x="232248" y="333089"/>
                </a:lnTo>
                <a:lnTo>
                  <a:pt x="237947" y="344804"/>
                </a:lnTo>
                <a:lnTo>
                  <a:pt x="247647" y="340471"/>
                </a:lnTo>
                <a:lnTo>
                  <a:pt x="277279" y="315467"/>
                </a:lnTo>
                <a:lnTo>
                  <a:pt x="280275" y="308228"/>
                </a:lnTo>
                <a:lnTo>
                  <a:pt x="242506" y="308228"/>
                </a:lnTo>
                <a:lnTo>
                  <a:pt x="233100" y="307895"/>
                </a:lnTo>
                <a:lnTo>
                  <a:pt x="220981" y="306704"/>
                </a:lnTo>
                <a:lnTo>
                  <a:pt x="206293" y="304371"/>
                </a:lnTo>
                <a:lnTo>
                  <a:pt x="189179" y="300608"/>
                </a:lnTo>
                <a:close/>
              </a:path>
              <a:path w="305435" h="344805">
                <a:moveTo>
                  <a:pt x="0" y="64109"/>
                </a:moveTo>
                <a:lnTo>
                  <a:pt x="249" y="99161"/>
                </a:lnTo>
                <a:lnTo>
                  <a:pt x="1251" y="164782"/>
                </a:lnTo>
                <a:lnTo>
                  <a:pt x="1345" y="175652"/>
                </a:lnTo>
                <a:lnTo>
                  <a:pt x="1461" y="210604"/>
                </a:lnTo>
                <a:lnTo>
                  <a:pt x="1338" y="228892"/>
                </a:lnTo>
                <a:lnTo>
                  <a:pt x="1233" y="240152"/>
                </a:lnTo>
                <a:lnTo>
                  <a:pt x="238" y="306546"/>
                </a:lnTo>
                <a:lnTo>
                  <a:pt x="0" y="341756"/>
                </a:lnTo>
                <a:lnTo>
                  <a:pt x="19824" y="329564"/>
                </a:lnTo>
                <a:lnTo>
                  <a:pt x="19824" y="303656"/>
                </a:lnTo>
                <a:lnTo>
                  <a:pt x="118460" y="303656"/>
                </a:lnTo>
                <a:lnTo>
                  <a:pt x="118223" y="294513"/>
                </a:lnTo>
                <a:lnTo>
                  <a:pt x="19824" y="294513"/>
                </a:lnTo>
                <a:lnTo>
                  <a:pt x="19824" y="190690"/>
                </a:lnTo>
                <a:lnTo>
                  <a:pt x="117512" y="190690"/>
                </a:lnTo>
                <a:lnTo>
                  <a:pt x="117488" y="181546"/>
                </a:lnTo>
                <a:lnTo>
                  <a:pt x="19824" y="181546"/>
                </a:lnTo>
                <a:lnTo>
                  <a:pt x="19824" y="86969"/>
                </a:lnTo>
                <a:lnTo>
                  <a:pt x="130512" y="86969"/>
                </a:lnTo>
                <a:lnTo>
                  <a:pt x="132689" y="85445"/>
                </a:lnTo>
                <a:lnTo>
                  <a:pt x="125069" y="77825"/>
                </a:lnTo>
                <a:lnTo>
                  <a:pt x="21336" y="77825"/>
                </a:lnTo>
                <a:lnTo>
                  <a:pt x="0" y="64109"/>
                </a:lnTo>
                <a:close/>
              </a:path>
              <a:path w="305435" h="344805">
                <a:moveTo>
                  <a:pt x="118460" y="303656"/>
                </a:moveTo>
                <a:lnTo>
                  <a:pt x="97637" y="303656"/>
                </a:lnTo>
                <a:lnTo>
                  <a:pt x="97637" y="335661"/>
                </a:lnTo>
                <a:lnTo>
                  <a:pt x="118973" y="323468"/>
                </a:lnTo>
                <a:lnTo>
                  <a:pt x="118460" y="303656"/>
                </a:lnTo>
                <a:close/>
              </a:path>
              <a:path w="305435" h="344805">
                <a:moveTo>
                  <a:pt x="301173" y="91541"/>
                </a:moveTo>
                <a:lnTo>
                  <a:pt x="270040" y="91541"/>
                </a:lnTo>
                <a:lnTo>
                  <a:pt x="267852" y="170687"/>
                </a:lnTo>
                <a:lnTo>
                  <a:pt x="266230" y="223115"/>
                </a:lnTo>
                <a:lnTo>
                  <a:pt x="264467" y="262307"/>
                </a:lnTo>
                <a:lnTo>
                  <a:pt x="255320" y="302312"/>
                </a:lnTo>
                <a:lnTo>
                  <a:pt x="242506" y="308228"/>
                </a:lnTo>
                <a:lnTo>
                  <a:pt x="280275" y="308228"/>
                </a:lnTo>
                <a:lnTo>
                  <a:pt x="288137" y="235356"/>
                </a:lnTo>
                <a:lnTo>
                  <a:pt x="289869" y="179951"/>
                </a:lnTo>
                <a:lnTo>
                  <a:pt x="291376" y="99161"/>
                </a:lnTo>
                <a:lnTo>
                  <a:pt x="301173" y="91541"/>
                </a:lnTo>
                <a:close/>
              </a:path>
              <a:path w="305435" h="344805">
                <a:moveTo>
                  <a:pt x="117512" y="190690"/>
                </a:moveTo>
                <a:lnTo>
                  <a:pt x="97637" y="190690"/>
                </a:lnTo>
                <a:lnTo>
                  <a:pt x="97637" y="294513"/>
                </a:lnTo>
                <a:lnTo>
                  <a:pt x="118223" y="294513"/>
                </a:lnTo>
                <a:lnTo>
                  <a:pt x="118092" y="289471"/>
                </a:lnTo>
                <a:lnTo>
                  <a:pt x="117640" y="240152"/>
                </a:lnTo>
                <a:lnTo>
                  <a:pt x="117512" y="190690"/>
                </a:lnTo>
                <a:close/>
              </a:path>
              <a:path w="305435" h="344805">
                <a:moveTo>
                  <a:pt x="163258" y="148018"/>
                </a:moveTo>
                <a:lnTo>
                  <a:pt x="160223" y="152590"/>
                </a:lnTo>
                <a:lnTo>
                  <a:pt x="169645" y="166570"/>
                </a:lnTo>
                <a:lnTo>
                  <a:pt x="177357" y="180987"/>
                </a:lnTo>
                <a:lnTo>
                  <a:pt x="183356" y="195710"/>
                </a:lnTo>
                <a:lnTo>
                  <a:pt x="187642" y="210604"/>
                </a:lnTo>
                <a:lnTo>
                  <a:pt x="189179" y="224320"/>
                </a:lnTo>
                <a:lnTo>
                  <a:pt x="192214" y="230416"/>
                </a:lnTo>
                <a:lnTo>
                  <a:pt x="198323" y="230416"/>
                </a:lnTo>
                <a:lnTo>
                  <a:pt x="201358" y="228892"/>
                </a:lnTo>
                <a:lnTo>
                  <a:pt x="205930" y="224320"/>
                </a:lnTo>
                <a:lnTo>
                  <a:pt x="208991" y="218224"/>
                </a:lnTo>
                <a:lnTo>
                  <a:pt x="210515" y="212128"/>
                </a:lnTo>
                <a:lnTo>
                  <a:pt x="210515" y="201358"/>
                </a:lnTo>
                <a:lnTo>
                  <a:pt x="179570" y="159996"/>
                </a:lnTo>
                <a:lnTo>
                  <a:pt x="163258" y="148018"/>
                </a:lnTo>
                <a:close/>
              </a:path>
              <a:path w="305435" h="344805">
                <a:moveTo>
                  <a:pt x="130512" y="86969"/>
                </a:moveTo>
                <a:lnTo>
                  <a:pt x="97637" y="86969"/>
                </a:lnTo>
                <a:lnTo>
                  <a:pt x="97637" y="181546"/>
                </a:lnTo>
                <a:lnTo>
                  <a:pt x="117488" y="181546"/>
                </a:lnTo>
                <a:lnTo>
                  <a:pt x="117449" y="96113"/>
                </a:lnTo>
                <a:lnTo>
                  <a:pt x="130512" y="86969"/>
                </a:lnTo>
                <a:close/>
              </a:path>
              <a:path w="305435" h="344805">
                <a:moveTo>
                  <a:pt x="190703" y="1524"/>
                </a:moveTo>
                <a:lnTo>
                  <a:pt x="180976" y="38874"/>
                </a:lnTo>
                <a:lnTo>
                  <a:pt x="167830" y="76301"/>
                </a:lnTo>
                <a:lnTo>
                  <a:pt x="149498" y="116127"/>
                </a:lnTo>
                <a:lnTo>
                  <a:pt x="122021" y="161734"/>
                </a:lnTo>
                <a:lnTo>
                  <a:pt x="126593" y="164782"/>
                </a:lnTo>
                <a:lnTo>
                  <a:pt x="141242" y="148409"/>
                </a:lnTo>
                <a:lnTo>
                  <a:pt x="155436" y="131019"/>
                </a:lnTo>
                <a:lnTo>
                  <a:pt x="169329" y="112200"/>
                </a:lnTo>
                <a:lnTo>
                  <a:pt x="183070" y="91541"/>
                </a:lnTo>
                <a:lnTo>
                  <a:pt x="301173" y="91541"/>
                </a:lnTo>
                <a:lnTo>
                  <a:pt x="305092" y="88493"/>
                </a:lnTo>
                <a:lnTo>
                  <a:pt x="298996" y="82397"/>
                </a:lnTo>
                <a:lnTo>
                  <a:pt x="186118" y="82397"/>
                </a:lnTo>
                <a:lnTo>
                  <a:pt x="197834" y="58026"/>
                </a:lnTo>
                <a:lnTo>
                  <a:pt x="207835" y="39827"/>
                </a:lnTo>
                <a:lnTo>
                  <a:pt x="216122" y="27647"/>
                </a:lnTo>
                <a:lnTo>
                  <a:pt x="222694" y="21336"/>
                </a:lnTo>
                <a:lnTo>
                  <a:pt x="190703" y="1524"/>
                </a:lnTo>
                <a:close/>
              </a:path>
              <a:path w="305435" h="344805">
                <a:moveTo>
                  <a:pt x="282232" y="65633"/>
                </a:moveTo>
                <a:lnTo>
                  <a:pt x="266992" y="82397"/>
                </a:lnTo>
                <a:lnTo>
                  <a:pt x="298996" y="82397"/>
                </a:lnTo>
                <a:lnTo>
                  <a:pt x="282232" y="65633"/>
                </a:lnTo>
                <a:close/>
              </a:path>
              <a:path w="305435" h="344805">
                <a:moveTo>
                  <a:pt x="53441" y="0"/>
                </a:moveTo>
                <a:lnTo>
                  <a:pt x="51679" y="15146"/>
                </a:lnTo>
                <a:lnTo>
                  <a:pt x="48488" y="33159"/>
                </a:lnTo>
                <a:lnTo>
                  <a:pt x="43583" y="54049"/>
                </a:lnTo>
                <a:lnTo>
                  <a:pt x="36677" y="77825"/>
                </a:lnTo>
                <a:lnTo>
                  <a:pt x="45821" y="77825"/>
                </a:lnTo>
                <a:lnTo>
                  <a:pt x="57799" y="54335"/>
                </a:lnTo>
                <a:lnTo>
                  <a:pt x="68491" y="36588"/>
                </a:lnTo>
                <a:lnTo>
                  <a:pt x="77754" y="24576"/>
                </a:lnTo>
                <a:lnTo>
                  <a:pt x="85445" y="18287"/>
                </a:lnTo>
                <a:lnTo>
                  <a:pt x="53441" y="0"/>
                </a:lnTo>
                <a:close/>
              </a:path>
              <a:path w="305435" h="344805">
                <a:moveTo>
                  <a:pt x="109829" y="62585"/>
                </a:moveTo>
                <a:lnTo>
                  <a:pt x="94589" y="77825"/>
                </a:lnTo>
                <a:lnTo>
                  <a:pt x="125069" y="77825"/>
                </a:lnTo>
                <a:lnTo>
                  <a:pt x="109829" y="6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47681" y="2853308"/>
            <a:ext cx="1473835" cy="354330"/>
          </a:xfrm>
          <a:custGeom>
            <a:avLst/>
            <a:gdLst/>
            <a:ahLst/>
            <a:cxnLst/>
            <a:rect l="l" t="t" r="r" b="b"/>
            <a:pathLst>
              <a:path w="1473835" h="354330">
                <a:moveTo>
                  <a:pt x="340233" y="166306"/>
                </a:moveTo>
                <a:lnTo>
                  <a:pt x="306603" y="132689"/>
                </a:lnTo>
                <a:lnTo>
                  <a:pt x="277647" y="157162"/>
                </a:lnTo>
                <a:lnTo>
                  <a:pt x="0" y="157162"/>
                </a:lnTo>
                <a:lnTo>
                  <a:pt x="13804" y="169354"/>
                </a:lnTo>
                <a:lnTo>
                  <a:pt x="22352" y="168236"/>
                </a:lnTo>
                <a:lnTo>
                  <a:pt x="31902" y="167259"/>
                </a:lnTo>
                <a:lnTo>
                  <a:pt x="42303" y="166573"/>
                </a:lnTo>
                <a:lnTo>
                  <a:pt x="53428" y="166306"/>
                </a:lnTo>
                <a:lnTo>
                  <a:pt x="340233" y="166306"/>
                </a:lnTo>
                <a:close/>
              </a:path>
              <a:path w="1473835" h="354330">
                <a:moveTo>
                  <a:pt x="573595" y="126593"/>
                </a:moveTo>
                <a:lnTo>
                  <a:pt x="538441" y="106781"/>
                </a:lnTo>
                <a:lnTo>
                  <a:pt x="538645" y="123545"/>
                </a:lnTo>
                <a:lnTo>
                  <a:pt x="538759" y="128244"/>
                </a:lnTo>
                <a:lnTo>
                  <a:pt x="539229" y="143065"/>
                </a:lnTo>
                <a:lnTo>
                  <a:pt x="539724" y="157441"/>
                </a:lnTo>
                <a:lnTo>
                  <a:pt x="539851" y="164782"/>
                </a:lnTo>
                <a:lnTo>
                  <a:pt x="539965" y="270040"/>
                </a:lnTo>
                <a:lnTo>
                  <a:pt x="539686" y="285280"/>
                </a:lnTo>
                <a:lnTo>
                  <a:pt x="539203" y="302856"/>
                </a:lnTo>
                <a:lnTo>
                  <a:pt x="538670" y="326275"/>
                </a:lnTo>
                <a:lnTo>
                  <a:pt x="538441" y="353949"/>
                </a:lnTo>
                <a:lnTo>
                  <a:pt x="562927" y="338709"/>
                </a:lnTo>
                <a:lnTo>
                  <a:pt x="562686" y="324383"/>
                </a:lnTo>
                <a:lnTo>
                  <a:pt x="561632" y="297954"/>
                </a:lnTo>
                <a:lnTo>
                  <a:pt x="561403" y="285280"/>
                </a:lnTo>
                <a:lnTo>
                  <a:pt x="561403" y="135826"/>
                </a:lnTo>
                <a:lnTo>
                  <a:pt x="573595" y="126593"/>
                </a:lnTo>
                <a:close/>
              </a:path>
              <a:path w="1473835" h="354330">
                <a:moveTo>
                  <a:pt x="726084" y="155638"/>
                </a:moveTo>
                <a:lnTo>
                  <a:pt x="684542" y="143065"/>
                </a:lnTo>
                <a:lnTo>
                  <a:pt x="640651" y="118973"/>
                </a:lnTo>
                <a:lnTo>
                  <a:pt x="598170" y="80098"/>
                </a:lnTo>
                <a:lnTo>
                  <a:pt x="563537" y="36576"/>
                </a:lnTo>
                <a:lnTo>
                  <a:pt x="556831" y="27432"/>
                </a:lnTo>
                <a:lnTo>
                  <a:pt x="570547" y="18288"/>
                </a:lnTo>
                <a:lnTo>
                  <a:pt x="539965" y="0"/>
                </a:lnTo>
                <a:lnTo>
                  <a:pt x="517867" y="48818"/>
                </a:lnTo>
                <a:lnTo>
                  <a:pt x="482053" y="102209"/>
                </a:lnTo>
                <a:lnTo>
                  <a:pt x="433806" y="151257"/>
                </a:lnTo>
                <a:lnTo>
                  <a:pt x="375285" y="187642"/>
                </a:lnTo>
                <a:lnTo>
                  <a:pt x="376809" y="193738"/>
                </a:lnTo>
                <a:lnTo>
                  <a:pt x="434949" y="164782"/>
                </a:lnTo>
                <a:lnTo>
                  <a:pt x="480529" y="131165"/>
                </a:lnTo>
                <a:lnTo>
                  <a:pt x="517486" y="89623"/>
                </a:lnTo>
                <a:lnTo>
                  <a:pt x="552157" y="36576"/>
                </a:lnTo>
                <a:lnTo>
                  <a:pt x="568185" y="62649"/>
                </a:lnTo>
                <a:lnTo>
                  <a:pt x="599617" y="106121"/>
                </a:lnTo>
                <a:lnTo>
                  <a:pt x="631571" y="139915"/>
                </a:lnTo>
                <a:lnTo>
                  <a:pt x="669861" y="168008"/>
                </a:lnTo>
                <a:lnTo>
                  <a:pt x="691045" y="180022"/>
                </a:lnTo>
                <a:lnTo>
                  <a:pt x="697369" y="172021"/>
                </a:lnTo>
                <a:lnTo>
                  <a:pt x="705129" y="166306"/>
                </a:lnTo>
                <a:lnTo>
                  <a:pt x="714603" y="162877"/>
                </a:lnTo>
                <a:lnTo>
                  <a:pt x="726084" y="161734"/>
                </a:lnTo>
                <a:lnTo>
                  <a:pt x="726084" y="155638"/>
                </a:lnTo>
                <a:close/>
              </a:path>
              <a:path w="1473835" h="354330">
                <a:moveTo>
                  <a:pt x="967066" y="32004"/>
                </a:moveTo>
                <a:lnTo>
                  <a:pt x="933056" y="7607"/>
                </a:lnTo>
                <a:lnTo>
                  <a:pt x="921346" y="3048"/>
                </a:lnTo>
                <a:lnTo>
                  <a:pt x="918298" y="7620"/>
                </a:lnTo>
                <a:lnTo>
                  <a:pt x="926846" y="15646"/>
                </a:lnTo>
                <a:lnTo>
                  <a:pt x="934110" y="23812"/>
                </a:lnTo>
                <a:lnTo>
                  <a:pt x="939939" y="32270"/>
                </a:lnTo>
                <a:lnTo>
                  <a:pt x="944219" y="41148"/>
                </a:lnTo>
                <a:lnTo>
                  <a:pt x="948778" y="51816"/>
                </a:lnTo>
                <a:lnTo>
                  <a:pt x="953363" y="54864"/>
                </a:lnTo>
                <a:lnTo>
                  <a:pt x="956398" y="51816"/>
                </a:lnTo>
                <a:lnTo>
                  <a:pt x="960970" y="48768"/>
                </a:lnTo>
                <a:lnTo>
                  <a:pt x="964031" y="44196"/>
                </a:lnTo>
                <a:lnTo>
                  <a:pt x="967066" y="32004"/>
                </a:lnTo>
                <a:close/>
              </a:path>
              <a:path w="1473835" h="354330">
                <a:moveTo>
                  <a:pt x="1096708" y="64109"/>
                </a:moveTo>
                <a:lnTo>
                  <a:pt x="1087031" y="54864"/>
                </a:lnTo>
                <a:lnTo>
                  <a:pt x="1064704" y="33528"/>
                </a:lnTo>
                <a:lnTo>
                  <a:pt x="1043368" y="54864"/>
                </a:lnTo>
                <a:lnTo>
                  <a:pt x="953363" y="54864"/>
                </a:lnTo>
                <a:lnTo>
                  <a:pt x="823722" y="54864"/>
                </a:lnTo>
                <a:lnTo>
                  <a:pt x="800862" y="42672"/>
                </a:lnTo>
                <a:lnTo>
                  <a:pt x="801738" y="72123"/>
                </a:lnTo>
                <a:lnTo>
                  <a:pt x="802195" y="100685"/>
                </a:lnTo>
                <a:lnTo>
                  <a:pt x="802284" y="158686"/>
                </a:lnTo>
                <a:lnTo>
                  <a:pt x="801801" y="179857"/>
                </a:lnTo>
                <a:lnTo>
                  <a:pt x="797242" y="227926"/>
                </a:lnTo>
                <a:lnTo>
                  <a:pt x="787476" y="272542"/>
                </a:lnTo>
                <a:lnTo>
                  <a:pt x="768464" y="320687"/>
                </a:lnTo>
                <a:lnTo>
                  <a:pt x="755040" y="346329"/>
                </a:lnTo>
                <a:lnTo>
                  <a:pt x="759625" y="349377"/>
                </a:lnTo>
                <a:lnTo>
                  <a:pt x="789800" y="302475"/>
                </a:lnTo>
                <a:lnTo>
                  <a:pt x="808482" y="257848"/>
                </a:lnTo>
                <a:lnTo>
                  <a:pt x="818197" y="212839"/>
                </a:lnTo>
                <a:lnTo>
                  <a:pt x="822198" y="167830"/>
                </a:lnTo>
                <a:lnTo>
                  <a:pt x="823531" y="119405"/>
                </a:lnTo>
                <a:lnTo>
                  <a:pt x="823722" y="64109"/>
                </a:lnTo>
                <a:lnTo>
                  <a:pt x="1096708" y="64109"/>
                </a:lnTo>
                <a:close/>
              </a:path>
              <a:path w="1473835" h="354330">
                <a:moveTo>
                  <a:pt x="1101280" y="195262"/>
                </a:moveTo>
                <a:lnTo>
                  <a:pt x="1098054" y="192214"/>
                </a:lnTo>
                <a:lnTo>
                  <a:pt x="1072324" y="167830"/>
                </a:lnTo>
                <a:lnTo>
                  <a:pt x="1058608" y="183070"/>
                </a:lnTo>
                <a:lnTo>
                  <a:pt x="970114" y="183070"/>
                </a:lnTo>
                <a:lnTo>
                  <a:pt x="974686" y="178498"/>
                </a:lnTo>
                <a:lnTo>
                  <a:pt x="977734" y="173926"/>
                </a:lnTo>
                <a:lnTo>
                  <a:pt x="979258" y="167830"/>
                </a:lnTo>
                <a:lnTo>
                  <a:pt x="979258" y="163258"/>
                </a:lnTo>
                <a:lnTo>
                  <a:pt x="977734" y="158686"/>
                </a:lnTo>
                <a:lnTo>
                  <a:pt x="973175" y="152590"/>
                </a:lnTo>
                <a:lnTo>
                  <a:pt x="980325" y="148018"/>
                </a:lnTo>
                <a:lnTo>
                  <a:pt x="1018260" y="125945"/>
                </a:lnTo>
                <a:lnTo>
                  <a:pt x="1059434" y="110642"/>
                </a:lnTo>
                <a:lnTo>
                  <a:pt x="1067752" y="109829"/>
                </a:lnTo>
                <a:lnTo>
                  <a:pt x="1062875" y="103733"/>
                </a:lnTo>
                <a:lnTo>
                  <a:pt x="1043368" y="79349"/>
                </a:lnTo>
                <a:lnTo>
                  <a:pt x="1026604" y="94589"/>
                </a:lnTo>
                <a:lnTo>
                  <a:pt x="855726" y="94589"/>
                </a:lnTo>
                <a:lnTo>
                  <a:pt x="867918" y="106781"/>
                </a:lnTo>
                <a:lnTo>
                  <a:pt x="876858" y="105664"/>
                </a:lnTo>
                <a:lnTo>
                  <a:pt x="885672" y="104686"/>
                </a:lnTo>
                <a:lnTo>
                  <a:pt x="894778" y="104000"/>
                </a:lnTo>
                <a:lnTo>
                  <a:pt x="904582" y="103733"/>
                </a:lnTo>
                <a:lnTo>
                  <a:pt x="1025080" y="103733"/>
                </a:lnTo>
                <a:lnTo>
                  <a:pt x="967066" y="148018"/>
                </a:lnTo>
                <a:lnTo>
                  <a:pt x="953897" y="140817"/>
                </a:lnTo>
                <a:lnTo>
                  <a:pt x="941730" y="135026"/>
                </a:lnTo>
                <a:lnTo>
                  <a:pt x="930414" y="130378"/>
                </a:lnTo>
                <a:lnTo>
                  <a:pt x="919822" y="126593"/>
                </a:lnTo>
                <a:lnTo>
                  <a:pt x="916787" y="131165"/>
                </a:lnTo>
                <a:lnTo>
                  <a:pt x="923645" y="137198"/>
                </a:lnTo>
                <a:lnTo>
                  <a:pt x="930503" y="143637"/>
                </a:lnTo>
                <a:lnTo>
                  <a:pt x="957059" y="177101"/>
                </a:lnTo>
                <a:lnTo>
                  <a:pt x="957922" y="183070"/>
                </a:lnTo>
                <a:lnTo>
                  <a:pt x="831342" y="183070"/>
                </a:lnTo>
                <a:lnTo>
                  <a:pt x="845058" y="196786"/>
                </a:lnTo>
                <a:lnTo>
                  <a:pt x="853313" y="194792"/>
                </a:lnTo>
                <a:lnTo>
                  <a:pt x="862012" y="193357"/>
                </a:lnTo>
                <a:lnTo>
                  <a:pt x="870978" y="192506"/>
                </a:lnTo>
                <a:lnTo>
                  <a:pt x="880110" y="192214"/>
                </a:lnTo>
                <a:lnTo>
                  <a:pt x="954887" y="192214"/>
                </a:lnTo>
                <a:lnTo>
                  <a:pt x="954887" y="300609"/>
                </a:lnTo>
                <a:lnTo>
                  <a:pt x="953363" y="312801"/>
                </a:lnTo>
                <a:lnTo>
                  <a:pt x="948778" y="317373"/>
                </a:lnTo>
                <a:lnTo>
                  <a:pt x="939634" y="317373"/>
                </a:lnTo>
                <a:lnTo>
                  <a:pt x="932180" y="317119"/>
                </a:lnTo>
                <a:lnTo>
                  <a:pt x="923442" y="316420"/>
                </a:lnTo>
                <a:lnTo>
                  <a:pt x="901534" y="314325"/>
                </a:lnTo>
                <a:lnTo>
                  <a:pt x="901534" y="321945"/>
                </a:lnTo>
                <a:lnTo>
                  <a:pt x="918692" y="327113"/>
                </a:lnTo>
                <a:lnTo>
                  <a:pt x="931443" y="333565"/>
                </a:lnTo>
                <a:lnTo>
                  <a:pt x="939901" y="341452"/>
                </a:lnTo>
                <a:lnTo>
                  <a:pt x="944219" y="350901"/>
                </a:lnTo>
                <a:lnTo>
                  <a:pt x="957326" y="342925"/>
                </a:lnTo>
                <a:lnTo>
                  <a:pt x="966876" y="332803"/>
                </a:lnTo>
                <a:lnTo>
                  <a:pt x="972705" y="320687"/>
                </a:lnTo>
                <a:lnTo>
                  <a:pt x="973175" y="317373"/>
                </a:lnTo>
                <a:lnTo>
                  <a:pt x="974686" y="306705"/>
                </a:lnTo>
                <a:lnTo>
                  <a:pt x="974686" y="192214"/>
                </a:lnTo>
                <a:lnTo>
                  <a:pt x="1060132" y="192214"/>
                </a:lnTo>
                <a:lnTo>
                  <a:pt x="1040320" y="230416"/>
                </a:lnTo>
                <a:lnTo>
                  <a:pt x="1046416" y="233464"/>
                </a:lnTo>
                <a:lnTo>
                  <a:pt x="1060983" y="216522"/>
                </a:lnTo>
                <a:lnTo>
                  <a:pt x="1074991" y="204609"/>
                </a:lnTo>
                <a:lnTo>
                  <a:pt x="1088415" y="197573"/>
                </a:lnTo>
                <a:lnTo>
                  <a:pt x="1101280" y="195262"/>
                </a:lnTo>
                <a:close/>
              </a:path>
              <a:path w="1473835" h="354330">
                <a:moveTo>
                  <a:pt x="1360639" y="51816"/>
                </a:moveTo>
                <a:lnTo>
                  <a:pt x="1331683" y="24384"/>
                </a:lnTo>
                <a:lnTo>
                  <a:pt x="1311783" y="44196"/>
                </a:lnTo>
                <a:lnTo>
                  <a:pt x="1156233" y="44196"/>
                </a:lnTo>
                <a:lnTo>
                  <a:pt x="1169949" y="56388"/>
                </a:lnTo>
                <a:lnTo>
                  <a:pt x="1178204" y="54394"/>
                </a:lnTo>
                <a:lnTo>
                  <a:pt x="1186903" y="52959"/>
                </a:lnTo>
                <a:lnTo>
                  <a:pt x="1195870" y="52108"/>
                </a:lnTo>
                <a:lnTo>
                  <a:pt x="1205001" y="51816"/>
                </a:lnTo>
                <a:lnTo>
                  <a:pt x="1235583" y="51816"/>
                </a:lnTo>
                <a:lnTo>
                  <a:pt x="1222044" y="97828"/>
                </a:lnTo>
                <a:lnTo>
                  <a:pt x="1204912" y="140589"/>
                </a:lnTo>
                <a:lnTo>
                  <a:pt x="1182319" y="182892"/>
                </a:lnTo>
                <a:lnTo>
                  <a:pt x="1151661" y="228892"/>
                </a:lnTo>
                <a:lnTo>
                  <a:pt x="1156233" y="231940"/>
                </a:lnTo>
                <a:lnTo>
                  <a:pt x="1171956" y="215595"/>
                </a:lnTo>
                <a:lnTo>
                  <a:pt x="1187107" y="198704"/>
                </a:lnTo>
                <a:lnTo>
                  <a:pt x="1201712" y="181267"/>
                </a:lnTo>
                <a:lnTo>
                  <a:pt x="1215771" y="163258"/>
                </a:lnTo>
                <a:lnTo>
                  <a:pt x="1221816" y="175818"/>
                </a:lnTo>
                <a:lnTo>
                  <a:pt x="1226426" y="188226"/>
                </a:lnTo>
                <a:lnTo>
                  <a:pt x="1229906" y="200342"/>
                </a:lnTo>
                <a:lnTo>
                  <a:pt x="1232535" y="212026"/>
                </a:lnTo>
                <a:lnTo>
                  <a:pt x="1232535" y="224320"/>
                </a:lnTo>
                <a:lnTo>
                  <a:pt x="1235583" y="230416"/>
                </a:lnTo>
                <a:lnTo>
                  <a:pt x="1240155" y="230416"/>
                </a:lnTo>
                <a:lnTo>
                  <a:pt x="1246251" y="225844"/>
                </a:lnTo>
                <a:lnTo>
                  <a:pt x="1250823" y="222796"/>
                </a:lnTo>
                <a:lnTo>
                  <a:pt x="1253871" y="215176"/>
                </a:lnTo>
                <a:lnTo>
                  <a:pt x="1255395" y="204406"/>
                </a:lnTo>
                <a:lnTo>
                  <a:pt x="1253959" y="195313"/>
                </a:lnTo>
                <a:lnTo>
                  <a:pt x="1247394" y="184213"/>
                </a:lnTo>
                <a:lnTo>
                  <a:pt x="1235671" y="171411"/>
                </a:lnTo>
                <a:lnTo>
                  <a:pt x="1226032" y="163258"/>
                </a:lnTo>
                <a:lnTo>
                  <a:pt x="1218819" y="157162"/>
                </a:lnTo>
                <a:lnTo>
                  <a:pt x="1223149" y="148526"/>
                </a:lnTo>
                <a:lnTo>
                  <a:pt x="1227289" y="140398"/>
                </a:lnTo>
                <a:lnTo>
                  <a:pt x="1231366" y="132689"/>
                </a:lnTo>
                <a:lnTo>
                  <a:pt x="1235583" y="125069"/>
                </a:lnTo>
                <a:lnTo>
                  <a:pt x="1301115" y="125069"/>
                </a:lnTo>
                <a:lnTo>
                  <a:pt x="1289964" y="164033"/>
                </a:lnTo>
                <a:lnTo>
                  <a:pt x="1262532" y="228765"/>
                </a:lnTo>
                <a:lnTo>
                  <a:pt x="1227086" y="278257"/>
                </a:lnTo>
                <a:lnTo>
                  <a:pt x="1176718" y="321741"/>
                </a:lnTo>
                <a:lnTo>
                  <a:pt x="1145565" y="341757"/>
                </a:lnTo>
                <a:lnTo>
                  <a:pt x="1148626" y="346329"/>
                </a:lnTo>
                <a:lnTo>
                  <a:pt x="1202385" y="316611"/>
                </a:lnTo>
                <a:lnTo>
                  <a:pt x="1240155" y="286804"/>
                </a:lnTo>
                <a:lnTo>
                  <a:pt x="1268539" y="256133"/>
                </a:lnTo>
                <a:lnTo>
                  <a:pt x="1297774" y="205689"/>
                </a:lnTo>
                <a:lnTo>
                  <a:pt x="1313776" y="159893"/>
                </a:lnTo>
                <a:lnTo>
                  <a:pt x="1320927" y="132689"/>
                </a:lnTo>
                <a:lnTo>
                  <a:pt x="1333703" y="125069"/>
                </a:lnTo>
                <a:lnTo>
                  <a:pt x="1336268" y="123545"/>
                </a:lnTo>
                <a:lnTo>
                  <a:pt x="1326972" y="115925"/>
                </a:lnTo>
                <a:lnTo>
                  <a:pt x="1310259" y="102209"/>
                </a:lnTo>
                <a:lnTo>
                  <a:pt x="1298067" y="115925"/>
                </a:lnTo>
                <a:lnTo>
                  <a:pt x="1238631" y="115925"/>
                </a:lnTo>
                <a:lnTo>
                  <a:pt x="1244346" y="101638"/>
                </a:lnTo>
                <a:lnTo>
                  <a:pt x="1250061" y="86194"/>
                </a:lnTo>
                <a:lnTo>
                  <a:pt x="1255776" y="69596"/>
                </a:lnTo>
                <a:lnTo>
                  <a:pt x="1261491" y="51816"/>
                </a:lnTo>
                <a:lnTo>
                  <a:pt x="1360639" y="51816"/>
                </a:lnTo>
                <a:close/>
              </a:path>
              <a:path w="1473835" h="354330">
                <a:moveTo>
                  <a:pt x="1400263" y="83921"/>
                </a:moveTo>
                <a:lnTo>
                  <a:pt x="1366735" y="70205"/>
                </a:lnTo>
                <a:lnTo>
                  <a:pt x="1367612" y="91668"/>
                </a:lnTo>
                <a:lnTo>
                  <a:pt x="1368069" y="114985"/>
                </a:lnTo>
                <a:lnTo>
                  <a:pt x="1368234" y="140335"/>
                </a:lnTo>
                <a:lnTo>
                  <a:pt x="1368234" y="195262"/>
                </a:lnTo>
                <a:lnTo>
                  <a:pt x="1368056" y="222554"/>
                </a:lnTo>
                <a:lnTo>
                  <a:pt x="1367612" y="249580"/>
                </a:lnTo>
                <a:lnTo>
                  <a:pt x="1366735" y="276136"/>
                </a:lnTo>
                <a:lnTo>
                  <a:pt x="1389595" y="266992"/>
                </a:lnTo>
                <a:lnTo>
                  <a:pt x="1388706" y="254660"/>
                </a:lnTo>
                <a:lnTo>
                  <a:pt x="1388262" y="242608"/>
                </a:lnTo>
                <a:lnTo>
                  <a:pt x="1388084" y="230568"/>
                </a:lnTo>
                <a:lnTo>
                  <a:pt x="1388071" y="96113"/>
                </a:lnTo>
                <a:lnTo>
                  <a:pt x="1400263" y="83921"/>
                </a:lnTo>
                <a:close/>
              </a:path>
              <a:path w="1473835" h="354330">
                <a:moveTo>
                  <a:pt x="1473517" y="22860"/>
                </a:moveTo>
                <a:lnTo>
                  <a:pt x="1438465" y="7620"/>
                </a:lnTo>
                <a:lnTo>
                  <a:pt x="1439341" y="19037"/>
                </a:lnTo>
                <a:lnTo>
                  <a:pt x="1439799" y="35052"/>
                </a:lnTo>
                <a:lnTo>
                  <a:pt x="1439964" y="55029"/>
                </a:lnTo>
                <a:lnTo>
                  <a:pt x="1439989" y="306705"/>
                </a:lnTo>
                <a:lnTo>
                  <a:pt x="1435417" y="312801"/>
                </a:lnTo>
                <a:lnTo>
                  <a:pt x="1426171" y="312801"/>
                </a:lnTo>
                <a:lnTo>
                  <a:pt x="1416685" y="311873"/>
                </a:lnTo>
                <a:lnTo>
                  <a:pt x="1388021" y="310019"/>
                </a:lnTo>
                <a:lnTo>
                  <a:pt x="1368259" y="308229"/>
                </a:lnTo>
                <a:lnTo>
                  <a:pt x="1368259" y="314325"/>
                </a:lnTo>
                <a:lnTo>
                  <a:pt x="1392275" y="320903"/>
                </a:lnTo>
                <a:lnTo>
                  <a:pt x="1409598" y="329184"/>
                </a:lnTo>
                <a:lnTo>
                  <a:pt x="1420329" y="339191"/>
                </a:lnTo>
                <a:lnTo>
                  <a:pt x="1424647" y="350901"/>
                </a:lnTo>
                <a:lnTo>
                  <a:pt x="1441564" y="342836"/>
                </a:lnTo>
                <a:lnTo>
                  <a:pt x="1453311" y="332041"/>
                </a:lnTo>
                <a:lnTo>
                  <a:pt x="1459890" y="318122"/>
                </a:lnTo>
                <a:lnTo>
                  <a:pt x="1460322" y="312801"/>
                </a:lnTo>
                <a:lnTo>
                  <a:pt x="1461325" y="300609"/>
                </a:lnTo>
                <a:lnTo>
                  <a:pt x="1461325" y="35052"/>
                </a:lnTo>
                <a:lnTo>
                  <a:pt x="1473517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04688" y="3079153"/>
            <a:ext cx="61594" cy="104139"/>
          </a:xfrm>
          <a:custGeom>
            <a:avLst/>
            <a:gdLst/>
            <a:ahLst/>
            <a:cxnLst/>
            <a:rect l="l" t="t" r="r" b="b"/>
            <a:pathLst>
              <a:path w="61595" h="104139">
                <a:moveTo>
                  <a:pt x="32092" y="0"/>
                </a:moveTo>
                <a:lnTo>
                  <a:pt x="24472" y="1524"/>
                </a:lnTo>
                <a:lnTo>
                  <a:pt x="12191" y="10667"/>
                </a:lnTo>
                <a:lnTo>
                  <a:pt x="9144" y="15239"/>
                </a:lnTo>
                <a:lnTo>
                  <a:pt x="7620" y="19812"/>
                </a:lnTo>
                <a:lnTo>
                  <a:pt x="7620" y="28955"/>
                </a:lnTo>
                <a:lnTo>
                  <a:pt x="27520" y="50291"/>
                </a:lnTo>
                <a:lnTo>
                  <a:pt x="36664" y="50291"/>
                </a:lnTo>
                <a:lnTo>
                  <a:pt x="33235" y="59116"/>
                </a:lnTo>
                <a:lnTo>
                  <a:pt x="9145" y="93910"/>
                </a:lnTo>
                <a:lnTo>
                  <a:pt x="1524" y="99148"/>
                </a:lnTo>
                <a:lnTo>
                  <a:pt x="0" y="100672"/>
                </a:lnTo>
                <a:lnTo>
                  <a:pt x="0" y="103720"/>
                </a:lnTo>
                <a:lnTo>
                  <a:pt x="4572" y="103720"/>
                </a:lnTo>
                <a:lnTo>
                  <a:pt x="42546" y="75036"/>
                </a:lnTo>
                <a:lnTo>
                  <a:pt x="61048" y="35051"/>
                </a:lnTo>
                <a:lnTo>
                  <a:pt x="61048" y="24383"/>
                </a:lnTo>
                <a:lnTo>
                  <a:pt x="41249" y="3047"/>
                </a:lnTo>
                <a:lnTo>
                  <a:pt x="32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9454" y="2856356"/>
            <a:ext cx="734060" cy="347980"/>
          </a:xfrm>
          <a:custGeom>
            <a:avLst/>
            <a:gdLst/>
            <a:ahLst/>
            <a:cxnLst/>
            <a:rect l="l" t="t" r="r" b="b"/>
            <a:pathLst>
              <a:path w="734059" h="347980">
                <a:moveTo>
                  <a:pt x="350812" y="303657"/>
                </a:moveTo>
                <a:lnTo>
                  <a:pt x="309384" y="296608"/>
                </a:lnTo>
                <a:lnTo>
                  <a:pt x="261480" y="275145"/>
                </a:lnTo>
                <a:lnTo>
                  <a:pt x="222681" y="239560"/>
                </a:lnTo>
                <a:lnTo>
                  <a:pt x="272415" y="208229"/>
                </a:lnTo>
                <a:lnTo>
                  <a:pt x="291274" y="196786"/>
                </a:lnTo>
                <a:lnTo>
                  <a:pt x="306514" y="195262"/>
                </a:lnTo>
                <a:lnTo>
                  <a:pt x="280606" y="169354"/>
                </a:lnTo>
                <a:lnTo>
                  <a:pt x="269760" y="184518"/>
                </a:lnTo>
                <a:lnTo>
                  <a:pt x="255651" y="200266"/>
                </a:lnTo>
                <a:lnTo>
                  <a:pt x="238379" y="216598"/>
                </a:lnTo>
                <a:lnTo>
                  <a:pt x="218122" y="233464"/>
                </a:lnTo>
                <a:lnTo>
                  <a:pt x="207200" y="216928"/>
                </a:lnTo>
                <a:lnTo>
                  <a:pt x="197459" y="199504"/>
                </a:lnTo>
                <a:lnTo>
                  <a:pt x="188874" y="181521"/>
                </a:lnTo>
                <a:lnTo>
                  <a:pt x="181444" y="163258"/>
                </a:lnTo>
                <a:lnTo>
                  <a:pt x="346227" y="163258"/>
                </a:lnTo>
                <a:lnTo>
                  <a:pt x="315658" y="131165"/>
                </a:lnTo>
                <a:lnTo>
                  <a:pt x="294322" y="154114"/>
                </a:lnTo>
                <a:lnTo>
                  <a:pt x="182968" y="154114"/>
                </a:lnTo>
                <a:lnTo>
                  <a:pt x="182968" y="109829"/>
                </a:lnTo>
                <a:lnTo>
                  <a:pt x="304977" y="109829"/>
                </a:lnTo>
                <a:lnTo>
                  <a:pt x="277558" y="82397"/>
                </a:lnTo>
                <a:lnTo>
                  <a:pt x="257746" y="102209"/>
                </a:lnTo>
                <a:lnTo>
                  <a:pt x="182968" y="102209"/>
                </a:lnTo>
                <a:lnTo>
                  <a:pt x="182968" y="61061"/>
                </a:lnTo>
                <a:lnTo>
                  <a:pt x="327939" y="61061"/>
                </a:lnTo>
                <a:lnTo>
                  <a:pt x="300405" y="32004"/>
                </a:lnTo>
                <a:lnTo>
                  <a:pt x="279082" y="51816"/>
                </a:lnTo>
                <a:lnTo>
                  <a:pt x="182968" y="51816"/>
                </a:lnTo>
                <a:lnTo>
                  <a:pt x="182968" y="25908"/>
                </a:lnTo>
                <a:lnTo>
                  <a:pt x="193636" y="15240"/>
                </a:lnTo>
                <a:lnTo>
                  <a:pt x="160121" y="0"/>
                </a:lnTo>
                <a:lnTo>
                  <a:pt x="160985" y="12598"/>
                </a:lnTo>
                <a:lnTo>
                  <a:pt x="161442" y="25336"/>
                </a:lnTo>
                <a:lnTo>
                  <a:pt x="161632" y="51816"/>
                </a:lnTo>
                <a:lnTo>
                  <a:pt x="28956" y="51816"/>
                </a:lnTo>
                <a:lnTo>
                  <a:pt x="42672" y="65633"/>
                </a:lnTo>
                <a:lnTo>
                  <a:pt x="50927" y="63639"/>
                </a:lnTo>
                <a:lnTo>
                  <a:pt x="59626" y="62204"/>
                </a:lnTo>
                <a:lnTo>
                  <a:pt x="68592" y="61353"/>
                </a:lnTo>
                <a:lnTo>
                  <a:pt x="77724" y="61061"/>
                </a:lnTo>
                <a:lnTo>
                  <a:pt x="161632" y="61061"/>
                </a:lnTo>
                <a:lnTo>
                  <a:pt x="161632" y="102209"/>
                </a:lnTo>
                <a:lnTo>
                  <a:pt x="54864" y="102209"/>
                </a:lnTo>
                <a:lnTo>
                  <a:pt x="67056" y="114401"/>
                </a:lnTo>
                <a:lnTo>
                  <a:pt x="75984" y="112407"/>
                </a:lnTo>
                <a:lnTo>
                  <a:pt x="84785" y="110972"/>
                </a:lnTo>
                <a:lnTo>
                  <a:pt x="93878" y="110121"/>
                </a:lnTo>
                <a:lnTo>
                  <a:pt x="103733" y="109829"/>
                </a:lnTo>
                <a:lnTo>
                  <a:pt x="161632" y="109829"/>
                </a:lnTo>
                <a:lnTo>
                  <a:pt x="161632" y="154114"/>
                </a:lnTo>
                <a:lnTo>
                  <a:pt x="6096" y="154114"/>
                </a:lnTo>
                <a:lnTo>
                  <a:pt x="19812" y="166306"/>
                </a:lnTo>
                <a:lnTo>
                  <a:pt x="36957" y="164211"/>
                </a:lnTo>
                <a:lnTo>
                  <a:pt x="46380" y="163525"/>
                </a:lnTo>
                <a:lnTo>
                  <a:pt x="56388" y="163258"/>
                </a:lnTo>
                <a:lnTo>
                  <a:pt x="152488" y="163258"/>
                </a:lnTo>
                <a:lnTo>
                  <a:pt x="123520" y="197751"/>
                </a:lnTo>
                <a:lnTo>
                  <a:pt x="89916" y="228892"/>
                </a:lnTo>
                <a:lnTo>
                  <a:pt x="49517" y="258038"/>
                </a:lnTo>
                <a:lnTo>
                  <a:pt x="0" y="283756"/>
                </a:lnTo>
                <a:lnTo>
                  <a:pt x="1524" y="289941"/>
                </a:lnTo>
                <a:lnTo>
                  <a:pt x="30099" y="279920"/>
                </a:lnTo>
                <a:lnTo>
                  <a:pt x="56388" y="268338"/>
                </a:lnTo>
                <a:lnTo>
                  <a:pt x="80378" y="255358"/>
                </a:lnTo>
                <a:lnTo>
                  <a:pt x="102108" y="241084"/>
                </a:lnTo>
                <a:lnTo>
                  <a:pt x="102108" y="299085"/>
                </a:lnTo>
                <a:lnTo>
                  <a:pt x="101549" y="307403"/>
                </a:lnTo>
                <a:lnTo>
                  <a:pt x="100012" y="314134"/>
                </a:lnTo>
                <a:lnTo>
                  <a:pt x="97599" y="319455"/>
                </a:lnTo>
                <a:lnTo>
                  <a:pt x="94488" y="323469"/>
                </a:lnTo>
                <a:lnTo>
                  <a:pt x="112877" y="347853"/>
                </a:lnTo>
                <a:lnTo>
                  <a:pt x="128219" y="335330"/>
                </a:lnTo>
                <a:lnTo>
                  <a:pt x="148869" y="320802"/>
                </a:lnTo>
                <a:lnTo>
                  <a:pt x="174371" y="304533"/>
                </a:lnTo>
                <a:lnTo>
                  <a:pt x="204304" y="286804"/>
                </a:lnTo>
                <a:lnTo>
                  <a:pt x="201256" y="280708"/>
                </a:lnTo>
                <a:lnTo>
                  <a:pt x="125056" y="312801"/>
                </a:lnTo>
                <a:lnTo>
                  <a:pt x="125056" y="225844"/>
                </a:lnTo>
                <a:lnTo>
                  <a:pt x="138455" y="212051"/>
                </a:lnTo>
                <a:lnTo>
                  <a:pt x="151155" y="198132"/>
                </a:lnTo>
                <a:lnTo>
                  <a:pt x="162991" y="183959"/>
                </a:lnTo>
                <a:lnTo>
                  <a:pt x="173824" y="169354"/>
                </a:lnTo>
                <a:lnTo>
                  <a:pt x="186347" y="203708"/>
                </a:lnTo>
                <a:lnTo>
                  <a:pt x="217157" y="258610"/>
                </a:lnTo>
                <a:lnTo>
                  <a:pt x="254571" y="295478"/>
                </a:lnTo>
                <a:lnTo>
                  <a:pt x="295097" y="321716"/>
                </a:lnTo>
                <a:lnTo>
                  <a:pt x="315658" y="331089"/>
                </a:lnTo>
                <a:lnTo>
                  <a:pt x="322249" y="322834"/>
                </a:lnTo>
                <a:lnTo>
                  <a:pt x="330403" y="316433"/>
                </a:lnTo>
                <a:lnTo>
                  <a:pt x="339966" y="312026"/>
                </a:lnTo>
                <a:lnTo>
                  <a:pt x="350812" y="309753"/>
                </a:lnTo>
                <a:lnTo>
                  <a:pt x="350812" y="303657"/>
                </a:lnTo>
                <a:close/>
              </a:path>
              <a:path w="734059" h="347980">
                <a:moveTo>
                  <a:pt x="512445" y="190690"/>
                </a:moveTo>
                <a:lnTo>
                  <a:pt x="480441" y="167830"/>
                </a:lnTo>
                <a:lnTo>
                  <a:pt x="462419" y="206730"/>
                </a:lnTo>
                <a:lnTo>
                  <a:pt x="440385" y="243179"/>
                </a:lnTo>
                <a:lnTo>
                  <a:pt x="414350" y="277063"/>
                </a:lnTo>
                <a:lnTo>
                  <a:pt x="384327" y="308229"/>
                </a:lnTo>
                <a:lnTo>
                  <a:pt x="388912" y="312801"/>
                </a:lnTo>
                <a:lnTo>
                  <a:pt x="418922" y="289293"/>
                </a:lnTo>
                <a:lnTo>
                  <a:pt x="447243" y="262229"/>
                </a:lnTo>
                <a:lnTo>
                  <a:pt x="473849" y="231457"/>
                </a:lnTo>
                <a:lnTo>
                  <a:pt x="498729" y="196786"/>
                </a:lnTo>
                <a:lnTo>
                  <a:pt x="512445" y="190690"/>
                </a:lnTo>
                <a:close/>
              </a:path>
              <a:path w="734059" h="347980">
                <a:moveTo>
                  <a:pt x="693991" y="41148"/>
                </a:moveTo>
                <a:lnTo>
                  <a:pt x="665035" y="10668"/>
                </a:lnTo>
                <a:lnTo>
                  <a:pt x="642086" y="33528"/>
                </a:lnTo>
                <a:lnTo>
                  <a:pt x="433197" y="33528"/>
                </a:lnTo>
                <a:lnTo>
                  <a:pt x="445389" y="45720"/>
                </a:lnTo>
                <a:lnTo>
                  <a:pt x="454317" y="43726"/>
                </a:lnTo>
                <a:lnTo>
                  <a:pt x="463105" y="42291"/>
                </a:lnTo>
                <a:lnTo>
                  <a:pt x="472173" y="41440"/>
                </a:lnTo>
                <a:lnTo>
                  <a:pt x="481965" y="41148"/>
                </a:lnTo>
                <a:lnTo>
                  <a:pt x="693991" y="41148"/>
                </a:lnTo>
                <a:close/>
              </a:path>
              <a:path w="734059" h="347980">
                <a:moveTo>
                  <a:pt x="712279" y="273088"/>
                </a:moveTo>
                <a:lnTo>
                  <a:pt x="689419" y="239560"/>
                </a:lnTo>
                <a:lnTo>
                  <a:pt x="659650" y="213410"/>
                </a:lnTo>
                <a:lnTo>
                  <a:pt x="611593" y="176974"/>
                </a:lnTo>
                <a:lnTo>
                  <a:pt x="607034" y="181546"/>
                </a:lnTo>
                <a:lnTo>
                  <a:pt x="622401" y="198145"/>
                </a:lnTo>
                <a:lnTo>
                  <a:pt x="636371" y="213614"/>
                </a:lnTo>
                <a:lnTo>
                  <a:pt x="668413" y="254279"/>
                </a:lnTo>
                <a:lnTo>
                  <a:pt x="689419" y="289941"/>
                </a:lnTo>
                <a:lnTo>
                  <a:pt x="692467" y="297561"/>
                </a:lnTo>
                <a:lnTo>
                  <a:pt x="695515" y="302133"/>
                </a:lnTo>
                <a:lnTo>
                  <a:pt x="701611" y="302133"/>
                </a:lnTo>
                <a:lnTo>
                  <a:pt x="704659" y="299085"/>
                </a:lnTo>
                <a:lnTo>
                  <a:pt x="707707" y="292989"/>
                </a:lnTo>
                <a:lnTo>
                  <a:pt x="710755" y="288417"/>
                </a:lnTo>
                <a:lnTo>
                  <a:pt x="712279" y="280708"/>
                </a:lnTo>
                <a:lnTo>
                  <a:pt x="712279" y="273088"/>
                </a:lnTo>
                <a:close/>
              </a:path>
              <a:path w="734059" h="347980">
                <a:moveTo>
                  <a:pt x="733615" y="138874"/>
                </a:moveTo>
                <a:lnTo>
                  <a:pt x="703135" y="106781"/>
                </a:lnTo>
                <a:lnTo>
                  <a:pt x="681799" y="129641"/>
                </a:lnTo>
                <a:lnTo>
                  <a:pt x="385851" y="129641"/>
                </a:lnTo>
                <a:lnTo>
                  <a:pt x="399567" y="143446"/>
                </a:lnTo>
                <a:lnTo>
                  <a:pt x="407860" y="141452"/>
                </a:lnTo>
                <a:lnTo>
                  <a:pt x="416725" y="140017"/>
                </a:lnTo>
                <a:lnTo>
                  <a:pt x="426186" y="139166"/>
                </a:lnTo>
                <a:lnTo>
                  <a:pt x="436245" y="138874"/>
                </a:lnTo>
                <a:lnTo>
                  <a:pt x="549122" y="138874"/>
                </a:lnTo>
                <a:lnTo>
                  <a:pt x="549122" y="299085"/>
                </a:lnTo>
                <a:lnTo>
                  <a:pt x="544537" y="305181"/>
                </a:lnTo>
                <a:lnTo>
                  <a:pt x="535305" y="306705"/>
                </a:lnTo>
                <a:lnTo>
                  <a:pt x="527583" y="306425"/>
                </a:lnTo>
                <a:lnTo>
                  <a:pt x="515874" y="305562"/>
                </a:lnTo>
                <a:lnTo>
                  <a:pt x="500151" y="304139"/>
                </a:lnTo>
                <a:lnTo>
                  <a:pt x="480441" y="302133"/>
                </a:lnTo>
                <a:lnTo>
                  <a:pt x="480441" y="308229"/>
                </a:lnTo>
                <a:lnTo>
                  <a:pt x="501815" y="315925"/>
                </a:lnTo>
                <a:lnTo>
                  <a:pt x="517779" y="325183"/>
                </a:lnTo>
                <a:lnTo>
                  <a:pt x="528015" y="335876"/>
                </a:lnTo>
                <a:lnTo>
                  <a:pt x="532257" y="347853"/>
                </a:lnTo>
                <a:lnTo>
                  <a:pt x="550037" y="340067"/>
                </a:lnTo>
                <a:lnTo>
                  <a:pt x="562241" y="330136"/>
                </a:lnTo>
                <a:lnTo>
                  <a:pt x="568985" y="317639"/>
                </a:lnTo>
                <a:lnTo>
                  <a:pt x="570026" y="306705"/>
                </a:lnTo>
                <a:lnTo>
                  <a:pt x="570458" y="302133"/>
                </a:lnTo>
                <a:lnTo>
                  <a:pt x="570458" y="138874"/>
                </a:lnTo>
                <a:lnTo>
                  <a:pt x="733615" y="1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17498" y="2859404"/>
            <a:ext cx="329565" cy="344805"/>
          </a:xfrm>
          <a:custGeom>
            <a:avLst/>
            <a:gdLst/>
            <a:ahLst/>
            <a:cxnLst/>
            <a:rect l="l" t="t" r="r" b="b"/>
            <a:pathLst>
              <a:path w="329565" h="344805">
                <a:moveTo>
                  <a:pt x="250126" y="309752"/>
                </a:moveTo>
                <a:lnTo>
                  <a:pt x="250126" y="315849"/>
                </a:lnTo>
                <a:lnTo>
                  <a:pt x="267033" y="321873"/>
                </a:lnTo>
                <a:lnTo>
                  <a:pt x="279082" y="328612"/>
                </a:lnTo>
                <a:lnTo>
                  <a:pt x="286559" y="336208"/>
                </a:lnTo>
                <a:lnTo>
                  <a:pt x="289750" y="344804"/>
                </a:lnTo>
                <a:lnTo>
                  <a:pt x="303565" y="337327"/>
                </a:lnTo>
                <a:lnTo>
                  <a:pt x="313069" y="328421"/>
                </a:lnTo>
                <a:lnTo>
                  <a:pt x="318555" y="317801"/>
                </a:lnTo>
                <a:lnTo>
                  <a:pt x="319254" y="312800"/>
                </a:lnTo>
                <a:lnTo>
                  <a:pt x="289750" y="312800"/>
                </a:lnTo>
                <a:lnTo>
                  <a:pt x="282916" y="312539"/>
                </a:lnTo>
                <a:lnTo>
                  <a:pt x="273939" y="311848"/>
                </a:lnTo>
                <a:lnTo>
                  <a:pt x="250126" y="309752"/>
                </a:lnTo>
                <a:close/>
              </a:path>
              <a:path w="329565" h="344805">
                <a:moveTo>
                  <a:pt x="292798" y="0"/>
                </a:moveTo>
                <a:lnTo>
                  <a:pt x="282130" y="13715"/>
                </a:lnTo>
                <a:lnTo>
                  <a:pt x="50410" y="13715"/>
                </a:lnTo>
                <a:lnTo>
                  <a:pt x="50775" y="51295"/>
                </a:lnTo>
                <a:lnTo>
                  <a:pt x="50791" y="91351"/>
                </a:lnTo>
                <a:lnTo>
                  <a:pt x="49863" y="156861"/>
                </a:lnTo>
                <a:lnTo>
                  <a:pt x="47053" y="204941"/>
                </a:lnTo>
                <a:lnTo>
                  <a:pt x="40195" y="243844"/>
                </a:lnTo>
                <a:lnTo>
                  <a:pt x="29360" y="280830"/>
                </a:lnTo>
                <a:lnTo>
                  <a:pt x="11691" y="319300"/>
                </a:lnTo>
                <a:lnTo>
                  <a:pt x="0" y="340232"/>
                </a:lnTo>
                <a:lnTo>
                  <a:pt x="4572" y="343280"/>
                </a:lnTo>
                <a:lnTo>
                  <a:pt x="33528" y="305550"/>
                </a:lnTo>
                <a:lnTo>
                  <a:pt x="53340" y="265468"/>
                </a:lnTo>
                <a:lnTo>
                  <a:pt x="64579" y="224307"/>
                </a:lnTo>
                <a:lnTo>
                  <a:pt x="70104" y="183070"/>
                </a:lnTo>
                <a:lnTo>
                  <a:pt x="72199" y="135210"/>
                </a:lnTo>
                <a:lnTo>
                  <a:pt x="73152" y="70205"/>
                </a:lnTo>
                <a:lnTo>
                  <a:pt x="307887" y="70205"/>
                </a:lnTo>
                <a:lnTo>
                  <a:pt x="307259" y="62641"/>
                </a:lnTo>
                <a:lnTo>
                  <a:pt x="307196" y="61061"/>
                </a:lnTo>
                <a:lnTo>
                  <a:pt x="73152" y="61061"/>
                </a:lnTo>
                <a:lnTo>
                  <a:pt x="73152" y="22859"/>
                </a:lnTo>
                <a:lnTo>
                  <a:pt x="310878" y="22859"/>
                </a:lnTo>
                <a:lnTo>
                  <a:pt x="317271" y="18287"/>
                </a:lnTo>
                <a:lnTo>
                  <a:pt x="311153" y="13715"/>
                </a:lnTo>
                <a:lnTo>
                  <a:pt x="73152" y="13715"/>
                </a:lnTo>
                <a:lnTo>
                  <a:pt x="50292" y="1524"/>
                </a:lnTo>
                <a:lnTo>
                  <a:pt x="294837" y="1524"/>
                </a:lnTo>
                <a:lnTo>
                  <a:pt x="292798" y="0"/>
                </a:lnTo>
                <a:close/>
              </a:path>
              <a:path w="329565" h="344805">
                <a:moveTo>
                  <a:pt x="91541" y="213652"/>
                </a:moveTo>
                <a:lnTo>
                  <a:pt x="92422" y="229082"/>
                </a:lnTo>
                <a:lnTo>
                  <a:pt x="92875" y="245656"/>
                </a:lnTo>
                <a:lnTo>
                  <a:pt x="92993" y="305180"/>
                </a:lnTo>
                <a:lnTo>
                  <a:pt x="92882" y="315849"/>
                </a:lnTo>
                <a:lnTo>
                  <a:pt x="92485" y="328421"/>
                </a:lnTo>
                <a:lnTo>
                  <a:pt x="92363" y="331088"/>
                </a:lnTo>
                <a:lnTo>
                  <a:pt x="91541" y="341756"/>
                </a:lnTo>
                <a:lnTo>
                  <a:pt x="112877" y="331088"/>
                </a:lnTo>
                <a:lnTo>
                  <a:pt x="112877" y="231940"/>
                </a:lnTo>
                <a:lnTo>
                  <a:pt x="323977" y="231940"/>
                </a:lnTo>
                <a:lnTo>
                  <a:pt x="329463" y="227368"/>
                </a:lnTo>
                <a:lnTo>
                  <a:pt x="325586" y="224320"/>
                </a:lnTo>
                <a:lnTo>
                  <a:pt x="112852" y="224307"/>
                </a:lnTo>
                <a:lnTo>
                  <a:pt x="91541" y="213652"/>
                </a:lnTo>
                <a:close/>
              </a:path>
              <a:path w="329565" h="344805">
                <a:moveTo>
                  <a:pt x="323977" y="231940"/>
                </a:moveTo>
                <a:lnTo>
                  <a:pt x="300507" y="231940"/>
                </a:lnTo>
                <a:lnTo>
                  <a:pt x="300507" y="309752"/>
                </a:lnTo>
                <a:lnTo>
                  <a:pt x="295846" y="312800"/>
                </a:lnTo>
                <a:lnTo>
                  <a:pt x="319254" y="312800"/>
                </a:lnTo>
                <a:lnTo>
                  <a:pt x="320267" y="305550"/>
                </a:lnTo>
                <a:lnTo>
                  <a:pt x="320319" y="234988"/>
                </a:lnTo>
                <a:lnTo>
                  <a:pt x="323977" y="231940"/>
                </a:lnTo>
                <a:close/>
              </a:path>
              <a:path w="329565" h="344805">
                <a:moveTo>
                  <a:pt x="280109" y="274612"/>
                </a:moveTo>
                <a:lnTo>
                  <a:pt x="257746" y="274612"/>
                </a:lnTo>
                <a:lnTo>
                  <a:pt x="260794" y="286892"/>
                </a:lnTo>
                <a:lnTo>
                  <a:pt x="263842" y="292988"/>
                </a:lnTo>
                <a:lnTo>
                  <a:pt x="263842" y="299084"/>
                </a:lnTo>
                <a:lnTo>
                  <a:pt x="265366" y="300608"/>
                </a:lnTo>
                <a:lnTo>
                  <a:pt x="269938" y="300608"/>
                </a:lnTo>
                <a:lnTo>
                  <a:pt x="272986" y="299084"/>
                </a:lnTo>
                <a:lnTo>
                  <a:pt x="276034" y="296037"/>
                </a:lnTo>
                <a:lnTo>
                  <a:pt x="280606" y="292988"/>
                </a:lnTo>
                <a:lnTo>
                  <a:pt x="282130" y="286892"/>
                </a:lnTo>
                <a:lnTo>
                  <a:pt x="282130" y="279184"/>
                </a:lnTo>
                <a:lnTo>
                  <a:pt x="280109" y="274612"/>
                </a:lnTo>
                <a:close/>
              </a:path>
              <a:path w="329565" h="344805">
                <a:moveTo>
                  <a:pt x="212026" y="231940"/>
                </a:moveTo>
                <a:lnTo>
                  <a:pt x="193738" y="231940"/>
                </a:lnTo>
                <a:lnTo>
                  <a:pt x="193738" y="271564"/>
                </a:lnTo>
                <a:lnTo>
                  <a:pt x="135724" y="274612"/>
                </a:lnTo>
                <a:lnTo>
                  <a:pt x="147929" y="299084"/>
                </a:lnTo>
                <a:lnTo>
                  <a:pt x="160796" y="292475"/>
                </a:lnTo>
                <a:lnTo>
                  <a:pt x="183402" y="286277"/>
                </a:lnTo>
                <a:lnTo>
                  <a:pt x="215725" y="280364"/>
                </a:lnTo>
                <a:lnTo>
                  <a:pt x="257746" y="274612"/>
                </a:lnTo>
                <a:lnTo>
                  <a:pt x="280109" y="274612"/>
                </a:lnTo>
                <a:lnTo>
                  <a:pt x="279225" y="272611"/>
                </a:lnTo>
                <a:lnTo>
                  <a:pt x="277170" y="270040"/>
                </a:lnTo>
                <a:lnTo>
                  <a:pt x="212026" y="270040"/>
                </a:lnTo>
                <a:lnTo>
                  <a:pt x="212026" y="231940"/>
                </a:lnTo>
                <a:close/>
              </a:path>
              <a:path w="329565" h="344805">
                <a:moveTo>
                  <a:pt x="247078" y="242608"/>
                </a:moveTo>
                <a:lnTo>
                  <a:pt x="242506" y="245656"/>
                </a:lnTo>
                <a:lnTo>
                  <a:pt x="245054" y="250513"/>
                </a:lnTo>
                <a:lnTo>
                  <a:pt x="251293" y="261943"/>
                </a:lnTo>
                <a:lnTo>
                  <a:pt x="254698" y="268516"/>
                </a:lnTo>
                <a:lnTo>
                  <a:pt x="212026" y="270040"/>
                </a:lnTo>
                <a:lnTo>
                  <a:pt x="277170" y="270040"/>
                </a:lnTo>
                <a:lnTo>
                  <a:pt x="272605" y="264325"/>
                </a:lnTo>
                <a:lnTo>
                  <a:pt x="261985" y="254323"/>
                </a:lnTo>
                <a:lnTo>
                  <a:pt x="247078" y="242608"/>
                </a:lnTo>
                <a:close/>
              </a:path>
              <a:path w="329565" h="344805">
                <a:moveTo>
                  <a:pt x="212026" y="193738"/>
                </a:moveTo>
                <a:lnTo>
                  <a:pt x="193738" y="193738"/>
                </a:lnTo>
                <a:lnTo>
                  <a:pt x="193738" y="224320"/>
                </a:lnTo>
                <a:lnTo>
                  <a:pt x="212026" y="224320"/>
                </a:lnTo>
                <a:lnTo>
                  <a:pt x="212026" y="193738"/>
                </a:lnTo>
                <a:close/>
              </a:path>
              <a:path w="329565" h="344805">
                <a:moveTo>
                  <a:pt x="308140" y="210604"/>
                </a:moveTo>
                <a:lnTo>
                  <a:pt x="297370" y="224320"/>
                </a:lnTo>
                <a:lnTo>
                  <a:pt x="325586" y="224320"/>
                </a:lnTo>
                <a:lnTo>
                  <a:pt x="308140" y="210604"/>
                </a:lnTo>
                <a:close/>
              </a:path>
              <a:path w="329565" h="344805">
                <a:moveTo>
                  <a:pt x="114401" y="134302"/>
                </a:moveTo>
                <a:lnTo>
                  <a:pt x="115275" y="143184"/>
                </a:lnTo>
                <a:lnTo>
                  <a:pt x="115723" y="151637"/>
                </a:lnTo>
                <a:lnTo>
                  <a:pt x="115774" y="154114"/>
                </a:lnTo>
                <a:lnTo>
                  <a:pt x="115878" y="169163"/>
                </a:lnTo>
                <a:lnTo>
                  <a:pt x="115676" y="177023"/>
                </a:lnTo>
                <a:lnTo>
                  <a:pt x="115157" y="186512"/>
                </a:lnTo>
                <a:lnTo>
                  <a:pt x="114637" y="196591"/>
                </a:lnTo>
                <a:lnTo>
                  <a:pt x="114401" y="207556"/>
                </a:lnTo>
                <a:lnTo>
                  <a:pt x="135724" y="201358"/>
                </a:lnTo>
                <a:lnTo>
                  <a:pt x="135724" y="193738"/>
                </a:lnTo>
                <a:lnTo>
                  <a:pt x="295376" y="193738"/>
                </a:lnTo>
                <a:lnTo>
                  <a:pt x="294965" y="189737"/>
                </a:lnTo>
                <a:lnTo>
                  <a:pt x="294725" y="184594"/>
                </a:lnTo>
                <a:lnTo>
                  <a:pt x="135724" y="184594"/>
                </a:lnTo>
                <a:lnTo>
                  <a:pt x="135724" y="154114"/>
                </a:lnTo>
                <a:lnTo>
                  <a:pt x="298420" y="154114"/>
                </a:lnTo>
                <a:lnTo>
                  <a:pt x="306616" y="148018"/>
                </a:lnTo>
                <a:lnTo>
                  <a:pt x="302441" y="144970"/>
                </a:lnTo>
                <a:lnTo>
                  <a:pt x="135724" y="144970"/>
                </a:lnTo>
                <a:lnTo>
                  <a:pt x="114401" y="134302"/>
                </a:lnTo>
                <a:close/>
              </a:path>
              <a:path w="329565" h="344805">
                <a:moveTo>
                  <a:pt x="295376" y="193738"/>
                </a:moveTo>
                <a:lnTo>
                  <a:pt x="274510" y="193738"/>
                </a:lnTo>
                <a:lnTo>
                  <a:pt x="274510" y="205930"/>
                </a:lnTo>
                <a:lnTo>
                  <a:pt x="295846" y="198310"/>
                </a:lnTo>
                <a:lnTo>
                  <a:pt x="295376" y="193738"/>
                </a:lnTo>
                <a:close/>
              </a:path>
              <a:path w="329565" h="344805">
                <a:moveTo>
                  <a:pt x="212026" y="154114"/>
                </a:moveTo>
                <a:lnTo>
                  <a:pt x="193738" y="154114"/>
                </a:lnTo>
                <a:lnTo>
                  <a:pt x="193738" y="184594"/>
                </a:lnTo>
                <a:lnTo>
                  <a:pt x="212026" y="184594"/>
                </a:lnTo>
                <a:lnTo>
                  <a:pt x="212026" y="154114"/>
                </a:lnTo>
                <a:close/>
              </a:path>
              <a:path w="329565" h="344805">
                <a:moveTo>
                  <a:pt x="298420" y="154114"/>
                </a:moveTo>
                <a:lnTo>
                  <a:pt x="274510" y="154114"/>
                </a:lnTo>
                <a:lnTo>
                  <a:pt x="274510" y="184594"/>
                </a:lnTo>
                <a:lnTo>
                  <a:pt x="294725" y="184594"/>
                </a:lnTo>
                <a:lnTo>
                  <a:pt x="294513" y="180022"/>
                </a:lnTo>
                <a:lnTo>
                  <a:pt x="294343" y="167830"/>
                </a:lnTo>
                <a:lnTo>
                  <a:pt x="294322" y="157162"/>
                </a:lnTo>
                <a:lnTo>
                  <a:pt x="298420" y="154114"/>
                </a:lnTo>
                <a:close/>
              </a:path>
              <a:path w="329565" h="344805">
                <a:moveTo>
                  <a:pt x="212026" y="112877"/>
                </a:moveTo>
                <a:lnTo>
                  <a:pt x="193738" y="112877"/>
                </a:lnTo>
                <a:lnTo>
                  <a:pt x="193738" y="144970"/>
                </a:lnTo>
                <a:lnTo>
                  <a:pt x="212026" y="144970"/>
                </a:lnTo>
                <a:lnTo>
                  <a:pt x="212026" y="112877"/>
                </a:lnTo>
                <a:close/>
              </a:path>
              <a:path w="329565" h="344805">
                <a:moveTo>
                  <a:pt x="283654" y="131254"/>
                </a:moveTo>
                <a:lnTo>
                  <a:pt x="272986" y="144970"/>
                </a:lnTo>
                <a:lnTo>
                  <a:pt x="302441" y="144970"/>
                </a:lnTo>
                <a:lnTo>
                  <a:pt x="283654" y="131254"/>
                </a:lnTo>
                <a:close/>
              </a:path>
              <a:path w="329565" h="344805">
                <a:moveTo>
                  <a:pt x="280606" y="82397"/>
                </a:moveTo>
                <a:lnTo>
                  <a:pt x="230243" y="95470"/>
                </a:lnTo>
                <a:lnTo>
                  <a:pt x="179564" y="102304"/>
                </a:lnTo>
                <a:lnTo>
                  <a:pt x="126322" y="106876"/>
                </a:lnTo>
                <a:lnTo>
                  <a:pt x="99148" y="108305"/>
                </a:lnTo>
                <a:lnTo>
                  <a:pt x="99148" y="114401"/>
                </a:lnTo>
                <a:lnTo>
                  <a:pt x="145838" y="114211"/>
                </a:lnTo>
                <a:lnTo>
                  <a:pt x="169702" y="113758"/>
                </a:lnTo>
                <a:lnTo>
                  <a:pt x="193738" y="112877"/>
                </a:lnTo>
                <a:lnTo>
                  <a:pt x="212026" y="112877"/>
                </a:lnTo>
                <a:lnTo>
                  <a:pt x="212026" y="111353"/>
                </a:lnTo>
                <a:lnTo>
                  <a:pt x="271665" y="107924"/>
                </a:lnTo>
                <a:lnTo>
                  <a:pt x="291579" y="107067"/>
                </a:lnTo>
                <a:lnTo>
                  <a:pt x="305092" y="106781"/>
                </a:lnTo>
                <a:lnTo>
                  <a:pt x="280606" y="82397"/>
                </a:lnTo>
                <a:close/>
              </a:path>
              <a:path w="329565" h="344805">
                <a:moveTo>
                  <a:pt x="307887" y="70205"/>
                </a:moveTo>
                <a:lnTo>
                  <a:pt x="285178" y="70205"/>
                </a:lnTo>
                <a:lnTo>
                  <a:pt x="285178" y="82397"/>
                </a:lnTo>
                <a:lnTo>
                  <a:pt x="308140" y="73253"/>
                </a:lnTo>
                <a:lnTo>
                  <a:pt x="307887" y="70205"/>
                </a:lnTo>
                <a:close/>
              </a:path>
              <a:path w="329565" h="344805">
                <a:moveTo>
                  <a:pt x="310878" y="22859"/>
                </a:moveTo>
                <a:lnTo>
                  <a:pt x="285178" y="22859"/>
                </a:lnTo>
                <a:lnTo>
                  <a:pt x="285178" y="61061"/>
                </a:lnTo>
                <a:lnTo>
                  <a:pt x="307196" y="61061"/>
                </a:lnTo>
                <a:lnTo>
                  <a:pt x="306806" y="51295"/>
                </a:lnTo>
                <a:lnTo>
                  <a:pt x="306639" y="39092"/>
                </a:lnTo>
                <a:lnTo>
                  <a:pt x="306616" y="25907"/>
                </a:lnTo>
                <a:lnTo>
                  <a:pt x="310878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01839" y="2856356"/>
            <a:ext cx="715645" cy="351155"/>
          </a:xfrm>
          <a:custGeom>
            <a:avLst/>
            <a:gdLst/>
            <a:ahLst/>
            <a:cxnLst/>
            <a:rect l="l" t="t" r="r" b="b"/>
            <a:pathLst>
              <a:path w="715645" h="351155">
                <a:moveTo>
                  <a:pt x="337083" y="155638"/>
                </a:moveTo>
                <a:lnTo>
                  <a:pt x="305079" y="122021"/>
                </a:lnTo>
                <a:lnTo>
                  <a:pt x="280695" y="146494"/>
                </a:lnTo>
                <a:lnTo>
                  <a:pt x="180009" y="146494"/>
                </a:lnTo>
                <a:lnTo>
                  <a:pt x="180009" y="41148"/>
                </a:lnTo>
                <a:lnTo>
                  <a:pt x="295935" y="41148"/>
                </a:lnTo>
                <a:lnTo>
                  <a:pt x="265455" y="12192"/>
                </a:lnTo>
                <a:lnTo>
                  <a:pt x="245643" y="33528"/>
                </a:lnTo>
                <a:lnTo>
                  <a:pt x="45808" y="33528"/>
                </a:lnTo>
                <a:lnTo>
                  <a:pt x="59524" y="45720"/>
                </a:lnTo>
                <a:lnTo>
                  <a:pt x="67779" y="43726"/>
                </a:lnTo>
                <a:lnTo>
                  <a:pt x="76479" y="42291"/>
                </a:lnTo>
                <a:lnTo>
                  <a:pt x="85445" y="41440"/>
                </a:lnTo>
                <a:lnTo>
                  <a:pt x="94576" y="41148"/>
                </a:lnTo>
                <a:lnTo>
                  <a:pt x="157162" y="41148"/>
                </a:lnTo>
                <a:lnTo>
                  <a:pt x="157162" y="146494"/>
                </a:lnTo>
                <a:lnTo>
                  <a:pt x="0" y="146494"/>
                </a:lnTo>
                <a:lnTo>
                  <a:pt x="12179" y="160210"/>
                </a:lnTo>
                <a:lnTo>
                  <a:pt x="21158" y="158216"/>
                </a:lnTo>
                <a:lnTo>
                  <a:pt x="29984" y="156781"/>
                </a:lnTo>
                <a:lnTo>
                  <a:pt x="39065" y="155930"/>
                </a:lnTo>
                <a:lnTo>
                  <a:pt x="48856" y="155638"/>
                </a:lnTo>
                <a:lnTo>
                  <a:pt x="157162" y="155638"/>
                </a:lnTo>
                <a:lnTo>
                  <a:pt x="157162" y="299085"/>
                </a:lnTo>
                <a:lnTo>
                  <a:pt x="152577" y="305181"/>
                </a:lnTo>
                <a:lnTo>
                  <a:pt x="141909" y="305181"/>
                </a:lnTo>
                <a:lnTo>
                  <a:pt x="133591" y="304876"/>
                </a:lnTo>
                <a:lnTo>
                  <a:pt x="122580" y="303847"/>
                </a:lnTo>
                <a:lnTo>
                  <a:pt x="109029" y="301967"/>
                </a:lnTo>
                <a:lnTo>
                  <a:pt x="93052" y="299085"/>
                </a:lnTo>
                <a:lnTo>
                  <a:pt x="93052" y="306705"/>
                </a:lnTo>
                <a:lnTo>
                  <a:pt x="115062" y="314134"/>
                </a:lnTo>
                <a:lnTo>
                  <a:pt x="130810" y="322707"/>
                </a:lnTo>
                <a:lnTo>
                  <a:pt x="140271" y="332422"/>
                </a:lnTo>
                <a:lnTo>
                  <a:pt x="143433" y="343281"/>
                </a:lnTo>
                <a:lnTo>
                  <a:pt x="160070" y="335495"/>
                </a:lnTo>
                <a:lnTo>
                  <a:pt x="171424" y="325564"/>
                </a:lnTo>
                <a:lnTo>
                  <a:pt x="177927" y="313067"/>
                </a:lnTo>
                <a:lnTo>
                  <a:pt x="180009" y="297561"/>
                </a:lnTo>
                <a:lnTo>
                  <a:pt x="180009" y="155638"/>
                </a:lnTo>
                <a:lnTo>
                  <a:pt x="337083" y="155638"/>
                </a:lnTo>
                <a:close/>
              </a:path>
              <a:path w="715645" h="351155">
                <a:moveTo>
                  <a:pt x="562825" y="56489"/>
                </a:moveTo>
                <a:lnTo>
                  <a:pt x="553605" y="47244"/>
                </a:lnTo>
                <a:lnTo>
                  <a:pt x="536917" y="30480"/>
                </a:lnTo>
                <a:lnTo>
                  <a:pt x="518629" y="47244"/>
                </a:lnTo>
                <a:lnTo>
                  <a:pt x="454520" y="47244"/>
                </a:lnTo>
                <a:lnTo>
                  <a:pt x="464019" y="36957"/>
                </a:lnTo>
                <a:lnTo>
                  <a:pt x="471932" y="28956"/>
                </a:lnTo>
                <a:lnTo>
                  <a:pt x="478409" y="23241"/>
                </a:lnTo>
                <a:lnTo>
                  <a:pt x="483577" y="19812"/>
                </a:lnTo>
                <a:lnTo>
                  <a:pt x="452996" y="0"/>
                </a:lnTo>
                <a:lnTo>
                  <a:pt x="434352" y="42697"/>
                </a:lnTo>
                <a:lnTo>
                  <a:pt x="405561" y="81635"/>
                </a:lnTo>
                <a:lnTo>
                  <a:pt x="384416" y="102209"/>
                </a:lnTo>
                <a:lnTo>
                  <a:pt x="387477" y="108305"/>
                </a:lnTo>
                <a:lnTo>
                  <a:pt x="398081" y="102336"/>
                </a:lnTo>
                <a:lnTo>
                  <a:pt x="407276" y="95923"/>
                </a:lnTo>
                <a:lnTo>
                  <a:pt x="415315" y="89242"/>
                </a:lnTo>
                <a:lnTo>
                  <a:pt x="422516" y="82397"/>
                </a:lnTo>
                <a:lnTo>
                  <a:pt x="429983" y="75565"/>
                </a:lnTo>
                <a:lnTo>
                  <a:pt x="436613" y="68872"/>
                </a:lnTo>
                <a:lnTo>
                  <a:pt x="442658" y="62471"/>
                </a:lnTo>
                <a:lnTo>
                  <a:pt x="448437" y="56489"/>
                </a:lnTo>
                <a:lnTo>
                  <a:pt x="466813" y="56489"/>
                </a:lnTo>
                <a:lnTo>
                  <a:pt x="471970" y="63093"/>
                </a:lnTo>
                <a:lnTo>
                  <a:pt x="486625" y="96113"/>
                </a:lnTo>
                <a:lnTo>
                  <a:pt x="488149" y="102209"/>
                </a:lnTo>
                <a:lnTo>
                  <a:pt x="488149" y="103733"/>
                </a:lnTo>
                <a:lnTo>
                  <a:pt x="489673" y="105257"/>
                </a:lnTo>
                <a:lnTo>
                  <a:pt x="494245" y="105257"/>
                </a:lnTo>
                <a:lnTo>
                  <a:pt x="497293" y="103733"/>
                </a:lnTo>
                <a:lnTo>
                  <a:pt x="501865" y="100685"/>
                </a:lnTo>
                <a:lnTo>
                  <a:pt x="504913" y="97637"/>
                </a:lnTo>
                <a:lnTo>
                  <a:pt x="507961" y="93065"/>
                </a:lnTo>
                <a:lnTo>
                  <a:pt x="507961" y="85445"/>
                </a:lnTo>
                <a:lnTo>
                  <a:pt x="475957" y="56489"/>
                </a:lnTo>
                <a:lnTo>
                  <a:pt x="562825" y="56489"/>
                </a:lnTo>
                <a:close/>
              </a:path>
              <a:path w="715645" h="351155">
                <a:moveTo>
                  <a:pt x="709320" y="228892"/>
                </a:moveTo>
                <a:lnTo>
                  <a:pt x="704761" y="224320"/>
                </a:lnTo>
                <a:lnTo>
                  <a:pt x="689508" y="208978"/>
                </a:lnTo>
                <a:lnTo>
                  <a:pt x="674166" y="224320"/>
                </a:lnTo>
                <a:lnTo>
                  <a:pt x="565873" y="224320"/>
                </a:lnTo>
                <a:lnTo>
                  <a:pt x="565873" y="176974"/>
                </a:lnTo>
                <a:lnTo>
                  <a:pt x="648258" y="176974"/>
                </a:lnTo>
                <a:lnTo>
                  <a:pt x="648258" y="193738"/>
                </a:lnTo>
                <a:lnTo>
                  <a:pt x="669594" y="184594"/>
                </a:lnTo>
                <a:lnTo>
                  <a:pt x="668807" y="176974"/>
                </a:lnTo>
                <a:lnTo>
                  <a:pt x="668705" y="176009"/>
                </a:lnTo>
                <a:lnTo>
                  <a:pt x="668401" y="167830"/>
                </a:lnTo>
                <a:lnTo>
                  <a:pt x="668261" y="163830"/>
                </a:lnTo>
                <a:lnTo>
                  <a:pt x="668147" y="154114"/>
                </a:lnTo>
                <a:lnTo>
                  <a:pt x="668070" y="128117"/>
                </a:lnTo>
                <a:lnTo>
                  <a:pt x="675386" y="123545"/>
                </a:lnTo>
                <a:lnTo>
                  <a:pt x="680275" y="120497"/>
                </a:lnTo>
                <a:lnTo>
                  <a:pt x="658939" y="100685"/>
                </a:lnTo>
                <a:lnTo>
                  <a:pt x="648258" y="110299"/>
                </a:lnTo>
                <a:lnTo>
                  <a:pt x="648258" y="123545"/>
                </a:lnTo>
                <a:lnTo>
                  <a:pt x="648258" y="167830"/>
                </a:lnTo>
                <a:lnTo>
                  <a:pt x="565873" y="167830"/>
                </a:lnTo>
                <a:lnTo>
                  <a:pt x="565873" y="123545"/>
                </a:lnTo>
                <a:lnTo>
                  <a:pt x="648258" y="123545"/>
                </a:lnTo>
                <a:lnTo>
                  <a:pt x="648258" y="110299"/>
                </a:lnTo>
                <a:lnTo>
                  <a:pt x="643699" y="114401"/>
                </a:lnTo>
                <a:lnTo>
                  <a:pt x="422516" y="114401"/>
                </a:lnTo>
                <a:lnTo>
                  <a:pt x="436232" y="128117"/>
                </a:lnTo>
                <a:lnTo>
                  <a:pt x="443953" y="126123"/>
                </a:lnTo>
                <a:lnTo>
                  <a:pt x="451104" y="124688"/>
                </a:lnTo>
                <a:lnTo>
                  <a:pt x="457708" y="123837"/>
                </a:lnTo>
                <a:lnTo>
                  <a:pt x="463765" y="123545"/>
                </a:lnTo>
                <a:lnTo>
                  <a:pt x="546061" y="123545"/>
                </a:lnTo>
                <a:lnTo>
                  <a:pt x="546061" y="167830"/>
                </a:lnTo>
                <a:lnTo>
                  <a:pt x="546061" y="176974"/>
                </a:lnTo>
                <a:lnTo>
                  <a:pt x="546061" y="224320"/>
                </a:lnTo>
                <a:lnTo>
                  <a:pt x="448437" y="224320"/>
                </a:lnTo>
                <a:lnTo>
                  <a:pt x="451827" y="210032"/>
                </a:lnTo>
                <a:lnTo>
                  <a:pt x="455091" y="197180"/>
                </a:lnTo>
                <a:lnTo>
                  <a:pt x="458063" y="186080"/>
                </a:lnTo>
                <a:lnTo>
                  <a:pt x="460616" y="176974"/>
                </a:lnTo>
                <a:lnTo>
                  <a:pt x="546061" y="176974"/>
                </a:lnTo>
                <a:lnTo>
                  <a:pt x="546061" y="167830"/>
                </a:lnTo>
                <a:lnTo>
                  <a:pt x="465289" y="167830"/>
                </a:lnTo>
                <a:lnTo>
                  <a:pt x="443852" y="154114"/>
                </a:lnTo>
                <a:lnTo>
                  <a:pt x="439508" y="172720"/>
                </a:lnTo>
                <a:lnTo>
                  <a:pt x="435470" y="189750"/>
                </a:lnTo>
                <a:lnTo>
                  <a:pt x="431419" y="205384"/>
                </a:lnTo>
                <a:lnTo>
                  <a:pt x="427101" y="219748"/>
                </a:lnTo>
                <a:lnTo>
                  <a:pt x="413372" y="227368"/>
                </a:lnTo>
                <a:lnTo>
                  <a:pt x="436232" y="245656"/>
                </a:lnTo>
                <a:lnTo>
                  <a:pt x="446913" y="231940"/>
                </a:lnTo>
                <a:lnTo>
                  <a:pt x="520153" y="231940"/>
                </a:lnTo>
                <a:lnTo>
                  <a:pt x="490804" y="266623"/>
                </a:lnTo>
                <a:lnTo>
                  <a:pt x="454520" y="294513"/>
                </a:lnTo>
                <a:lnTo>
                  <a:pt x="414896" y="317944"/>
                </a:lnTo>
                <a:lnTo>
                  <a:pt x="375272" y="335661"/>
                </a:lnTo>
                <a:lnTo>
                  <a:pt x="376796" y="343281"/>
                </a:lnTo>
                <a:lnTo>
                  <a:pt x="425767" y="323659"/>
                </a:lnTo>
                <a:lnTo>
                  <a:pt x="471385" y="300609"/>
                </a:lnTo>
                <a:lnTo>
                  <a:pt x="511581" y="271576"/>
                </a:lnTo>
                <a:lnTo>
                  <a:pt x="546061" y="233464"/>
                </a:lnTo>
                <a:lnTo>
                  <a:pt x="545973" y="306895"/>
                </a:lnTo>
                <a:lnTo>
                  <a:pt x="545871" y="318897"/>
                </a:lnTo>
                <a:lnTo>
                  <a:pt x="545401" y="335661"/>
                </a:lnTo>
                <a:lnTo>
                  <a:pt x="544537" y="350901"/>
                </a:lnTo>
                <a:lnTo>
                  <a:pt x="567397" y="343281"/>
                </a:lnTo>
                <a:lnTo>
                  <a:pt x="566508" y="333260"/>
                </a:lnTo>
                <a:lnTo>
                  <a:pt x="566115" y="324993"/>
                </a:lnTo>
                <a:lnTo>
                  <a:pt x="566000" y="320421"/>
                </a:lnTo>
                <a:lnTo>
                  <a:pt x="565873" y="308229"/>
                </a:lnTo>
                <a:lnTo>
                  <a:pt x="565873" y="233464"/>
                </a:lnTo>
                <a:lnTo>
                  <a:pt x="565873" y="231940"/>
                </a:lnTo>
                <a:lnTo>
                  <a:pt x="675690" y="231940"/>
                </a:lnTo>
                <a:lnTo>
                  <a:pt x="672541" y="251612"/>
                </a:lnTo>
                <a:lnTo>
                  <a:pt x="663511" y="289941"/>
                </a:lnTo>
                <a:lnTo>
                  <a:pt x="658939" y="292989"/>
                </a:lnTo>
                <a:lnTo>
                  <a:pt x="654354" y="292989"/>
                </a:lnTo>
                <a:lnTo>
                  <a:pt x="648042" y="292417"/>
                </a:lnTo>
                <a:lnTo>
                  <a:pt x="638149" y="290703"/>
                </a:lnTo>
                <a:lnTo>
                  <a:pt x="624560" y="287820"/>
                </a:lnTo>
                <a:lnTo>
                  <a:pt x="607110" y="283756"/>
                </a:lnTo>
                <a:lnTo>
                  <a:pt x="607110" y="289941"/>
                </a:lnTo>
                <a:lnTo>
                  <a:pt x="623989" y="298208"/>
                </a:lnTo>
                <a:lnTo>
                  <a:pt x="635876" y="306895"/>
                </a:lnTo>
                <a:lnTo>
                  <a:pt x="642899" y="315874"/>
                </a:lnTo>
                <a:lnTo>
                  <a:pt x="645210" y="324993"/>
                </a:lnTo>
                <a:lnTo>
                  <a:pt x="654354" y="323469"/>
                </a:lnTo>
                <a:lnTo>
                  <a:pt x="661987" y="320421"/>
                </a:lnTo>
                <a:lnTo>
                  <a:pt x="666559" y="318897"/>
                </a:lnTo>
                <a:lnTo>
                  <a:pt x="675690" y="312801"/>
                </a:lnTo>
                <a:lnTo>
                  <a:pt x="678751" y="308229"/>
                </a:lnTo>
                <a:lnTo>
                  <a:pt x="683412" y="303657"/>
                </a:lnTo>
                <a:lnTo>
                  <a:pt x="684936" y="297561"/>
                </a:lnTo>
                <a:lnTo>
                  <a:pt x="686460" y="292989"/>
                </a:lnTo>
                <a:lnTo>
                  <a:pt x="687984" y="288417"/>
                </a:lnTo>
                <a:lnTo>
                  <a:pt x="689406" y="280301"/>
                </a:lnTo>
                <a:lnTo>
                  <a:pt x="693978" y="255549"/>
                </a:lnTo>
                <a:lnTo>
                  <a:pt x="697128" y="238036"/>
                </a:lnTo>
                <a:lnTo>
                  <a:pt x="705256" y="231940"/>
                </a:lnTo>
                <a:lnTo>
                  <a:pt x="709320" y="228892"/>
                </a:lnTo>
                <a:close/>
              </a:path>
              <a:path w="715645" h="351155">
                <a:moveTo>
                  <a:pt x="715416" y="56489"/>
                </a:moveTo>
                <a:lnTo>
                  <a:pt x="706742" y="47244"/>
                </a:lnTo>
                <a:lnTo>
                  <a:pt x="691032" y="30480"/>
                </a:lnTo>
                <a:lnTo>
                  <a:pt x="672642" y="47244"/>
                </a:lnTo>
                <a:lnTo>
                  <a:pt x="596442" y="47244"/>
                </a:lnTo>
                <a:lnTo>
                  <a:pt x="605053" y="36957"/>
                </a:lnTo>
                <a:lnTo>
                  <a:pt x="612635" y="29159"/>
                </a:lnTo>
                <a:lnTo>
                  <a:pt x="619379" y="23888"/>
                </a:lnTo>
                <a:lnTo>
                  <a:pt x="625411" y="21336"/>
                </a:lnTo>
                <a:lnTo>
                  <a:pt x="594918" y="1524"/>
                </a:lnTo>
                <a:lnTo>
                  <a:pt x="591172" y="12077"/>
                </a:lnTo>
                <a:lnTo>
                  <a:pt x="586638" y="23241"/>
                </a:lnTo>
                <a:lnTo>
                  <a:pt x="581418" y="34315"/>
                </a:lnTo>
                <a:lnTo>
                  <a:pt x="575106" y="45720"/>
                </a:lnTo>
                <a:lnTo>
                  <a:pt x="568210" y="58661"/>
                </a:lnTo>
                <a:lnTo>
                  <a:pt x="559168" y="72351"/>
                </a:lnTo>
                <a:lnTo>
                  <a:pt x="548220" y="86766"/>
                </a:lnTo>
                <a:lnTo>
                  <a:pt x="535393" y="102209"/>
                </a:lnTo>
                <a:lnTo>
                  <a:pt x="539965" y="105257"/>
                </a:lnTo>
                <a:lnTo>
                  <a:pt x="570445" y="79349"/>
                </a:lnTo>
                <a:lnTo>
                  <a:pt x="574446" y="74498"/>
                </a:lnTo>
                <a:lnTo>
                  <a:pt x="584682" y="63068"/>
                </a:lnTo>
                <a:lnTo>
                  <a:pt x="590346" y="56489"/>
                </a:lnTo>
                <a:lnTo>
                  <a:pt x="611682" y="56489"/>
                </a:lnTo>
                <a:lnTo>
                  <a:pt x="619696" y="70421"/>
                </a:lnTo>
                <a:lnTo>
                  <a:pt x="622833" y="75996"/>
                </a:lnTo>
                <a:lnTo>
                  <a:pt x="625411" y="80873"/>
                </a:lnTo>
                <a:lnTo>
                  <a:pt x="628446" y="93065"/>
                </a:lnTo>
                <a:lnTo>
                  <a:pt x="631494" y="97637"/>
                </a:lnTo>
                <a:lnTo>
                  <a:pt x="633018" y="103733"/>
                </a:lnTo>
                <a:lnTo>
                  <a:pt x="634542" y="105257"/>
                </a:lnTo>
                <a:lnTo>
                  <a:pt x="637590" y="105257"/>
                </a:lnTo>
                <a:lnTo>
                  <a:pt x="640651" y="103733"/>
                </a:lnTo>
                <a:lnTo>
                  <a:pt x="643699" y="99161"/>
                </a:lnTo>
                <a:lnTo>
                  <a:pt x="648258" y="94589"/>
                </a:lnTo>
                <a:lnTo>
                  <a:pt x="649782" y="90017"/>
                </a:lnTo>
                <a:lnTo>
                  <a:pt x="649782" y="82397"/>
                </a:lnTo>
                <a:lnTo>
                  <a:pt x="620839" y="56489"/>
                </a:lnTo>
                <a:lnTo>
                  <a:pt x="715416" y="56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04477" y="2859404"/>
            <a:ext cx="347980" cy="325120"/>
          </a:xfrm>
          <a:custGeom>
            <a:avLst/>
            <a:gdLst/>
            <a:ahLst/>
            <a:cxnLst/>
            <a:rect l="l" t="t" r="r" b="b"/>
            <a:pathLst>
              <a:path w="347979" h="325119">
                <a:moveTo>
                  <a:pt x="321843" y="289940"/>
                </a:moveTo>
                <a:lnTo>
                  <a:pt x="300507" y="311276"/>
                </a:lnTo>
                <a:lnTo>
                  <a:pt x="99148" y="311276"/>
                </a:lnTo>
                <a:lnTo>
                  <a:pt x="112864" y="324992"/>
                </a:lnTo>
                <a:lnTo>
                  <a:pt x="121129" y="322992"/>
                </a:lnTo>
                <a:lnTo>
                  <a:pt x="129830" y="321563"/>
                </a:lnTo>
                <a:lnTo>
                  <a:pt x="138834" y="320706"/>
                </a:lnTo>
                <a:lnTo>
                  <a:pt x="148005" y="320420"/>
                </a:lnTo>
                <a:lnTo>
                  <a:pt x="347751" y="320420"/>
                </a:lnTo>
                <a:lnTo>
                  <a:pt x="321843" y="289940"/>
                </a:lnTo>
                <a:close/>
              </a:path>
              <a:path w="347979" h="325119">
                <a:moveTo>
                  <a:pt x="131152" y="259372"/>
                </a:moveTo>
                <a:lnTo>
                  <a:pt x="58000" y="280708"/>
                </a:lnTo>
                <a:lnTo>
                  <a:pt x="9685" y="291296"/>
                </a:lnTo>
                <a:lnTo>
                  <a:pt x="0" y="292988"/>
                </a:lnTo>
                <a:lnTo>
                  <a:pt x="16751" y="321944"/>
                </a:lnTo>
                <a:lnTo>
                  <a:pt x="51555" y="301585"/>
                </a:lnTo>
                <a:lnTo>
                  <a:pt x="107149" y="277099"/>
                </a:lnTo>
                <a:lnTo>
                  <a:pt x="132676" y="266992"/>
                </a:lnTo>
                <a:lnTo>
                  <a:pt x="131152" y="259372"/>
                </a:lnTo>
                <a:close/>
              </a:path>
              <a:path w="347979" h="325119">
                <a:moveTo>
                  <a:pt x="152577" y="15239"/>
                </a:moveTo>
                <a:lnTo>
                  <a:pt x="153458" y="30091"/>
                </a:lnTo>
                <a:lnTo>
                  <a:pt x="153911" y="49390"/>
                </a:lnTo>
                <a:lnTo>
                  <a:pt x="154026" y="65633"/>
                </a:lnTo>
                <a:lnTo>
                  <a:pt x="154101" y="311276"/>
                </a:lnTo>
                <a:lnTo>
                  <a:pt x="173913" y="311276"/>
                </a:lnTo>
                <a:lnTo>
                  <a:pt x="173913" y="221272"/>
                </a:lnTo>
                <a:lnTo>
                  <a:pt x="289839" y="221272"/>
                </a:lnTo>
                <a:lnTo>
                  <a:pt x="289839" y="212128"/>
                </a:lnTo>
                <a:lnTo>
                  <a:pt x="173913" y="212128"/>
                </a:lnTo>
                <a:lnTo>
                  <a:pt x="173913" y="128117"/>
                </a:lnTo>
                <a:lnTo>
                  <a:pt x="289839" y="128117"/>
                </a:lnTo>
                <a:lnTo>
                  <a:pt x="289839" y="118973"/>
                </a:lnTo>
                <a:lnTo>
                  <a:pt x="173913" y="118973"/>
                </a:lnTo>
                <a:lnTo>
                  <a:pt x="173913" y="38100"/>
                </a:lnTo>
                <a:lnTo>
                  <a:pt x="295717" y="38100"/>
                </a:lnTo>
                <a:lnTo>
                  <a:pt x="303555" y="32003"/>
                </a:lnTo>
                <a:lnTo>
                  <a:pt x="299804" y="28955"/>
                </a:lnTo>
                <a:lnTo>
                  <a:pt x="173913" y="28955"/>
                </a:lnTo>
                <a:lnTo>
                  <a:pt x="152577" y="15239"/>
                </a:lnTo>
                <a:close/>
              </a:path>
              <a:path w="347979" h="325119">
                <a:moveTo>
                  <a:pt x="289839" y="221272"/>
                </a:moveTo>
                <a:lnTo>
                  <a:pt x="268503" y="221272"/>
                </a:lnTo>
                <a:lnTo>
                  <a:pt x="268503" y="311276"/>
                </a:lnTo>
                <a:lnTo>
                  <a:pt x="289839" y="311276"/>
                </a:lnTo>
                <a:lnTo>
                  <a:pt x="289839" y="221272"/>
                </a:lnTo>
                <a:close/>
              </a:path>
              <a:path w="347979" h="325119">
                <a:moveTo>
                  <a:pt x="103702" y="129730"/>
                </a:moveTo>
                <a:lnTo>
                  <a:pt x="83908" y="129730"/>
                </a:lnTo>
                <a:lnTo>
                  <a:pt x="69907" y="151995"/>
                </a:lnTo>
                <a:lnTo>
                  <a:pt x="57619" y="170687"/>
                </a:lnTo>
                <a:lnTo>
                  <a:pt x="31010" y="205370"/>
                </a:lnTo>
                <a:lnTo>
                  <a:pt x="7607" y="221272"/>
                </a:lnTo>
                <a:lnTo>
                  <a:pt x="24371" y="247180"/>
                </a:lnTo>
                <a:lnTo>
                  <a:pt x="71716" y="225844"/>
                </a:lnTo>
                <a:lnTo>
                  <a:pt x="94398" y="218224"/>
                </a:lnTo>
                <a:lnTo>
                  <a:pt x="39712" y="218224"/>
                </a:lnTo>
                <a:lnTo>
                  <a:pt x="60263" y="190993"/>
                </a:lnTo>
                <a:lnTo>
                  <a:pt x="78384" y="166498"/>
                </a:lnTo>
                <a:lnTo>
                  <a:pt x="93933" y="144577"/>
                </a:lnTo>
                <a:lnTo>
                  <a:pt x="103702" y="129730"/>
                </a:lnTo>
                <a:close/>
              </a:path>
              <a:path w="347979" h="325119">
                <a:moveTo>
                  <a:pt x="123532" y="202882"/>
                </a:moveTo>
                <a:lnTo>
                  <a:pt x="66311" y="213683"/>
                </a:lnTo>
                <a:lnTo>
                  <a:pt x="39712" y="218224"/>
                </a:lnTo>
                <a:lnTo>
                  <a:pt x="94398" y="218224"/>
                </a:lnTo>
                <a:lnTo>
                  <a:pt x="101815" y="215747"/>
                </a:lnTo>
                <a:lnTo>
                  <a:pt x="114150" y="211913"/>
                </a:lnTo>
                <a:lnTo>
                  <a:pt x="125056" y="209080"/>
                </a:lnTo>
                <a:lnTo>
                  <a:pt x="123532" y="202882"/>
                </a:lnTo>
                <a:close/>
              </a:path>
              <a:path w="347979" h="325119">
                <a:moveTo>
                  <a:pt x="289839" y="128117"/>
                </a:moveTo>
                <a:lnTo>
                  <a:pt x="268503" y="128117"/>
                </a:lnTo>
                <a:lnTo>
                  <a:pt x="268503" y="212128"/>
                </a:lnTo>
                <a:lnTo>
                  <a:pt x="289839" y="212128"/>
                </a:lnTo>
                <a:lnTo>
                  <a:pt x="289839" y="128117"/>
                </a:lnTo>
                <a:close/>
              </a:path>
              <a:path w="347979" h="325119">
                <a:moveTo>
                  <a:pt x="67144" y="0"/>
                </a:moveTo>
                <a:lnTo>
                  <a:pt x="51500" y="51906"/>
                </a:lnTo>
                <a:lnTo>
                  <a:pt x="30319" y="97042"/>
                </a:lnTo>
                <a:lnTo>
                  <a:pt x="4559" y="128117"/>
                </a:lnTo>
                <a:lnTo>
                  <a:pt x="16751" y="154114"/>
                </a:lnTo>
                <a:lnTo>
                  <a:pt x="53476" y="137231"/>
                </a:lnTo>
                <a:lnTo>
                  <a:pt x="83908" y="129730"/>
                </a:lnTo>
                <a:lnTo>
                  <a:pt x="103702" y="129730"/>
                </a:lnTo>
                <a:lnTo>
                  <a:pt x="104763" y="128117"/>
                </a:lnTo>
                <a:lnTo>
                  <a:pt x="25895" y="128117"/>
                </a:lnTo>
                <a:lnTo>
                  <a:pt x="38812" y="107519"/>
                </a:lnTo>
                <a:lnTo>
                  <a:pt x="49987" y="89065"/>
                </a:lnTo>
                <a:lnTo>
                  <a:pt x="59428" y="72610"/>
                </a:lnTo>
                <a:lnTo>
                  <a:pt x="67144" y="58013"/>
                </a:lnTo>
                <a:lnTo>
                  <a:pt x="74002" y="45334"/>
                </a:lnTo>
                <a:lnTo>
                  <a:pt x="80860" y="34683"/>
                </a:lnTo>
                <a:lnTo>
                  <a:pt x="87718" y="25766"/>
                </a:lnTo>
                <a:lnTo>
                  <a:pt x="94576" y="18287"/>
                </a:lnTo>
                <a:lnTo>
                  <a:pt x="67144" y="0"/>
                </a:lnTo>
                <a:close/>
              </a:path>
              <a:path w="347979" h="325119">
                <a:moveTo>
                  <a:pt x="111340" y="65633"/>
                </a:moveTo>
                <a:lnTo>
                  <a:pt x="94410" y="108067"/>
                </a:lnTo>
                <a:lnTo>
                  <a:pt x="25895" y="128117"/>
                </a:lnTo>
                <a:lnTo>
                  <a:pt x="104763" y="128117"/>
                </a:lnTo>
                <a:lnTo>
                  <a:pt x="131414" y="89065"/>
                </a:lnTo>
                <a:lnTo>
                  <a:pt x="135724" y="83921"/>
                </a:lnTo>
                <a:lnTo>
                  <a:pt x="111340" y="65633"/>
                </a:lnTo>
                <a:close/>
              </a:path>
              <a:path w="347979" h="325119">
                <a:moveTo>
                  <a:pt x="295717" y="38100"/>
                </a:moveTo>
                <a:lnTo>
                  <a:pt x="268503" y="38100"/>
                </a:lnTo>
                <a:lnTo>
                  <a:pt x="268503" y="118973"/>
                </a:lnTo>
                <a:lnTo>
                  <a:pt x="289839" y="118973"/>
                </a:lnTo>
                <a:lnTo>
                  <a:pt x="289839" y="42671"/>
                </a:lnTo>
                <a:lnTo>
                  <a:pt x="295717" y="38100"/>
                </a:lnTo>
                <a:close/>
              </a:path>
              <a:path w="347979" h="325119">
                <a:moveTo>
                  <a:pt x="279171" y="12191"/>
                </a:moveTo>
                <a:lnTo>
                  <a:pt x="266979" y="28955"/>
                </a:lnTo>
                <a:lnTo>
                  <a:pt x="299804" y="28955"/>
                </a:lnTo>
                <a:lnTo>
                  <a:pt x="279171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11753" y="3079153"/>
            <a:ext cx="59690" cy="104139"/>
          </a:xfrm>
          <a:custGeom>
            <a:avLst/>
            <a:gdLst/>
            <a:ahLst/>
            <a:cxnLst/>
            <a:rect l="l" t="t" r="r" b="b"/>
            <a:pathLst>
              <a:path w="59690" h="104139">
                <a:moveTo>
                  <a:pt x="32003" y="0"/>
                </a:moveTo>
                <a:lnTo>
                  <a:pt x="24396" y="1524"/>
                </a:lnTo>
                <a:lnTo>
                  <a:pt x="12192" y="10667"/>
                </a:lnTo>
                <a:lnTo>
                  <a:pt x="9144" y="15239"/>
                </a:lnTo>
                <a:lnTo>
                  <a:pt x="6108" y="24383"/>
                </a:lnTo>
                <a:lnTo>
                  <a:pt x="7620" y="28955"/>
                </a:lnTo>
                <a:lnTo>
                  <a:pt x="7620" y="33527"/>
                </a:lnTo>
                <a:lnTo>
                  <a:pt x="9144" y="38100"/>
                </a:lnTo>
                <a:lnTo>
                  <a:pt x="12192" y="42671"/>
                </a:lnTo>
                <a:lnTo>
                  <a:pt x="16764" y="45719"/>
                </a:lnTo>
                <a:lnTo>
                  <a:pt x="19812" y="48767"/>
                </a:lnTo>
                <a:lnTo>
                  <a:pt x="27431" y="50291"/>
                </a:lnTo>
                <a:lnTo>
                  <a:pt x="36575" y="50291"/>
                </a:lnTo>
                <a:lnTo>
                  <a:pt x="33123" y="59116"/>
                </a:lnTo>
                <a:lnTo>
                  <a:pt x="29529" y="67100"/>
                </a:lnTo>
                <a:lnTo>
                  <a:pt x="25651" y="73941"/>
                </a:lnTo>
                <a:lnTo>
                  <a:pt x="21348" y="79336"/>
                </a:lnTo>
                <a:lnTo>
                  <a:pt x="16764" y="86956"/>
                </a:lnTo>
                <a:lnTo>
                  <a:pt x="10668" y="93052"/>
                </a:lnTo>
                <a:lnTo>
                  <a:pt x="4584" y="97624"/>
                </a:lnTo>
                <a:lnTo>
                  <a:pt x="1524" y="99148"/>
                </a:lnTo>
                <a:lnTo>
                  <a:pt x="0" y="100672"/>
                </a:lnTo>
                <a:lnTo>
                  <a:pt x="0" y="103720"/>
                </a:lnTo>
                <a:lnTo>
                  <a:pt x="3060" y="103720"/>
                </a:lnTo>
                <a:lnTo>
                  <a:pt x="42219" y="75036"/>
                </a:lnTo>
                <a:lnTo>
                  <a:pt x="59448" y="35051"/>
                </a:lnTo>
                <a:lnTo>
                  <a:pt x="59448" y="18287"/>
                </a:lnTo>
                <a:lnTo>
                  <a:pt x="56388" y="13715"/>
                </a:lnTo>
                <a:lnTo>
                  <a:pt x="54864" y="7619"/>
                </a:lnTo>
                <a:lnTo>
                  <a:pt x="48768" y="4571"/>
                </a:lnTo>
                <a:lnTo>
                  <a:pt x="39624" y="304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5997" y="3437673"/>
            <a:ext cx="718820" cy="349885"/>
          </a:xfrm>
          <a:custGeom>
            <a:avLst/>
            <a:gdLst/>
            <a:ahLst/>
            <a:cxnLst/>
            <a:rect l="l" t="t" r="r" b="b"/>
            <a:pathLst>
              <a:path w="718819" h="349885">
                <a:moveTo>
                  <a:pt x="184607" y="35140"/>
                </a:moveTo>
                <a:lnTo>
                  <a:pt x="154470" y="8978"/>
                </a:lnTo>
                <a:lnTo>
                  <a:pt x="141935" y="1524"/>
                </a:lnTo>
                <a:lnTo>
                  <a:pt x="138874" y="4572"/>
                </a:lnTo>
                <a:lnTo>
                  <a:pt x="147167" y="16891"/>
                </a:lnTo>
                <a:lnTo>
                  <a:pt x="153733" y="28473"/>
                </a:lnTo>
                <a:lnTo>
                  <a:pt x="158597" y="39166"/>
                </a:lnTo>
                <a:lnTo>
                  <a:pt x="161734" y="48856"/>
                </a:lnTo>
                <a:lnTo>
                  <a:pt x="163271" y="58000"/>
                </a:lnTo>
                <a:lnTo>
                  <a:pt x="166306" y="62572"/>
                </a:lnTo>
                <a:lnTo>
                  <a:pt x="170878" y="62572"/>
                </a:lnTo>
                <a:lnTo>
                  <a:pt x="173926" y="61048"/>
                </a:lnTo>
                <a:lnTo>
                  <a:pt x="176974" y="54952"/>
                </a:lnTo>
                <a:lnTo>
                  <a:pt x="181546" y="50380"/>
                </a:lnTo>
                <a:lnTo>
                  <a:pt x="184607" y="45808"/>
                </a:lnTo>
                <a:lnTo>
                  <a:pt x="184607" y="35140"/>
                </a:lnTo>
                <a:close/>
              </a:path>
              <a:path w="718819" h="349885">
                <a:moveTo>
                  <a:pt x="326428" y="80860"/>
                </a:moveTo>
                <a:lnTo>
                  <a:pt x="322529" y="76288"/>
                </a:lnTo>
                <a:lnTo>
                  <a:pt x="314769" y="67144"/>
                </a:lnTo>
                <a:lnTo>
                  <a:pt x="300520" y="50380"/>
                </a:lnTo>
                <a:lnTo>
                  <a:pt x="283756" y="67144"/>
                </a:lnTo>
                <a:lnTo>
                  <a:pt x="50393" y="67144"/>
                </a:lnTo>
                <a:lnTo>
                  <a:pt x="50393" y="47332"/>
                </a:lnTo>
                <a:lnTo>
                  <a:pt x="44297" y="47332"/>
                </a:lnTo>
                <a:lnTo>
                  <a:pt x="30111" y="87884"/>
                </a:lnTo>
                <a:lnTo>
                  <a:pt x="15240" y="102298"/>
                </a:lnTo>
                <a:lnTo>
                  <a:pt x="12192" y="108394"/>
                </a:lnTo>
                <a:lnTo>
                  <a:pt x="12192" y="112966"/>
                </a:lnTo>
                <a:lnTo>
                  <a:pt x="19799" y="120586"/>
                </a:lnTo>
                <a:lnTo>
                  <a:pt x="30568" y="120586"/>
                </a:lnTo>
                <a:lnTo>
                  <a:pt x="35140" y="119062"/>
                </a:lnTo>
                <a:lnTo>
                  <a:pt x="42773" y="116014"/>
                </a:lnTo>
                <a:lnTo>
                  <a:pt x="46748" y="111760"/>
                </a:lnTo>
                <a:lnTo>
                  <a:pt x="49441" y="103632"/>
                </a:lnTo>
                <a:lnTo>
                  <a:pt x="50698" y="91757"/>
                </a:lnTo>
                <a:lnTo>
                  <a:pt x="50393" y="76288"/>
                </a:lnTo>
                <a:lnTo>
                  <a:pt x="286804" y="76288"/>
                </a:lnTo>
                <a:lnTo>
                  <a:pt x="268516" y="112966"/>
                </a:lnTo>
                <a:lnTo>
                  <a:pt x="271564" y="116014"/>
                </a:lnTo>
                <a:lnTo>
                  <a:pt x="287845" y="100838"/>
                </a:lnTo>
                <a:lnTo>
                  <a:pt x="302425" y="89827"/>
                </a:lnTo>
                <a:lnTo>
                  <a:pt x="315277" y="83134"/>
                </a:lnTo>
                <a:lnTo>
                  <a:pt x="326428" y="80860"/>
                </a:lnTo>
                <a:close/>
              </a:path>
              <a:path w="718819" h="349885">
                <a:moveTo>
                  <a:pt x="332524" y="309753"/>
                </a:moveTo>
                <a:lnTo>
                  <a:pt x="315087" y="311543"/>
                </a:lnTo>
                <a:lnTo>
                  <a:pt x="297091" y="312610"/>
                </a:lnTo>
                <a:lnTo>
                  <a:pt x="259372" y="314325"/>
                </a:lnTo>
                <a:lnTo>
                  <a:pt x="238734" y="313994"/>
                </a:lnTo>
                <a:lnTo>
                  <a:pt x="218135" y="312801"/>
                </a:lnTo>
                <a:lnTo>
                  <a:pt x="197548" y="310476"/>
                </a:lnTo>
                <a:lnTo>
                  <a:pt x="176974" y="306705"/>
                </a:lnTo>
                <a:lnTo>
                  <a:pt x="176974" y="300609"/>
                </a:lnTo>
                <a:lnTo>
                  <a:pt x="176974" y="230403"/>
                </a:lnTo>
                <a:lnTo>
                  <a:pt x="291376" y="230403"/>
                </a:lnTo>
                <a:lnTo>
                  <a:pt x="282702" y="221259"/>
                </a:lnTo>
                <a:lnTo>
                  <a:pt x="263944" y="201447"/>
                </a:lnTo>
                <a:lnTo>
                  <a:pt x="244132" y="221259"/>
                </a:lnTo>
                <a:lnTo>
                  <a:pt x="176974" y="221259"/>
                </a:lnTo>
                <a:lnTo>
                  <a:pt x="176974" y="148018"/>
                </a:lnTo>
                <a:lnTo>
                  <a:pt x="306616" y="148018"/>
                </a:lnTo>
                <a:lnTo>
                  <a:pt x="276136" y="117538"/>
                </a:lnTo>
                <a:lnTo>
                  <a:pt x="256324" y="138874"/>
                </a:lnTo>
                <a:lnTo>
                  <a:pt x="22860" y="138874"/>
                </a:lnTo>
                <a:lnTo>
                  <a:pt x="36677" y="152590"/>
                </a:lnTo>
                <a:lnTo>
                  <a:pt x="44958" y="150596"/>
                </a:lnTo>
                <a:lnTo>
                  <a:pt x="53822" y="149161"/>
                </a:lnTo>
                <a:lnTo>
                  <a:pt x="63246" y="148310"/>
                </a:lnTo>
                <a:lnTo>
                  <a:pt x="73253" y="148018"/>
                </a:lnTo>
                <a:lnTo>
                  <a:pt x="155638" y="148018"/>
                </a:lnTo>
                <a:lnTo>
                  <a:pt x="155638" y="300609"/>
                </a:lnTo>
                <a:lnTo>
                  <a:pt x="147116" y="297497"/>
                </a:lnTo>
                <a:lnTo>
                  <a:pt x="109207" y="270941"/>
                </a:lnTo>
                <a:lnTo>
                  <a:pt x="90144" y="248691"/>
                </a:lnTo>
                <a:lnTo>
                  <a:pt x="83921" y="239547"/>
                </a:lnTo>
                <a:lnTo>
                  <a:pt x="86207" y="232168"/>
                </a:lnTo>
                <a:lnTo>
                  <a:pt x="88493" y="223926"/>
                </a:lnTo>
                <a:lnTo>
                  <a:pt x="90779" y="215125"/>
                </a:lnTo>
                <a:lnTo>
                  <a:pt x="93065" y="206019"/>
                </a:lnTo>
                <a:lnTo>
                  <a:pt x="105257" y="195351"/>
                </a:lnTo>
                <a:lnTo>
                  <a:pt x="70205" y="177063"/>
                </a:lnTo>
                <a:lnTo>
                  <a:pt x="69011" y="191668"/>
                </a:lnTo>
                <a:lnTo>
                  <a:pt x="67500" y="206019"/>
                </a:lnTo>
                <a:lnTo>
                  <a:pt x="65481" y="219722"/>
                </a:lnTo>
                <a:lnTo>
                  <a:pt x="62585" y="233451"/>
                </a:lnTo>
                <a:lnTo>
                  <a:pt x="59702" y="247256"/>
                </a:lnTo>
                <a:lnTo>
                  <a:pt x="42773" y="289941"/>
                </a:lnTo>
                <a:lnTo>
                  <a:pt x="13106" y="331165"/>
                </a:lnTo>
                <a:lnTo>
                  <a:pt x="0" y="344893"/>
                </a:lnTo>
                <a:lnTo>
                  <a:pt x="3048" y="349465"/>
                </a:lnTo>
                <a:lnTo>
                  <a:pt x="42773" y="315747"/>
                </a:lnTo>
                <a:lnTo>
                  <a:pt x="67729" y="279844"/>
                </a:lnTo>
                <a:lnTo>
                  <a:pt x="82397" y="248691"/>
                </a:lnTo>
                <a:lnTo>
                  <a:pt x="91821" y="264807"/>
                </a:lnTo>
                <a:lnTo>
                  <a:pt x="123545" y="302133"/>
                </a:lnTo>
                <a:lnTo>
                  <a:pt x="166928" y="325323"/>
                </a:lnTo>
                <a:lnTo>
                  <a:pt x="206349" y="333679"/>
                </a:lnTo>
                <a:lnTo>
                  <a:pt x="264185" y="338874"/>
                </a:lnTo>
                <a:lnTo>
                  <a:pt x="300520" y="340321"/>
                </a:lnTo>
                <a:lnTo>
                  <a:pt x="304876" y="331152"/>
                </a:lnTo>
                <a:lnTo>
                  <a:pt x="311378" y="324091"/>
                </a:lnTo>
                <a:lnTo>
                  <a:pt x="320446" y="319036"/>
                </a:lnTo>
                <a:lnTo>
                  <a:pt x="332524" y="315849"/>
                </a:lnTo>
                <a:lnTo>
                  <a:pt x="332524" y="314325"/>
                </a:lnTo>
                <a:lnTo>
                  <a:pt x="332524" y="309753"/>
                </a:lnTo>
                <a:close/>
              </a:path>
              <a:path w="718819" h="349885">
                <a:moveTo>
                  <a:pt x="568934" y="58000"/>
                </a:moveTo>
                <a:lnTo>
                  <a:pt x="545731" y="26441"/>
                </a:lnTo>
                <a:lnTo>
                  <a:pt x="511022" y="0"/>
                </a:lnTo>
                <a:lnTo>
                  <a:pt x="506450" y="3048"/>
                </a:lnTo>
                <a:lnTo>
                  <a:pt x="518998" y="22580"/>
                </a:lnTo>
                <a:lnTo>
                  <a:pt x="529120" y="40093"/>
                </a:lnTo>
                <a:lnTo>
                  <a:pt x="536663" y="55867"/>
                </a:lnTo>
                <a:lnTo>
                  <a:pt x="541502" y="70192"/>
                </a:lnTo>
                <a:lnTo>
                  <a:pt x="544550" y="80860"/>
                </a:lnTo>
                <a:lnTo>
                  <a:pt x="547598" y="86956"/>
                </a:lnTo>
                <a:lnTo>
                  <a:pt x="553694" y="86956"/>
                </a:lnTo>
                <a:lnTo>
                  <a:pt x="556742" y="83908"/>
                </a:lnTo>
                <a:lnTo>
                  <a:pt x="565886" y="68668"/>
                </a:lnTo>
                <a:lnTo>
                  <a:pt x="568934" y="64096"/>
                </a:lnTo>
                <a:lnTo>
                  <a:pt x="568934" y="58000"/>
                </a:lnTo>
                <a:close/>
              </a:path>
              <a:path w="718819" h="349885">
                <a:moveTo>
                  <a:pt x="718477" y="317373"/>
                </a:moveTo>
                <a:lnTo>
                  <a:pt x="644271" y="292976"/>
                </a:lnTo>
                <a:lnTo>
                  <a:pt x="606679" y="268897"/>
                </a:lnTo>
                <a:lnTo>
                  <a:pt x="568934" y="236499"/>
                </a:lnTo>
                <a:lnTo>
                  <a:pt x="579081" y="221259"/>
                </a:lnTo>
                <a:lnTo>
                  <a:pt x="590626" y="203936"/>
                </a:lnTo>
                <a:lnTo>
                  <a:pt x="611873" y="163487"/>
                </a:lnTo>
                <a:lnTo>
                  <a:pt x="632244" y="115303"/>
                </a:lnTo>
                <a:lnTo>
                  <a:pt x="651332" y="59524"/>
                </a:lnTo>
                <a:lnTo>
                  <a:pt x="666559" y="51904"/>
                </a:lnTo>
                <a:lnTo>
                  <a:pt x="629996" y="27520"/>
                </a:lnTo>
                <a:lnTo>
                  <a:pt x="621957" y="59524"/>
                </a:lnTo>
                <a:lnTo>
                  <a:pt x="613791" y="89103"/>
                </a:lnTo>
                <a:lnTo>
                  <a:pt x="596455" y="140398"/>
                </a:lnTo>
                <a:lnTo>
                  <a:pt x="577545" y="182549"/>
                </a:lnTo>
                <a:lnTo>
                  <a:pt x="555218" y="221259"/>
                </a:lnTo>
                <a:lnTo>
                  <a:pt x="532892" y="193586"/>
                </a:lnTo>
                <a:lnTo>
                  <a:pt x="509295" y="156438"/>
                </a:lnTo>
                <a:lnTo>
                  <a:pt x="484238" y="110134"/>
                </a:lnTo>
                <a:lnTo>
                  <a:pt x="457581" y="54952"/>
                </a:lnTo>
                <a:lnTo>
                  <a:pt x="451497" y="58000"/>
                </a:lnTo>
                <a:lnTo>
                  <a:pt x="471805" y="110375"/>
                </a:lnTo>
                <a:lnTo>
                  <a:pt x="493674" y="157581"/>
                </a:lnTo>
                <a:lnTo>
                  <a:pt x="516940" y="199631"/>
                </a:lnTo>
                <a:lnTo>
                  <a:pt x="541502" y="236499"/>
                </a:lnTo>
                <a:lnTo>
                  <a:pt x="505256" y="271449"/>
                </a:lnTo>
                <a:lnTo>
                  <a:pt x="465442" y="300799"/>
                </a:lnTo>
                <a:lnTo>
                  <a:pt x="422465" y="324726"/>
                </a:lnTo>
                <a:lnTo>
                  <a:pt x="376809" y="343369"/>
                </a:lnTo>
                <a:lnTo>
                  <a:pt x="378333" y="349465"/>
                </a:lnTo>
                <a:lnTo>
                  <a:pt x="428040" y="333146"/>
                </a:lnTo>
                <a:lnTo>
                  <a:pt x="474205" y="311518"/>
                </a:lnTo>
                <a:lnTo>
                  <a:pt x="516648" y="284454"/>
                </a:lnTo>
                <a:lnTo>
                  <a:pt x="555218" y="251841"/>
                </a:lnTo>
                <a:lnTo>
                  <a:pt x="586409" y="282702"/>
                </a:lnTo>
                <a:lnTo>
                  <a:pt x="618172" y="308851"/>
                </a:lnTo>
                <a:lnTo>
                  <a:pt x="650494" y="330149"/>
                </a:lnTo>
                <a:lnTo>
                  <a:pt x="683425" y="346417"/>
                </a:lnTo>
                <a:lnTo>
                  <a:pt x="689114" y="338137"/>
                </a:lnTo>
                <a:lnTo>
                  <a:pt x="696937" y="331558"/>
                </a:lnTo>
                <a:lnTo>
                  <a:pt x="706780" y="326669"/>
                </a:lnTo>
                <a:lnTo>
                  <a:pt x="718477" y="323469"/>
                </a:lnTo>
                <a:lnTo>
                  <a:pt x="718477" y="317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35753" y="3660457"/>
            <a:ext cx="59690" cy="104139"/>
          </a:xfrm>
          <a:custGeom>
            <a:avLst/>
            <a:gdLst/>
            <a:ahLst/>
            <a:cxnLst/>
            <a:rect l="l" t="t" r="r" b="b"/>
            <a:pathLst>
              <a:path w="59689" h="104139">
                <a:moveTo>
                  <a:pt x="30479" y="0"/>
                </a:moveTo>
                <a:lnTo>
                  <a:pt x="22872" y="1524"/>
                </a:lnTo>
                <a:lnTo>
                  <a:pt x="10668" y="10667"/>
                </a:lnTo>
                <a:lnTo>
                  <a:pt x="7620" y="15239"/>
                </a:lnTo>
                <a:lnTo>
                  <a:pt x="7620" y="19812"/>
                </a:lnTo>
                <a:lnTo>
                  <a:pt x="6096" y="24384"/>
                </a:lnTo>
                <a:lnTo>
                  <a:pt x="6096" y="29057"/>
                </a:lnTo>
                <a:lnTo>
                  <a:pt x="9144" y="38201"/>
                </a:lnTo>
                <a:lnTo>
                  <a:pt x="12191" y="42773"/>
                </a:lnTo>
                <a:lnTo>
                  <a:pt x="15239" y="45821"/>
                </a:lnTo>
                <a:lnTo>
                  <a:pt x="19812" y="48869"/>
                </a:lnTo>
                <a:lnTo>
                  <a:pt x="25908" y="50393"/>
                </a:lnTo>
                <a:lnTo>
                  <a:pt x="35051" y="50393"/>
                </a:lnTo>
                <a:lnTo>
                  <a:pt x="31622" y="59204"/>
                </a:lnTo>
                <a:lnTo>
                  <a:pt x="28193" y="67157"/>
                </a:lnTo>
                <a:lnTo>
                  <a:pt x="24764" y="73967"/>
                </a:lnTo>
                <a:lnTo>
                  <a:pt x="21336" y="79349"/>
                </a:lnTo>
                <a:lnTo>
                  <a:pt x="15239" y="86969"/>
                </a:lnTo>
                <a:lnTo>
                  <a:pt x="10668" y="93065"/>
                </a:lnTo>
                <a:lnTo>
                  <a:pt x="4584" y="97637"/>
                </a:lnTo>
                <a:lnTo>
                  <a:pt x="1524" y="99161"/>
                </a:lnTo>
                <a:lnTo>
                  <a:pt x="0" y="100685"/>
                </a:lnTo>
                <a:lnTo>
                  <a:pt x="0" y="103822"/>
                </a:lnTo>
                <a:lnTo>
                  <a:pt x="3048" y="103822"/>
                </a:lnTo>
                <a:lnTo>
                  <a:pt x="41635" y="75277"/>
                </a:lnTo>
                <a:lnTo>
                  <a:pt x="59537" y="35153"/>
                </a:lnTo>
                <a:lnTo>
                  <a:pt x="59537" y="24384"/>
                </a:lnTo>
                <a:lnTo>
                  <a:pt x="58013" y="19812"/>
                </a:lnTo>
                <a:lnTo>
                  <a:pt x="56489" y="13715"/>
                </a:lnTo>
                <a:lnTo>
                  <a:pt x="53441" y="7619"/>
                </a:lnTo>
                <a:lnTo>
                  <a:pt x="48869" y="4572"/>
                </a:lnTo>
                <a:lnTo>
                  <a:pt x="39624" y="3048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63627" y="3437673"/>
            <a:ext cx="1104900" cy="351155"/>
          </a:xfrm>
          <a:custGeom>
            <a:avLst/>
            <a:gdLst/>
            <a:ahLst/>
            <a:cxnLst/>
            <a:rect l="l" t="t" r="r" b="b"/>
            <a:pathLst>
              <a:path w="1104900" h="351154">
                <a:moveTo>
                  <a:pt x="349377" y="303657"/>
                </a:moveTo>
                <a:lnTo>
                  <a:pt x="308521" y="296608"/>
                </a:lnTo>
                <a:lnTo>
                  <a:pt x="260032" y="275234"/>
                </a:lnTo>
                <a:lnTo>
                  <a:pt x="221170" y="239547"/>
                </a:lnTo>
                <a:lnTo>
                  <a:pt x="270967" y="208267"/>
                </a:lnTo>
                <a:lnTo>
                  <a:pt x="289839" y="196875"/>
                </a:lnTo>
                <a:lnTo>
                  <a:pt x="305092" y="195351"/>
                </a:lnTo>
                <a:lnTo>
                  <a:pt x="279171" y="170878"/>
                </a:lnTo>
                <a:lnTo>
                  <a:pt x="268338" y="186055"/>
                </a:lnTo>
                <a:lnTo>
                  <a:pt x="254203" y="201637"/>
                </a:lnTo>
                <a:lnTo>
                  <a:pt x="236905" y="217474"/>
                </a:lnTo>
                <a:lnTo>
                  <a:pt x="216598" y="233451"/>
                </a:lnTo>
                <a:lnTo>
                  <a:pt x="205740" y="217144"/>
                </a:lnTo>
                <a:lnTo>
                  <a:pt x="196024" y="200113"/>
                </a:lnTo>
                <a:lnTo>
                  <a:pt x="187452" y="182194"/>
                </a:lnTo>
                <a:lnTo>
                  <a:pt x="180022" y="163258"/>
                </a:lnTo>
                <a:lnTo>
                  <a:pt x="344703" y="163258"/>
                </a:lnTo>
                <a:lnTo>
                  <a:pt x="315760" y="131254"/>
                </a:lnTo>
                <a:lnTo>
                  <a:pt x="292887" y="154114"/>
                </a:lnTo>
                <a:lnTo>
                  <a:pt x="181546" y="154114"/>
                </a:lnTo>
                <a:lnTo>
                  <a:pt x="181546" y="109918"/>
                </a:lnTo>
                <a:lnTo>
                  <a:pt x="303555" y="109918"/>
                </a:lnTo>
                <a:lnTo>
                  <a:pt x="276123" y="82384"/>
                </a:lnTo>
                <a:lnTo>
                  <a:pt x="257848" y="102298"/>
                </a:lnTo>
                <a:lnTo>
                  <a:pt x="181546" y="102298"/>
                </a:lnTo>
                <a:lnTo>
                  <a:pt x="181546" y="61048"/>
                </a:lnTo>
                <a:lnTo>
                  <a:pt x="326415" y="61048"/>
                </a:lnTo>
                <a:lnTo>
                  <a:pt x="298983" y="32092"/>
                </a:lnTo>
                <a:lnTo>
                  <a:pt x="277660" y="51904"/>
                </a:lnTo>
                <a:lnTo>
                  <a:pt x="181546" y="51904"/>
                </a:lnTo>
                <a:lnTo>
                  <a:pt x="181546" y="25996"/>
                </a:lnTo>
                <a:lnTo>
                  <a:pt x="193738" y="15240"/>
                </a:lnTo>
                <a:lnTo>
                  <a:pt x="158686" y="0"/>
                </a:lnTo>
                <a:lnTo>
                  <a:pt x="159562" y="12649"/>
                </a:lnTo>
                <a:lnTo>
                  <a:pt x="160020" y="25425"/>
                </a:lnTo>
                <a:lnTo>
                  <a:pt x="160210" y="51904"/>
                </a:lnTo>
                <a:lnTo>
                  <a:pt x="27520" y="51904"/>
                </a:lnTo>
                <a:lnTo>
                  <a:pt x="41236" y="65620"/>
                </a:lnTo>
                <a:lnTo>
                  <a:pt x="49491" y="63627"/>
                </a:lnTo>
                <a:lnTo>
                  <a:pt x="58191" y="62191"/>
                </a:lnTo>
                <a:lnTo>
                  <a:pt x="67157" y="61341"/>
                </a:lnTo>
                <a:lnTo>
                  <a:pt x="76288" y="61048"/>
                </a:lnTo>
                <a:lnTo>
                  <a:pt x="160210" y="61048"/>
                </a:lnTo>
                <a:lnTo>
                  <a:pt x="160210" y="102298"/>
                </a:lnTo>
                <a:lnTo>
                  <a:pt x="53441" y="102298"/>
                </a:lnTo>
                <a:lnTo>
                  <a:pt x="67144" y="114490"/>
                </a:lnTo>
                <a:lnTo>
                  <a:pt x="75399" y="112496"/>
                </a:lnTo>
                <a:lnTo>
                  <a:pt x="84086" y="111061"/>
                </a:lnTo>
                <a:lnTo>
                  <a:pt x="93065" y="110210"/>
                </a:lnTo>
                <a:lnTo>
                  <a:pt x="102196" y="109918"/>
                </a:lnTo>
                <a:lnTo>
                  <a:pt x="160210" y="109918"/>
                </a:lnTo>
                <a:lnTo>
                  <a:pt x="160210" y="154114"/>
                </a:lnTo>
                <a:lnTo>
                  <a:pt x="6096" y="154114"/>
                </a:lnTo>
                <a:lnTo>
                  <a:pt x="18288" y="167830"/>
                </a:lnTo>
                <a:lnTo>
                  <a:pt x="27266" y="165836"/>
                </a:lnTo>
                <a:lnTo>
                  <a:pt x="36080" y="164401"/>
                </a:lnTo>
                <a:lnTo>
                  <a:pt x="45161" y="163550"/>
                </a:lnTo>
                <a:lnTo>
                  <a:pt x="54952" y="163258"/>
                </a:lnTo>
                <a:lnTo>
                  <a:pt x="151066" y="163258"/>
                </a:lnTo>
                <a:lnTo>
                  <a:pt x="122631" y="198589"/>
                </a:lnTo>
                <a:lnTo>
                  <a:pt x="88480" y="230403"/>
                </a:lnTo>
                <a:lnTo>
                  <a:pt x="48844" y="258305"/>
                </a:lnTo>
                <a:lnTo>
                  <a:pt x="0" y="283845"/>
                </a:lnTo>
                <a:lnTo>
                  <a:pt x="1524" y="289941"/>
                </a:lnTo>
                <a:lnTo>
                  <a:pt x="29260" y="279971"/>
                </a:lnTo>
                <a:lnTo>
                  <a:pt x="55130" y="268401"/>
                </a:lnTo>
                <a:lnTo>
                  <a:pt x="78981" y="255397"/>
                </a:lnTo>
                <a:lnTo>
                  <a:pt x="100685" y="241071"/>
                </a:lnTo>
                <a:lnTo>
                  <a:pt x="100685" y="299085"/>
                </a:lnTo>
                <a:lnTo>
                  <a:pt x="100126" y="307619"/>
                </a:lnTo>
                <a:lnTo>
                  <a:pt x="98577" y="314706"/>
                </a:lnTo>
                <a:lnTo>
                  <a:pt x="96164" y="320090"/>
                </a:lnTo>
                <a:lnTo>
                  <a:pt x="93052" y="323469"/>
                </a:lnTo>
                <a:lnTo>
                  <a:pt x="111340" y="347941"/>
                </a:lnTo>
                <a:lnTo>
                  <a:pt x="127393" y="335622"/>
                </a:lnTo>
                <a:lnTo>
                  <a:pt x="148005" y="321424"/>
                </a:lnTo>
                <a:lnTo>
                  <a:pt x="173151" y="305219"/>
                </a:lnTo>
                <a:lnTo>
                  <a:pt x="202882" y="286893"/>
                </a:lnTo>
                <a:lnTo>
                  <a:pt x="199834" y="280797"/>
                </a:lnTo>
                <a:lnTo>
                  <a:pt x="123532" y="312801"/>
                </a:lnTo>
                <a:lnTo>
                  <a:pt x="123532" y="225831"/>
                </a:lnTo>
                <a:lnTo>
                  <a:pt x="136994" y="212115"/>
                </a:lnTo>
                <a:lnTo>
                  <a:pt x="149720" y="198399"/>
                </a:lnTo>
                <a:lnTo>
                  <a:pt x="161556" y="184658"/>
                </a:lnTo>
                <a:lnTo>
                  <a:pt x="172402" y="170878"/>
                </a:lnTo>
                <a:lnTo>
                  <a:pt x="184924" y="204355"/>
                </a:lnTo>
                <a:lnTo>
                  <a:pt x="215684" y="258711"/>
                </a:lnTo>
                <a:lnTo>
                  <a:pt x="253123" y="295516"/>
                </a:lnTo>
                <a:lnTo>
                  <a:pt x="294322" y="321754"/>
                </a:lnTo>
                <a:lnTo>
                  <a:pt x="315760" y="331177"/>
                </a:lnTo>
                <a:lnTo>
                  <a:pt x="321411" y="323088"/>
                </a:lnTo>
                <a:lnTo>
                  <a:pt x="329095" y="317004"/>
                </a:lnTo>
                <a:lnTo>
                  <a:pt x="338505" y="312661"/>
                </a:lnTo>
                <a:lnTo>
                  <a:pt x="349377" y="309753"/>
                </a:lnTo>
                <a:lnTo>
                  <a:pt x="349377" y="303657"/>
                </a:lnTo>
                <a:close/>
              </a:path>
              <a:path w="1104900" h="351154">
                <a:moveTo>
                  <a:pt x="512533" y="190779"/>
                </a:moveTo>
                <a:lnTo>
                  <a:pt x="479005" y="169354"/>
                </a:lnTo>
                <a:lnTo>
                  <a:pt x="460971" y="207391"/>
                </a:lnTo>
                <a:lnTo>
                  <a:pt x="439102" y="243408"/>
                </a:lnTo>
                <a:lnTo>
                  <a:pt x="413550" y="277114"/>
                </a:lnTo>
                <a:lnTo>
                  <a:pt x="384429" y="308229"/>
                </a:lnTo>
                <a:lnTo>
                  <a:pt x="387477" y="312801"/>
                </a:lnTo>
                <a:lnTo>
                  <a:pt x="417487" y="289331"/>
                </a:lnTo>
                <a:lnTo>
                  <a:pt x="445808" y="262280"/>
                </a:lnTo>
                <a:lnTo>
                  <a:pt x="472414" y="231495"/>
                </a:lnTo>
                <a:lnTo>
                  <a:pt x="497293" y="196875"/>
                </a:lnTo>
                <a:lnTo>
                  <a:pt x="512533" y="190779"/>
                </a:lnTo>
                <a:close/>
              </a:path>
              <a:path w="1104900" h="351154">
                <a:moveTo>
                  <a:pt x="694080" y="42760"/>
                </a:moveTo>
                <a:lnTo>
                  <a:pt x="663511" y="10668"/>
                </a:lnTo>
                <a:lnTo>
                  <a:pt x="640651" y="33616"/>
                </a:lnTo>
                <a:lnTo>
                  <a:pt x="431673" y="33616"/>
                </a:lnTo>
                <a:lnTo>
                  <a:pt x="445389" y="47332"/>
                </a:lnTo>
                <a:lnTo>
                  <a:pt x="453656" y="45339"/>
                </a:lnTo>
                <a:lnTo>
                  <a:pt x="462381" y="43903"/>
                </a:lnTo>
                <a:lnTo>
                  <a:pt x="471398" y="43053"/>
                </a:lnTo>
                <a:lnTo>
                  <a:pt x="480529" y="42760"/>
                </a:lnTo>
                <a:lnTo>
                  <a:pt x="694080" y="42760"/>
                </a:lnTo>
                <a:close/>
              </a:path>
              <a:path w="1104900" h="351154">
                <a:moveTo>
                  <a:pt x="710844" y="273177"/>
                </a:moveTo>
                <a:lnTo>
                  <a:pt x="687984" y="239547"/>
                </a:lnTo>
                <a:lnTo>
                  <a:pt x="658177" y="214020"/>
                </a:lnTo>
                <a:lnTo>
                  <a:pt x="610171" y="177063"/>
                </a:lnTo>
                <a:lnTo>
                  <a:pt x="605599" y="181635"/>
                </a:lnTo>
                <a:lnTo>
                  <a:pt x="620979" y="198208"/>
                </a:lnTo>
                <a:lnTo>
                  <a:pt x="634936" y="213652"/>
                </a:lnTo>
                <a:lnTo>
                  <a:pt x="666902" y="254546"/>
                </a:lnTo>
                <a:lnTo>
                  <a:pt x="687984" y="289941"/>
                </a:lnTo>
                <a:lnTo>
                  <a:pt x="691032" y="297561"/>
                </a:lnTo>
                <a:lnTo>
                  <a:pt x="695604" y="302133"/>
                </a:lnTo>
                <a:lnTo>
                  <a:pt x="700176" y="302133"/>
                </a:lnTo>
                <a:lnTo>
                  <a:pt x="703237" y="299085"/>
                </a:lnTo>
                <a:lnTo>
                  <a:pt x="706285" y="294513"/>
                </a:lnTo>
                <a:lnTo>
                  <a:pt x="709320" y="288417"/>
                </a:lnTo>
                <a:lnTo>
                  <a:pt x="710844" y="280797"/>
                </a:lnTo>
                <a:lnTo>
                  <a:pt x="710844" y="273177"/>
                </a:lnTo>
                <a:close/>
              </a:path>
              <a:path w="1104900" h="351154">
                <a:moveTo>
                  <a:pt x="732180" y="138874"/>
                </a:moveTo>
                <a:lnTo>
                  <a:pt x="703237" y="108394"/>
                </a:lnTo>
                <a:lnTo>
                  <a:pt x="680364" y="129730"/>
                </a:lnTo>
                <a:lnTo>
                  <a:pt x="385953" y="129730"/>
                </a:lnTo>
                <a:lnTo>
                  <a:pt x="398132" y="143446"/>
                </a:lnTo>
                <a:lnTo>
                  <a:pt x="407073" y="141452"/>
                </a:lnTo>
                <a:lnTo>
                  <a:pt x="415848" y="140017"/>
                </a:lnTo>
                <a:lnTo>
                  <a:pt x="424929" y="139166"/>
                </a:lnTo>
                <a:lnTo>
                  <a:pt x="434708" y="138874"/>
                </a:lnTo>
                <a:lnTo>
                  <a:pt x="547598" y="138874"/>
                </a:lnTo>
                <a:lnTo>
                  <a:pt x="547598" y="299085"/>
                </a:lnTo>
                <a:lnTo>
                  <a:pt x="543013" y="306705"/>
                </a:lnTo>
                <a:lnTo>
                  <a:pt x="535393" y="306705"/>
                </a:lnTo>
                <a:lnTo>
                  <a:pt x="526796" y="306425"/>
                </a:lnTo>
                <a:lnTo>
                  <a:pt x="514629" y="305574"/>
                </a:lnTo>
                <a:lnTo>
                  <a:pt x="498741" y="304139"/>
                </a:lnTo>
                <a:lnTo>
                  <a:pt x="479005" y="302133"/>
                </a:lnTo>
                <a:lnTo>
                  <a:pt x="479005" y="308229"/>
                </a:lnTo>
                <a:lnTo>
                  <a:pt x="501027" y="315937"/>
                </a:lnTo>
                <a:lnTo>
                  <a:pt x="516915" y="325234"/>
                </a:lnTo>
                <a:lnTo>
                  <a:pt x="526796" y="335953"/>
                </a:lnTo>
                <a:lnTo>
                  <a:pt x="530821" y="347941"/>
                </a:lnTo>
                <a:lnTo>
                  <a:pt x="548601" y="340144"/>
                </a:lnTo>
                <a:lnTo>
                  <a:pt x="560971" y="330187"/>
                </a:lnTo>
                <a:lnTo>
                  <a:pt x="568198" y="317652"/>
                </a:lnTo>
                <a:lnTo>
                  <a:pt x="569849" y="306705"/>
                </a:lnTo>
                <a:lnTo>
                  <a:pt x="570547" y="302133"/>
                </a:lnTo>
                <a:lnTo>
                  <a:pt x="570547" y="138874"/>
                </a:lnTo>
                <a:lnTo>
                  <a:pt x="732180" y="138874"/>
                </a:lnTo>
                <a:close/>
              </a:path>
              <a:path w="1104900" h="351154">
                <a:moveTo>
                  <a:pt x="951826" y="56476"/>
                </a:moveTo>
                <a:lnTo>
                  <a:pt x="942682" y="47332"/>
                </a:lnTo>
                <a:lnTo>
                  <a:pt x="925918" y="30568"/>
                </a:lnTo>
                <a:lnTo>
                  <a:pt x="907630" y="47332"/>
                </a:lnTo>
                <a:lnTo>
                  <a:pt x="843534" y="47332"/>
                </a:lnTo>
                <a:lnTo>
                  <a:pt x="852982" y="37045"/>
                </a:lnTo>
                <a:lnTo>
                  <a:pt x="860869" y="29044"/>
                </a:lnTo>
                <a:lnTo>
                  <a:pt x="867384" y="23291"/>
                </a:lnTo>
                <a:lnTo>
                  <a:pt x="872490" y="19900"/>
                </a:lnTo>
                <a:lnTo>
                  <a:pt x="842010" y="0"/>
                </a:lnTo>
                <a:lnTo>
                  <a:pt x="823150" y="42748"/>
                </a:lnTo>
                <a:lnTo>
                  <a:pt x="793978" y="81826"/>
                </a:lnTo>
                <a:lnTo>
                  <a:pt x="773328" y="103822"/>
                </a:lnTo>
                <a:lnTo>
                  <a:pt x="776376" y="109918"/>
                </a:lnTo>
                <a:lnTo>
                  <a:pt x="811530" y="82384"/>
                </a:lnTo>
                <a:lnTo>
                  <a:pt x="818362" y="75768"/>
                </a:lnTo>
                <a:lnTo>
                  <a:pt x="825055" y="69430"/>
                </a:lnTo>
                <a:lnTo>
                  <a:pt x="831494" y="63055"/>
                </a:lnTo>
                <a:lnTo>
                  <a:pt x="837438" y="56476"/>
                </a:lnTo>
                <a:lnTo>
                  <a:pt x="855726" y="56476"/>
                </a:lnTo>
                <a:lnTo>
                  <a:pt x="875538" y="96202"/>
                </a:lnTo>
                <a:lnTo>
                  <a:pt x="877062" y="102298"/>
                </a:lnTo>
                <a:lnTo>
                  <a:pt x="877062" y="105346"/>
                </a:lnTo>
                <a:lnTo>
                  <a:pt x="878586" y="106870"/>
                </a:lnTo>
                <a:lnTo>
                  <a:pt x="883158" y="106870"/>
                </a:lnTo>
                <a:lnTo>
                  <a:pt x="886206" y="103822"/>
                </a:lnTo>
                <a:lnTo>
                  <a:pt x="890778" y="100774"/>
                </a:lnTo>
                <a:lnTo>
                  <a:pt x="893826" y="97726"/>
                </a:lnTo>
                <a:lnTo>
                  <a:pt x="895311" y="93167"/>
                </a:lnTo>
                <a:lnTo>
                  <a:pt x="895350" y="82384"/>
                </a:lnTo>
                <a:lnTo>
                  <a:pt x="892302" y="77812"/>
                </a:lnTo>
                <a:lnTo>
                  <a:pt x="888873" y="73202"/>
                </a:lnTo>
                <a:lnTo>
                  <a:pt x="883158" y="68287"/>
                </a:lnTo>
                <a:lnTo>
                  <a:pt x="875157" y="62814"/>
                </a:lnTo>
                <a:lnTo>
                  <a:pt x="864870" y="56476"/>
                </a:lnTo>
                <a:lnTo>
                  <a:pt x="951826" y="56476"/>
                </a:lnTo>
                <a:close/>
              </a:path>
              <a:path w="1104900" h="351154">
                <a:moveTo>
                  <a:pt x="1098232" y="230403"/>
                </a:moveTo>
                <a:lnTo>
                  <a:pt x="1092568" y="224307"/>
                </a:lnTo>
                <a:lnTo>
                  <a:pt x="1078420" y="209067"/>
                </a:lnTo>
                <a:lnTo>
                  <a:pt x="1063180" y="224307"/>
                </a:lnTo>
                <a:lnTo>
                  <a:pt x="954887" y="224307"/>
                </a:lnTo>
                <a:lnTo>
                  <a:pt x="954887" y="177063"/>
                </a:lnTo>
                <a:lnTo>
                  <a:pt x="1037272" y="177063"/>
                </a:lnTo>
                <a:lnTo>
                  <a:pt x="1037272" y="193827"/>
                </a:lnTo>
                <a:lnTo>
                  <a:pt x="1058608" y="184683"/>
                </a:lnTo>
                <a:lnTo>
                  <a:pt x="1057821" y="177063"/>
                </a:lnTo>
                <a:lnTo>
                  <a:pt x="1057719" y="176085"/>
                </a:lnTo>
                <a:lnTo>
                  <a:pt x="1057478" y="169354"/>
                </a:lnTo>
                <a:lnTo>
                  <a:pt x="1057262" y="163880"/>
                </a:lnTo>
                <a:lnTo>
                  <a:pt x="1057160" y="154114"/>
                </a:lnTo>
                <a:lnTo>
                  <a:pt x="1057084" y="128206"/>
                </a:lnTo>
                <a:lnTo>
                  <a:pt x="1064399" y="123634"/>
                </a:lnTo>
                <a:lnTo>
                  <a:pt x="1069276" y="120586"/>
                </a:lnTo>
                <a:lnTo>
                  <a:pt x="1047940" y="100774"/>
                </a:lnTo>
                <a:lnTo>
                  <a:pt x="1037272" y="110375"/>
                </a:lnTo>
                <a:lnTo>
                  <a:pt x="1037272" y="123634"/>
                </a:lnTo>
                <a:lnTo>
                  <a:pt x="1037272" y="169354"/>
                </a:lnTo>
                <a:lnTo>
                  <a:pt x="954887" y="169354"/>
                </a:lnTo>
                <a:lnTo>
                  <a:pt x="954887" y="123634"/>
                </a:lnTo>
                <a:lnTo>
                  <a:pt x="1037272" y="123634"/>
                </a:lnTo>
                <a:lnTo>
                  <a:pt x="1037272" y="110375"/>
                </a:lnTo>
                <a:lnTo>
                  <a:pt x="1032700" y="114490"/>
                </a:lnTo>
                <a:lnTo>
                  <a:pt x="811530" y="114490"/>
                </a:lnTo>
                <a:lnTo>
                  <a:pt x="825246" y="128206"/>
                </a:lnTo>
                <a:lnTo>
                  <a:pt x="832954" y="126212"/>
                </a:lnTo>
                <a:lnTo>
                  <a:pt x="840105" y="124777"/>
                </a:lnTo>
                <a:lnTo>
                  <a:pt x="846670" y="123926"/>
                </a:lnTo>
                <a:lnTo>
                  <a:pt x="852678" y="123634"/>
                </a:lnTo>
                <a:lnTo>
                  <a:pt x="935075" y="123634"/>
                </a:lnTo>
                <a:lnTo>
                  <a:pt x="935075" y="169354"/>
                </a:lnTo>
                <a:lnTo>
                  <a:pt x="935075" y="177063"/>
                </a:lnTo>
                <a:lnTo>
                  <a:pt x="935075" y="224307"/>
                </a:lnTo>
                <a:lnTo>
                  <a:pt x="835914" y="224307"/>
                </a:lnTo>
                <a:lnTo>
                  <a:pt x="840193" y="210286"/>
                </a:lnTo>
                <a:lnTo>
                  <a:pt x="843915" y="197840"/>
                </a:lnTo>
                <a:lnTo>
                  <a:pt x="847051" y="186804"/>
                </a:lnTo>
                <a:lnTo>
                  <a:pt x="849630" y="177063"/>
                </a:lnTo>
                <a:lnTo>
                  <a:pt x="935075" y="177063"/>
                </a:lnTo>
                <a:lnTo>
                  <a:pt x="935075" y="169354"/>
                </a:lnTo>
                <a:lnTo>
                  <a:pt x="854202" y="169354"/>
                </a:lnTo>
                <a:lnTo>
                  <a:pt x="831342" y="154114"/>
                </a:lnTo>
                <a:lnTo>
                  <a:pt x="820407" y="205435"/>
                </a:lnTo>
                <a:lnTo>
                  <a:pt x="802386" y="228879"/>
                </a:lnTo>
                <a:lnTo>
                  <a:pt x="825246" y="245643"/>
                </a:lnTo>
                <a:lnTo>
                  <a:pt x="834390" y="233451"/>
                </a:lnTo>
                <a:lnTo>
                  <a:pt x="909154" y="233451"/>
                </a:lnTo>
                <a:lnTo>
                  <a:pt x="879729" y="267068"/>
                </a:lnTo>
                <a:lnTo>
                  <a:pt x="843534" y="296037"/>
                </a:lnTo>
                <a:lnTo>
                  <a:pt x="803884" y="318147"/>
                </a:lnTo>
                <a:lnTo>
                  <a:pt x="764184" y="335749"/>
                </a:lnTo>
                <a:lnTo>
                  <a:pt x="765708" y="343369"/>
                </a:lnTo>
                <a:lnTo>
                  <a:pt x="814743" y="324281"/>
                </a:lnTo>
                <a:lnTo>
                  <a:pt x="860298" y="300609"/>
                </a:lnTo>
                <a:lnTo>
                  <a:pt x="900531" y="271640"/>
                </a:lnTo>
                <a:lnTo>
                  <a:pt x="935075" y="233451"/>
                </a:lnTo>
                <a:lnTo>
                  <a:pt x="934999" y="287845"/>
                </a:lnTo>
                <a:lnTo>
                  <a:pt x="934872" y="297561"/>
                </a:lnTo>
                <a:lnTo>
                  <a:pt x="934758" y="303657"/>
                </a:lnTo>
                <a:lnTo>
                  <a:pt x="933767" y="335546"/>
                </a:lnTo>
                <a:lnTo>
                  <a:pt x="933538" y="350989"/>
                </a:lnTo>
                <a:lnTo>
                  <a:pt x="954887" y="343369"/>
                </a:lnTo>
                <a:lnTo>
                  <a:pt x="954887" y="233451"/>
                </a:lnTo>
                <a:lnTo>
                  <a:pt x="1064704" y="233451"/>
                </a:lnTo>
                <a:lnTo>
                  <a:pt x="1061529" y="252298"/>
                </a:lnTo>
                <a:lnTo>
                  <a:pt x="1058799" y="267258"/>
                </a:lnTo>
                <a:lnTo>
                  <a:pt x="1056335" y="277914"/>
                </a:lnTo>
                <a:lnTo>
                  <a:pt x="1054036" y="283845"/>
                </a:lnTo>
                <a:lnTo>
                  <a:pt x="1052512" y="289941"/>
                </a:lnTo>
                <a:lnTo>
                  <a:pt x="1047940" y="292989"/>
                </a:lnTo>
                <a:lnTo>
                  <a:pt x="1043368" y="292989"/>
                </a:lnTo>
                <a:lnTo>
                  <a:pt x="1037056" y="292417"/>
                </a:lnTo>
                <a:lnTo>
                  <a:pt x="1027163" y="290703"/>
                </a:lnTo>
                <a:lnTo>
                  <a:pt x="1013536" y="287845"/>
                </a:lnTo>
                <a:lnTo>
                  <a:pt x="996035" y="283845"/>
                </a:lnTo>
                <a:lnTo>
                  <a:pt x="996035" y="289941"/>
                </a:lnTo>
                <a:lnTo>
                  <a:pt x="1012964" y="298208"/>
                </a:lnTo>
                <a:lnTo>
                  <a:pt x="1024877" y="306895"/>
                </a:lnTo>
                <a:lnTo>
                  <a:pt x="1031913" y="315874"/>
                </a:lnTo>
                <a:lnTo>
                  <a:pt x="1034224" y="324993"/>
                </a:lnTo>
                <a:lnTo>
                  <a:pt x="1043368" y="323469"/>
                </a:lnTo>
                <a:lnTo>
                  <a:pt x="1050988" y="320421"/>
                </a:lnTo>
                <a:lnTo>
                  <a:pt x="1055560" y="318897"/>
                </a:lnTo>
                <a:lnTo>
                  <a:pt x="1064704" y="312801"/>
                </a:lnTo>
                <a:lnTo>
                  <a:pt x="1067752" y="308229"/>
                </a:lnTo>
                <a:lnTo>
                  <a:pt x="1072324" y="303657"/>
                </a:lnTo>
                <a:lnTo>
                  <a:pt x="1073848" y="297561"/>
                </a:lnTo>
                <a:lnTo>
                  <a:pt x="1075372" y="292989"/>
                </a:lnTo>
                <a:lnTo>
                  <a:pt x="1076896" y="288417"/>
                </a:lnTo>
                <a:lnTo>
                  <a:pt x="1078293" y="280987"/>
                </a:lnTo>
                <a:lnTo>
                  <a:pt x="1080135" y="270129"/>
                </a:lnTo>
                <a:lnTo>
                  <a:pt x="1082243" y="255803"/>
                </a:lnTo>
                <a:lnTo>
                  <a:pt x="1084516" y="238023"/>
                </a:lnTo>
                <a:lnTo>
                  <a:pt x="1092733" y="233451"/>
                </a:lnTo>
                <a:lnTo>
                  <a:pt x="1098232" y="230403"/>
                </a:lnTo>
                <a:close/>
              </a:path>
              <a:path w="1104900" h="351154">
                <a:moveTo>
                  <a:pt x="1104328" y="56476"/>
                </a:moveTo>
                <a:lnTo>
                  <a:pt x="1095717" y="47332"/>
                </a:lnTo>
                <a:lnTo>
                  <a:pt x="1079944" y="30568"/>
                </a:lnTo>
                <a:lnTo>
                  <a:pt x="1061656" y="47332"/>
                </a:lnTo>
                <a:lnTo>
                  <a:pt x="985354" y="47332"/>
                </a:lnTo>
                <a:lnTo>
                  <a:pt x="993978" y="37045"/>
                </a:lnTo>
                <a:lnTo>
                  <a:pt x="1001598" y="29235"/>
                </a:lnTo>
                <a:lnTo>
                  <a:pt x="1008367" y="23977"/>
                </a:lnTo>
                <a:lnTo>
                  <a:pt x="1014412" y="21424"/>
                </a:lnTo>
                <a:lnTo>
                  <a:pt x="983830" y="1524"/>
                </a:lnTo>
                <a:lnTo>
                  <a:pt x="964018" y="47332"/>
                </a:lnTo>
                <a:lnTo>
                  <a:pt x="937221" y="86817"/>
                </a:lnTo>
                <a:lnTo>
                  <a:pt x="924394" y="102298"/>
                </a:lnTo>
                <a:lnTo>
                  <a:pt x="928966" y="106870"/>
                </a:lnTo>
                <a:lnTo>
                  <a:pt x="946873" y="91389"/>
                </a:lnTo>
                <a:lnTo>
                  <a:pt x="953401" y="85140"/>
                </a:lnTo>
                <a:lnTo>
                  <a:pt x="957935" y="79336"/>
                </a:lnTo>
                <a:lnTo>
                  <a:pt x="962761" y="74485"/>
                </a:lnTo>
                <a:lnTo>
                  <a:pt x="968019" y="69049"/>
                </a:lnTo>
                <a:lnTo>
                  <a:pt x="973556" y="63055"/>
                </a:lnTo>
                <a:lnTo>
                  <a:pt x="979258" y="56476"/>
                </a:lnTo>
                <a:lnTo>
                  <a:pt x="1000594" y="56476"/>
                </a:lnTo>
                <a:lnTo>
                  <a:pt x="1008684" y="70383"/>
                </a:lnTo>
                <a:lnTo>
                  <a:pt x="1011834" y="75984"/>
                </a:lnTo>
                <a:lnTo>
                  <a:pt x="1014412" y="80860"/>
                </a:lnTo>
                <a:lnTo>
                  <a:pt x="1017485" y="93167"/>
                </a:lnTo>
                <a:lnTo>
                  <a:pt x="1018984" y="97726"/>
                </a:lnTo>
                <a:lnTo>
                  <a:pt x="1023556" y="106870"/>
                </a:lnTo>
                <a:lnTo>
                  <a:pt x="1026604" y="106870"/>
                </a:lnTo>
                <a:lnTo>
                  <a:pt x="1029652" y="103822"/>
                </a:lnTo>
                <a:lnTo>
                  <a:pt x="1032700" y="99250"/>
                </a:lnTo>
                <a:lnTo>
                  <a:pt x="1037272" y="94678"/>
                </a:lnTo>
                <a:lnTo>
                  <a:pt x="1038796" y="90004"/>
                </a:lnTo>
                <a:lnTo>
                  <a:pt x="1038796" y="82384"/>
                </a:lnTo>
                <a:lnTo>
                  <a:pt x="1009840" y="56476"/>
                </a:lnTo>
                <a:lnTo>
                  <a:pt x="1104328" y="56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63053" y="3440722"/>
            <a:ext cx="347980" cy="325120"/>
          </a:xfrm>
          <a:custGeom>
            <a:avLst/>
            <a:gdLst/>
            <a:ahLst/>
            <a:cxnLst/>
            <a:rect l="l" t="t" r="r" b="b"/>
            <a:pathLst>
              <a:path w="347979" h="325120">
                <a:moveTo>
                  <a:pt x="323367" y="291464"/>
                </a:moveTo>
                <a:lnTo>
                  <a:pt x="300507" y="311276"/>
                </a:lnTo>
                <a:lnTo>
                  <a:pt x="99161" y="311276"/>
                </a:lnTo>
                <a:lnTo>
                  <a:pt x="112864" y="325081"/>
                </a:lnTo>
                <a:lnTo>
                  <a:pt x="121129" y="323030"/>
                </a:lnTo>
                <a:lnTo>
                  <a:pt x="129824" y="321575"/>
                </a:lnTo>
                <a:lnTo>
                  <a:pt x="138802" y="320708"/>
                </a:lnTo>
                <a:lnTo>
                  <a:pt x="147916" y="320421"/>
                </a:lnTo>
                <a:lnTo>
                  <a:pt x="347751" y="320421"/>
                </a:lnTo>
                <a:lnTo>
                  <a:pt x="323367" y="291464"/>
                </a:lnTo>
                <a:close/>
              </a:path>
              <a:path w="347979" h="325120">
                <a:moveTo>
                  <a:pt x="131152" y="259461"/>
                </a:moveTo>
                <a:lnTo>
                  <a:pt x="58000" y="280797"/>
                </a:lnTo>
                <a:lnTo>
                  <a:pt x="10336" y="291298"/>
                </a:lnTo>
                <a:lnTo>
                  <a:pt x="0" y="292988"/>
                </a:lnTo>
                <a:lnTo>
                  <a:pt x="18288" y="321945"/>
                </a:lnTo>
                <a:lnTo>
                  <a:pt x="52186" y="301585"/>
                </a:lnTo>
                <a:lnTo>
                  <a:pt x="91131" y="284440"/>
                </a:lnTo>
                <a:lnTo>
                  <a:pt x="134200" y="267081"/>
                </a:lnTo>
                <a:lnTo>
                  <a:pt x="131152" y="259461"/>
                </a:lnTo>
                <a:close/>
              </a:path>
              <a:path w="347979" h="325120">
                <a:moveTo>
                  <a:pt x="152488" y="15328"/>
                </a:moveTo>
                <a:lnTo>
                  <a:pt x="153369" y="30189"/>
                </a:lnTo>
                <a:lnTo>
                  <a:pt x="153822" y="49631"/>
                </a:lnTo>
                <a:lnTo>
                  <a:pt x="153933" y="65620"/>
                </a:lnTo>
                <a:lnTo>
                  <a:pt x="154012" y="311276"/>
                </a:lnTo>
                <a:lnTo>
                  <a:pt x="173926" y="311276"/>
                </a:lnTo>
                <a:lnTo>
                  <a:pt x="173926" y="221259"/>
                </a:lnTo>
                <a:lnTo>
                  <a:pt x="289839" y="221259"/>
                </a:lnTo>
                <a:lnTo>
                  <a:pt x="289839" y="212115"/>
                </a:lnTo>
                <a:lnTo>
                  <a:pt x="173926" y="212115"/>
                </a:lnTo>
                <a:lnTo>
                  <a:pt x="173926" y="128206"/>
                </a:lnTo>
                <a:lnTo>
                  <a:pt x="289839" y="128206"/>
                </a:lnTo>
                <a:lnTo>
                  <a:pt x="289839" y="119062"/>
                </a:lnTo>
                <a:lnTo>
                  <a:pt x="173926" y="119062"/>
                </a:lnTo>
                <a:lnTo>
                  <a:pt x="173926" y="38188"/>
                </a:lnTo>
                <a:lnTo>
                  <a:pt x="296697" y="38188"/>
                </a:lnTo>
                <a:lnTo>
                  <a:pt x="303555" y="32092"/>
                </a:lnTo>
                <a:lnTo>
                  <a:pt x="299820" y="29044"/>
                </a:lnTo>
                <a:lnTo>
                  <a:pt x="173926" y="29044"/>
                </a:lnTo>
                <a:lnTo>
                  <a:pt x="152488" y="15328"/>
                </a:lnTo>
                <a:close/>
              </a:path>
              <a:path w="347979" h="325120">
                <a:moveTo>
                  <a:pt x="289839" y="221259"/>
                </a:moveTo>
                <a:lnTo>
                  <a:pt x="269938" y="221259"/>
                </a:lnTo>
                <a:lnTo>
                  <a:pt x="269938" y="311276"/>
                </a:lnTo>
                <a:lnTo>
                  <a:pt x="289839" y="311276"/>
                </a:lnTo>
                <a:lnTo>
                  <a:pt x="289839" y="221259"/>
                </a:lnTo>
                <a:close/>
              </a:path>
              <a:path w="347979" h="325120">
                <a:moveTo>
                  <a:pt x="103804" y="129730"/>
                </a:moveTo>
                <a:lnTo>
                  <a:pt x="83908" y="129730"/>
                </a:lnTo>
                <a:lnTo>
                  <a:pt x="70136" y="152009"/>
                </a:lnTo>
                <a:lnTo>
                  <a:pt x="58342" y="170732"/>
                </a:lnTo>
                <a:lnTo>
                  <a:pt x="31646" y="206043"/>
                </a:lnTo>
                <a:lnTo>
                  <a:pt x="9144" y="221259"/>
                </a:lnTo>
                <a:lnTo>
                  <a:pt x="24383" y="247269"/>
                </a:lnTo>
                <a:lnTo>
                  <a:pt x="71716" y="225831"/>
                </a:lnTo>
                <a:lnTo>
                  <a:pt x="94398" y="218211"/>
                </a:lnTo>
                <a:lnTo>
                  <a:pt x="39624" y="218211"/>
                </a:lnTo>
                <a:lnTo>
                  <a:pt x="60868" y="191027"/>
                </a:lnTo>
                <a:lnTo>
                  <a:pt x="78944" y="166541"/>
                </a:lnTo>
                <a:lnTo>
                  <a:pt x="94146" y="144627"/>
                </a:lnTo>
                <a:lnTo>
                  <a:pt x="103804" y="129730"/>
                </a:lnTo>
                <a:close/>
              </a:path>
              <a:path w="347979" h="325120">
                <a:moveTo>
                  <a:pt x="123532" y="202971"/>
                </a:moveTo>
                <a:lnTo>
                  <a:pt x="108077" y="206424"/>
                </a:lnTo>
                <a:lnTo>
                  <a:pt x="89041" y="210019"/>
                </a:lnTo>
                <a:lnTo>
                  <a:pt x="39624" y="218211"/>
                </a:lnTo>
                <a:lnTo>
                  <a:pt x="94398" y="218211"/>
                </a:lnTo>
                <a:lnTo>
                  <a:pt x="101815" y="215734"/>
                </a:lnTo>
                <a:lnTo>
                  <a:pt x="114150" y="211901"/>
                </a:lnTo>
                <a:lnTo>
                  <a:pt x="125056" y="209067"/>
                </a:lnTo>
                <a:lnTo>
                  <a:pt x="123532" y="202971"/>
                </a:lnTo>
                <a:close/>
              </a:path>
              <a:path w="347979" h="325120">
                <a:moveTo>
                  <a:pt x="289839" y="128206"/>
                </a:moveTo>
                <a:lnTo>
                  <a:pt x="269938" y="128206"/>
                </a:lnTo>
                <a:lnTo>
                  <a:pt x="269938" y="212115"/>
                </a:lnTo>
                <a:lnTo>
                  <a:pt x="289839" y="212115"/>
                </a:lnTo>
                <a:lnTo>
                  <a:pt x="289839" y="128206"/>
                </a:lnTo>
                <a:close/>
              </a:path>
              <a:path w="347979" h="325120">
                <a:moveTo>
                  <a:pt x="68668" y="0"/>
                </a:moveTo>
                <a:lnTo>
                  <a:pt x="51486" y="51951"/>
                </a:lnTo>
                <a:lnTo>
                  <a:pt x="30289" y="97088"/>
                </a:lnTo>
                <a:lnTo>
                  <a:pt x="4572" y="128206"/>
                </a:lnTo>
                <a:lnTo>
                  <a:pt x="18288" y="154114"/>
                </a:lnTo>
                <a:lnTo>
                  <a:pt x="63704" y="135064"/>
                </a:lnTo>
                <a:lnTo>
                  <a:pt x="83908" y="129730"/>
                </a:lnTo>
                <a:lnTo>
                  <a:pt x="103804" y="129730"/>
                </a:lnTo>
                <a:lnTo>
                  <a:pt x="104792" y="128206"/>
                </a:lnTo>
                <a:lnTo>
                  <a:pt x="25907" y="128206"/>
                </a:lnTo>
                <a:lnTo>
                  <a:pt x="38804" y="107592"/>
                </a:lnTo>
                <a:lnTo>
                  <a:pt x="50166" y="89068"/>
                </a:lnTo>
                <a:lnTo>
                  <a:pt x="60058" y="72613"/>
                </a:lnTo>
                <a:lnTo>
                  <a:pt x="68668" y="58000"/>
                </a:lnTo>
                <a:lnTo>
                  <a:pt x="75288" y="46023"/>
                </a:lnTo>
                <a:lnTo>
                  <a:pt x="81622" y="35331"/>
                </a:lnTo>
                <a:lnTo>
                  <a:pt x="87957" y="26068"/>
                </a:lnTo>
                <a:lnTo>
                  <a:pt x="94576" y="18376"/>
                </a:lnTo>
                <a:lnTo>
                  <a:pt x="68668" y="0"/>
                </a:lnTo>
                <a:close/>
              </a:path>
              <a:path w="347979" h="325120">
                <a:moveTo>
                  <a:pt x="111340" y="65620"/>
                </a:moveTo>
                <a:lnTo>
                  <a:pt x="94415" y="108354"/>
                </a:lnTo>
                <a:lnTo>
                  <a:pt x="25907" y="128206"/>
                </a:lnTo>
                <a:lnTo>
                  <a:pt x="104792" y="128206"/>
                </a:lnTo>
                <a:lnTo>
                  <a:pt x="132063" y="89068"/>
                </a:lnTo>
                <a:lnTo>
                  <a:pt x="137261" y="83908"/>
                </a:lnTo>
                <a:lnTo>
                  <a:pt x="111340" y="65620"/>
                </a:lnTo>
                <a:close/>
              </a:path>
              <a:path w="347979" h="325120">
                <a:moveTo>
                  <a:pt x="296697" y="38188"/>
                </a:moveTo>
                <a:lnTo>
                  <a:pt x="269938" y="38188"/>
                </a:lnTo>
                <a:lnTo>
                  <a:pt x="269938" y="119062"/>
                </a:lnTo>
                <a:lnTo>
                  <a:pt x="289839" y="119062"/>
                </a:lnTo>
                <a:lnTo>
                  <a:pt x="289839" y="44284"/>
                </a:lnTo>
                <a:lnTo>
                  <a:pt x="296697" y="38188"/>
                </a:lnTo>
                <a:close/>
              </a:path>
              <a:path w="347979" h="325120">
                <a:moveTo>
                  <a:pt x="279171" y="12192"/>
                </a:moveTo>
                <a:lnTo>
                  <a:pt x="268414" y="29044"/>
                </a:lnTo>
                <a:lnTo>
                  <a:pt x="299820" y="29044"/>
                </a:lnTo>
                <a:lnTo>
                  <a:pt x="279171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70342" y="3437674"/>
            <a:ext cx="306705" cy="345440"/>
          </a:xfrm>
          <a:custGeom>
            <a:avLst/>
            <a:gdLst/>
            <a:ahLst/>
            <a:cxnLst/>
            <a:rect l="l" t="t" r="r" b="b"/>
            <a:pathLst>
              <a:path w="306704" h="345439">
                <a:moveTo>
                  <a:pt x="189064" y="300609"/>
                </a:moveTo>
                <a:lnTo>
                  <a:pt x="189064" y="308229"/>
                </a:lnTo>
                <a:lnTo>
                  <a:pt x="208377" y="315479"/>
                </a:lnTo>
                <a:lnTo>
                  <a:pt x="222872" y="323703"/>
                </a:lnTo>
                <a:lnTo>
                  <a:pt x="233098" y="333378"/>
                </a:lnTo>
                <a:lnTo>
                  <a:pt x="239458" y="344893"/>
                </a:lnTo>
                <a:lnTo>
                  <a:pt x="248935" y="340560"/>
                </a:lnTo>
                <a:lnTo>
                  <a:pt x="277946" y="315458"/>
                </a:lnTo>
                <a:lnTo>
                  <a:pt x="280509" y="308229"/>
                </a:lnTo>
                <a:lnTo>
                  <a:pt x="242506" y="308229"/>
                </a:lnTo>
                <a:lnTo>
                  <a:pt x="233313" y="307895"/>
                </a:lnTo>
                <a:lnTo>
                  <a:pt x="221538" y="306705"/>
                </a:lnTo>
                <a:lnTo>
                  <a:pt x="206887" y="304371"/>
                </a:lnTo>
                <a:lnTo>
                  <a:pt x="189064" y="300609"/>
                </a:lnTo>
                <a:close/>
              </a:path>
              <a:path w="306704" h="345439">
                <a:moveTo>
                  <a:pt x="0" y="64096"/>
                </a:moveTo>
                <a:lnTo>
                  <a:pt x="891" y="99250"/>
                </a:lnTo>
                <a:lnTo>
                  <a:pt x="1315" y="131622"/>
                </a:lnTo>
                <a:lnTo>
                  <a:pt x="1405" y="148018"/>
                </a:lnTo>
                <a:lnTo>
                  <a:pt x="1503" y="231927"/>
                </a:lnTo>
                <a:lnTo>
                  <a:pt x="1378" y="262394"/>
                </a:lnTo>
                <a:lnTo>
                  <a:pt x="1289" y="275159"/>
                </a:lnTo>
                <a:lnTo>
                  <a:pt x="959" y="300609"/>
                </a:lnTo>
                <a:lnTo>
                  <a:pt x="840" y="308229"/>
                </a:lnTo>
                <a:lnTo>
                  <a:pt x="0" y="341845"/>
                </a:lnTo>
                <a:lnTo>
                  <a:pt x="21335" y="329653"/>
                </a:lnTo>
                <a:lnTo>
                  <a:pt x="21335" y="303657"/>
                </a:lnTo>
                <a:lnTo>
                  <a:pt x="118833" y="303657"/>
                </a:lnTo>
                <a:lnTo>
                  <a:pt x="118779" y="296037"/>
                </a:lnTo>
                <a:lnTo>
                  <a:pt x="21335" y="296037"/>
                </a:lnTo>
                <a:lnTo>
                  <a:pt x="21335" y="190779"/>
                </a:lnTo>
                <a:lnTo>
                  <a:pt x="117800" y="190779"/>
                </a:lnTo>
                <a:lnTo>
                  <a:pt x="117725" y="181635"/>
                </a:lnTo>
                <a:lnTo>
                  <a:pt x="21335" y="181635"/>
                </a:lnTo>
                <a:lnTo>
                  <a:pt x="21335" y="86956"/>
                </a:lnTo>
                <a:lnTo>
                  <a:pt x="130520" y="86956"/>
                </a:lnTo>
                <a:lnTo>
                  <a:pt x="132676" y="85432"/>
                </a:lnTo>
                <a:lnTo>
                  <a:pt x="125564" y="77812"/>
                </a:lnTo>
                <a:lnTo>
                  <a:pt x="22859" y="77812"/>
                </a:lnTo>
                <a:lnTo>
                  <a:pt x="0" y="64096"/>
                </a:lnTo>
                <a:close/>
              </a:path>
              <a:path w="306704" h="345439">
                <a:moveTo>
                  <a:pt x="118833" y="303657"/>
                </a:moveTo>
                <a:lnTo>
                  <a:pt x="99148" y="303657"/>
                </a:lnTo>
                <a:lnTo>
                  <a:pt x="99148" y="335749"/>
                </a:lnTo>
                <a:lnTo>
                  <a:pt x="118973" y="323469"/>
                </a:lnTo>
                <a:lnTo>
                  <a:pt x="118833" y="303657"/>
                </a:lnTo>
                <a:close/>
              </a:path>
              <a:path w="306704" h="345439">
                <a:moveTo>
                  <a:pt x="302696" y="91528"/>
                </a:moveTo>
                <a:lnTo>
                  <a:pt x="269938" y="91528"/>
                </a:lnTo>
                <a:lnTo>
                  <a:pt x="268584" y="164782"/>
                </a:lnTo>
                <a:lnTo>
                  <a:pt x="266890" y="223191"/>
                </a:lnTo>
                <a:lnTo>
                  <a:pt x="265223" y="262394"/>
                </a:lnTo>
                <a:lnTo>
                  <a:pt x="256603" y="302323"/>
                </a:lnTo>
                <a:lnTo>
                  <a:pt x="242506" y="308229"/>
                </a:lnTo>
                <a:lnTo>
                  <a:pt x="280509" y="308229"/>
                </a:lnTo>
                <a:lnTo>
                  <a:pt x="288797" y="235396"/>
                </a:lnTo>
                <a:lnTo>
                  <a:pt x="290755" y="175684"/>
                </a:lnTo>
                <a:lnTo>
                  <a:pt x="292798" y="99250"/>
                </a:lnTo>
                <a:lnTo>
                  <a:pt x="302696" y="91528"/>
                </a:lnTo>
                <a:close/>
              </a:path>
              <a:path w="306704" h="345439">
                <a:moveTo>
                  <a:pt x="117800" y="190779"/>
                </a:moveTo>
                <a:lnTo>
                  <a:pt x="99148" y="190779"/>
                </a:lnTo>
                <a:lnTo>
                  <a:pt x="99148" y="296037"/>
                </a:lnTo>
                <a:lnTo>
                  <a:pt x="118779" y="296037"/>
                </a:lnTo>
                <a:lnTo>
                  <a:pt x="118205" y="240158"/>
                </a:lnTo>
                <a:lnTo>
                  <a:pt x="117800" y="190779"/>
                </a:lnTo>
                <a:close/>
              </a:path>
              <a:path w="306704" h="345439">
                <a:moveTo>
                  <a:pt x="164680" y="148018"/>
                </a:moveTo>
                <a:lnTo>
                  <a:pt x="161645" y="152590"/>
                </a:lnTo>
                <a:lnTo>
                  <a:pt x="171044" y="166582"/>
                </a:lnTo>
                <a:lnTo>
                  <a:pt x="178588" y="181019"/>
                </a:lnTo>
                <a:lnTo>
                  <a:pt x="184135" y="195742"/>
                </a:lnTo>
                <a:lnTo>
                  <a:pt x="187540" y="210591"/>
                </a:lnTo>
                <a:lnTo>
                  <a:pt x="190588" y="224307"/>
                </a:lnTo>
                <a:lnTo>
                  <a:pt x="193738" y="231927"/>
                </a:lnTo>
                <a:lnTo>
                  <a:pt x="199834" y="231927"/>
                </a:lnTo>
                <a:lnTo>
                  <a:pt x="202882" y="228879"/>
                </a:lnTo>
                <a:lnTo>
                  <a:pt x="205930" y="224307"/>
                </a:lnTo>
                <a:lnTo>
                  <a:pt x="210502" y="218211"/>
                </a:lnTo>
                <a:lnTo>
                  <a:pt x="212026" y="212115"/>
                </a:lnTo>
                <a:lnTo>
                  <a:pt x="212026" y="201447"/>
                </a:lnTo>
                <a:lnTo>
                  <a:pt x="180127" y="160653"/>
                </a:lnTo>
                <a:lnTo>
                  <a:pt x="164680" y="148018"/>
                </a:lnTo>
                <a:close/>
              </a:path>
              <a:path w="306704" h="345439">
                <a:moveTo>
                  <a:pt x="130520" y="86956"/>
                </a:moveTo>
                <a:lnTo>
                  <a:pt x="99148" y="86956"/>
                </a:lnTo>
                <a:lnTo>
                  <a:pt x="99148" y="181635"/>
                </a:lnTo>
                <a:lnTo>
                  <a:pt x="117725" y="181635"/>
                </a:lnTo>
                <a:lnTo>
                  <a:pt x="117607" y="152590"/>
                </a:lnTo>
                <a:lnTo>
                  <a:pt x="117436" y="96202"/>
                </a:lnTo>
                <a:lnTo>
                  <a:pt x="130520" y="86956"/>
                </a:lnTo>
                <a:close/>
              </a:path>
              <a:path w="306704" h="345439">
                <a:moveTo>
                  <a:pt x="190588" y="1524"/>
                </a:moveTo>
                <a:lnTo>
                  <a:pt x="181640" y="39511"/>
                </a:lnTo>
                <a:lnTo>
                  <a:pt x="169252" y="76288"/>
                </a:lnTo>
                <a:lnTo>
                  <a:pt x="149637" y="116192"/>
                </a:lnTo>
                <a:lnTo>
                  <a:pt x="122021" y="161734"/>
                </a:lnTo>
                <a:lnTo>
                  <a:pt x="126580" y="164782"/>
                </a:lnTo>
                <a:lnTo>
                  <a:pt x="141392" y="149064"/>
                </a:lnTo>
                <a:lnTo>
                  <a:pt x="155917" y="131622"/>
                </a:lnTo>
                <a:lnTo>
                  <a:pt x="169872" y="112447"/>
                </a:lnTo>
                <a:lnTo>
                  <a:pt x="182968" y="91528"/>
                </a:lnTo>
                <a:lnTo>
                  <a:pt x="302696" y="91528"/>
                </a:lnTo>
                <a:lnTo>
                  <a:pt x="306603" y="88480"/>
                </a:lnTo>
                <a:lnTo>
                  <a:pt x="300483" y="82384"/>
                </a:lnTo>
                <a:lnTo>
                  <a:pt x="186016" y="82384"/>
                </a:lnTo>
                <a:lnTo>
                  <a:pt x="198029" y="58715"/>
                </a:lnTo>
                <a:lnTo>
                  <a:pt x="208584" y="40474"/>
                </a:lnTo>
                <a:lnTo>
                  <a:pt x="217406" y="27949"/>
                </a:lnTo>
                <a:lnTo>
                  <a:pt x="224218" y="21424"/>
                </a:lnTo>
                <a:lnTo>
                  <a:pt x="190588" y="1524"/>
                </a:lnTo>
                <a:close/>
              </a:path>
              <a:path w="306704" h="345439">
                <a:moveTo>
                  <a:pt x="283654" y="65620"/>
                </a:moveTo>
                <a:lnTo>
                  <a:pt x="266890" y="82384"/>
                </a:lnTo>
                <a:lnTo>
                  <a:pt x="300483" y="82384"/>
                </a:lnTo>
                <a:lnTo>
                  <a:pt x="283654" y="65620"/>
                </a:lnTo>
                <a:close/>
              </a:path>
              <a:path w="306704" h="345439">
                <a:moveTo>
                  <a:pt x="53339" y="0"/>
                </a:moveTo>
                <a:lnTo>
                  <a:pt x="52244" y="15196"/>
                </a:lnTo>
                <a:lnTo>
                  <a:pt x="49148" y="33224"/>
                </a:lnTo>
                <a:lnTo>
                  <a:pt x="44263" y="54381"/>
                </a:lnTo>
                <a:lnTo>
                  <a:pt x="38100" y="77812"/>
                </a:lnTo>
                <a:lnTo>
                  <a:pt x="47243" y="77812"/>
                </a:lnTo>
                <a:lnTo>
                  <a:pt x="59008" y="54381"/>
                </a:lnTo>
                <a:lnTo>
                  <a:pt x="69353" y="36664"/>
                </a:lnTo>
                <a:lnTo>
                  <a:pt x="78571" y="24663"/>
                </a:lnTo>
                <a:lnTo>
                  <a:pt x="86956" y="18376"/>
                </a:lnTo>
                <a:lnTo>
                  <a:pt x="53339" y="0"/>
                </a:lnTo>
                <a:close/>
              </a:path>
              <a:path w="306704" h="345439">
                <a:moveTo>
                  <a:pt x="111340" y="62572"/>
                </a:moveTo>
                <a:lnTo>
                  <a:pt x="96100" y="77812"/>
                </a:lnTo>
                <a:lnTo>
                  <a:pt x="125564" y="77812"/>
                </a:lnTo>
                <a:lnTo>
                  <a:pt x="111340" y="62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24202" y="3442246"/>
            <a:ext cx="344805" cy="343535"/>
          </a:xfrm>
          <a:custGeom>
            <a:avLst/>
            <a:gdLst/>
            <a:ahLst/>
            <a:cxnLst/>
            <a:rect l="l" t="t" r="r" b="b"/>
            <a:pathLst>
              <a:path w="344804" h="343535">
                <a:moveTo>
                  <a:pt x="41148" y="67144"/>
                </a:moveTo>
                <a:lnTo>
                  <a:pt x="42021" y="80043"/>
                </a:lnTo>
                <a:lnTo>
                  <a:pt x="42470" y="93675"/>
                </a:lnTo>
                <a:lnTo>
                  <a:pt x="42635" y="108164"/>
                </a:lnTo>
                <a:lnTo>
                  <a:pt x="42606" y="146494"/>
                </a:lnTo>
                <a:lnTo>
                  <a:pt x="42021" y="190575"/>
                </a:lnTo>
                <a:lnTo>
                  <a:pt x="37717" y="251228"/>
                </a:lnTo>
                <a:lnTo>
                  <a:pt x="17139" y="310741"/>
                </a:lnTo>
                <a:lnTo>
                  <a:pt x="0" y="338797"/>
                </a:lnTo>
                <a:lnTo>
                  <a:pt x="3048" y="343369"/>
                </a:lnTo>
                <a:lnTo>
                  <a:pt x="28469" y="313598"/>
                </a:lnTo>
                <a:lnTo>
                  <a:pt x="47478" y="274699"/>
                </a:lnTo>
                <a:lnTo>
                  <a:pt x="59915" y="226653"/>
                </a:lnTo>
                <a:lnTo>
                  <a:pt x="65620" y="169443"/>
                </a:lnTo>
                <a:lnTo>
                  <a:pt x="165316" y="169443"/>
                </a:lnTo>
                <a:lnTo>
                  <a:pt x="169341" y="166306"/>
                </a:lnTo>
                <a:lnTo>
                  <a:pt x="164045" y="161734"/>
                </a:lnTo>
                <a:lnTo>
                  <a:pt x="65620" y="161734"/>
                </a:lnTo>
                <a:lnTo>
                  <a:pt x="67144" y="90106"/>
                </a:lnTo>
                <a:lnTo>
                  <a:pt x="338607" y="90106"/>
                </a:lnTo>
                <a:lnTo>
                  <a:pt x="329853" y="80860"/>
                </a:lnTo>
                <a:lnTo>
                  <a:pt x="68668" y="80860"/>
                </a:lnTo>
                <a:lnTo>
                  <a:pt x="41148" y="67144"/>
                </a:lnTo>
                <a:close/>
              </a:path>
              <a:path w="344804" h="343535">
                <a:moveTo>
                  <a:pt x="205917" y="90106"/>
                </a:moveTo>
                <a:lnTo>
                  <a:pt x="184581" y="90106"/>
                </a:lnTo>
                <a:lnTo>
                  <a:pt x="190320" y="139556"/>
                </a:lnTo>
                <a:lnTo>
                  <a:pt x="198488" y="182746"/>
                </a:lnTo>
                <a:lnTo>
                  <a:pt x="209256" y="219735"/>
                </a:lnTo>
                <a:lnTo>
                  <a:pt x="222681" y="250316"/>
                </a:lnTo>
                <a:lnTo>
                  <a:pt x="205844" y="271749"/>
                </a:lnTo>
                <a:lnTo>
                  <a:pt x="185142" y="292619"/>
                </a:lnTo>
                <a:lnTo>
                  <a:pt x="160707" y="312933"/>
                </a:lnTo>
                <a:lnTo>
                  <a:pt x="132676" y="332701"/>
                </a:lnTo>
                <a:lnTo>
                  <a:pt x="134200" y="338797"/>
                </a:lnTo>
                <a:lnTo>
                  <a:pt x="161112" y="325020"/>
                </a:lnTo>
                <a:lnTo>
                  <a:pt x="186858" y="308654"/>
                </a:lnTo>
                <a:lnTo>
                  <a:pt x="211446" y="289431"/>
                </a:lnTo>
                <a:lnTo>
                  <a:pt x="234886" y="267081"/>
                </a:lnTo>
                <a:lnTo>
                  <a:pt x="268380" y="267081"/>
                </a:lnTo>
                <a:lnTo>
                  <a:pt x="267047" y="265890"/>
                </a:lnTo>
                <a:lnTo>
                  <a:pt x="251650" y="248793"/>
                </a:lnTo>
                <a:lnTo>
                  <a:pt x="263867" y="228879"/>
                </a:lnTo>
                <a:lnTo>
                  <a:pt x="237921" y="228879"/>
                </a:lnTo>
                <a:lnTo>
                  <a:pt x="227349" y="204838"/>
                </a:lnTo>
                <a:lnTo>
                  <a:pt x="218490" y="173780"/>
                </a:lnTo>
                <a:lnTo>
                  <a:pt x="211347" y="135578"/>
                </a:lnTo>
                <a:lnTo>
                  <a:pt x="205917" y="90106"/>
                </a:lnTo>
                <a:close/>
              </a:path>
              <a:path w="344804" h="343535">
                <a:moveTo>
                  <a:pt x="268380" y="267081"/>
                </a:moveTo>
                <a:lnTo>
                  <a:pt x="234886" y="267081"/>
                </a:lnTo>
                <a:lnTo>
                  <a:pt x="252849" y="287680"/>
                </a:lnTo>
                <a:lnTo>
                  <a:pt x="285966" y="315767"/>
                </a:lnTo>
                <a:lnTo>
                  <a:pt x="324129" y="331749"/>
                </a:lnTo>
                <a:lnTo>
                  <a:pt x="338607" y="334225"/>
                </a:lnTo>
                <a:lnTo>
                  <a:pt x="343179" y="334225"/>
                </a:lnTo>
                <a:lnTo>
                  <a:pt x="344703" y="331177"/>
                </a:lnTo>
                <a:lnTo>
                  <a:pt x="341655" y="328129"/>
                </a:lnTo>
                <a:lnTo>
                  <a:pt x="338535" y="321196"/>
                </a:lnTo>
                <a:lnTo>
                  <a:pt x="336130" y="314145"/>
                </a:lnTo>
                <a:lnTo>
                  <a:pt x="334583" y="306825"/>
                </a:lnTo>
                <a:lnTo>
                  <a:pt x="334143" y="300609"/>
                </a:lnTo>
                <a:lnTo>
                  <a:pt x="317271" y="300609"/>
                </a:lnTo>
                <a:lnTo>
                  <a:pt x="300160" y="292084"/>
                </a:lnTo>
                <a:lnTo>
                  <a:pt x="283317" y="280416"/>
                </a:lnTo>
                <a:lnTo>
                  <a:pt x="268380" y="267081"/>
                </a:lnTo>
                <a:close/>
              </a:path>
              <a:path w="344804" h="343535">
                <a:moveTo>
                  <a:pt x="76288" y="264033"/>
                </a:moveTo>
                <a:lnTo>
                  <a:pt x="76288" y="270128"/>
                </a:lnTo>
                <a:lnTo>
                  <a:pt x="91695" y="277296"/>
                </a:lnTo>
                <a:lnTo>
                  <a:pt x="103530" y="285178"/>
                </a:lnTo>
                <a:lnTo>
                  <a:pt x="111650" y="293917"/>
                </a:lnTo>
                <a:lnTo>
                  <a:pt x="115912" y="303657"/>
                </a:lnTo>
                <a:lnTo>
                  <a:pt x="125342" y="298799"/>
                </a:lnTo>
                <a:lnTo>
                  <a:pt x="133057" y="293370"/>
                </a:lnTo>
                <a:lnTo>
                  <a:pt x="139058" y="287369"/>
                </a:lnTo>
                <a:lnTo>
                  <a:pt x="143344" y="280797"/>
                </a:lnTo>
                <a:lnTo>
                  <a:pt x="147033" y="270128"/>
                </a:lnTo>
                <a:lnTo>
                  <a:pt x="114388" y="270128"/>
                </a:lnTo>
                <a:lnTo>
                  <a:pt x="108435" y="268962"/>
                </a:lnTo>
                <a:lnTo>
                  <a:pt x="76288" y="264033"/>
                </a:lnTo>
                <a:close/>
              </a:path>
              <a:path w="344804" h="343535">
                <a:moveTo>
                  <a:pt x="334035" y="236499"/>
                </a:moveTo>
                <a:lnTo>
                  <a:pt x="317271" y="300609"/>
                </a:lnTo>
                <a:lnTo>
                  <a:pt x="334143" y="300609"/>
                </a:lnTo>
                <a:lnTo>
                  <a:pt x="334051" y="298799"/>
                </a:lnTo>
                <a:lnTo>
                  <a:pt x="334559" y="289987"/>
                </a:lnTo>
                <a:lnTo>
                  <a:pt x="335940" y="276593"/>
                </a:lnTo>
                <a:lnTo>
                  <a:pt x="337893" y="259180"/>
                </a:lnTo>
                <a:lnTo>
                  <a:pt x="340131" y="238023"/>
                </a:lnTo>
                <a:lnTo>
                  <a:pt x="334035" y="236499"/>
                </a:lnTo>
                <a:close/>
              </a:path>
              <a:path w="344804" h="343535">
                <a:moveTo>
                  <a:pt x="165316" y="169443"/>
                </a:moveTo>
                <a:lnTo>
                  <a:pt x="135724" y="169443"/>
                </a:lnTo>
                <a:lnTo>
                  <a:pt x="132041" y="228879"/>
                </a:lnTo>
                <a:lnTo>
                  <a:pt x="130795" y="246467"/>
                </a:lnTo>
                <a:lnTo>
                  <a:pt x="129628" y="257937"/>
                </a:lnTo>
                <a:lnTo>
                  <a:pt x="126580" y="267081"/>
                </a:lnTo>
                <a:lnTo>
                  <a:pt x="122008" y="270128"/>
                </a:lnTo>
                <a:lnTo>
                  <a:pt x="147033" y="270128"/>
                </a:lnTo>
                <a:lnTo>
                  <a:pt x="147393" y="269089"/>
                </a:lnTo>
                <a:lnTo>
                  <a:pt x="150583" y="247789"/>
                </a:lnTo>
                <a:lnTo>
                  <a:pt x="153203" y="217060"/>
                </a:lnTo>
                <a:lnTo>
                  <a:pt x="155536" y="177063"/>
                </a:lnTo>
                <a:lnTo>
                  <a:pt x="165316" y="169443"/>
                </a:lnTo>
                <a:close/>
              </a:path>
              <a:path w="344804" h="343535">
                <a:moveTo>
                  <a:pt x="285267" y="117538"/>
                </a:moveTo>
                <a:lnTo>
                  <a:pt x="268042" y="167296"/>
                </a:lnTo>
                <a:lnTo>
                  <a:pt x="249547" y="208114"/>
                </a:lnTo>
                <a:lnTo>
                  <a:pt x="237921" y="228879"/>
                </a:lnTo>
                <a:lnTo>
                  <a:pt x="263867" y="228879"/>
                </a:lnTo>
                <a:lnTo>
                  <a:pt x="264470" y="227896"/>
                </a:lnTo>
                <a:lnTo>
                  <a:pt x="277598" y="204306"/>
                </a:lnTo>
                <a:lnTo>
                  <a:pt x="290728" y="178146"/>
                </a:lnTo>
                <a:lnTo>
                  <a:pt x="303555" y="149542"/>
                </a:lnTo>
                <a:lnTo>
                  <a:pt x="317271" y="141922"/>
                </a:lnTo>
                <a:lnTo>
                  <a:pt x="285267" y="117538"/>
                </a:lnTo>
                <a:close/>
              </a:path>
              <a:path w="344804" h="343535">
                <a:moveTo>
                  <a:pt x="146392" y="146494"/>
                </a:moveTo>
                <a:lnTo>
                  <a:pt x="134200" y="161734"/>
                </a:lnTo>
                <a:lnTo>
                  <a:pt x="164045" y="161734"/>
                </a:lnTo>
                <a:lnTo>
                  <a:pt x="146392" y="146494"/>
                </a:lnTo>
                <a:close/>
              </a:path>
              <a:path w="344804" h="343535">
                <a:moveTo>
                  <a:pt x="175450" y="0"/>
                </a:moveTo>
                <a:lnTo>
                  <a:pt x="176853" y="16958"/>
                </a:lnTo>
                <a:lnTo>
                  <a:pt x="178777" y="36844"/>
                </a:lnTo>
                <a:lnTo>
                  <a:pt x="180883" y="58000"/>
                </a:lnTo>
                <a:lnTo>
                  <a:pt x="183057" y="80860"/>
                </a:lnTo>
                <a:lnTo>
                  <a:pt x="205917" y="80860"/>
                </a:lnTo>
                <a:lnTo>
                  <a:pt x="205087" y="67144"/>
                </a:lnTo>
                <a:lnTo>
                  <a:pt x="205014" y="65620"/>
                </a:lnTo>
                <a:lnTo>
                  <a:pt x="204584" y="52476"/>
                </a:lnTo>
                <a:lnTo>
                  <a:pt x="204498" y="45808"/>
                </a:lnTo>
                <a:lnTo>
                  <a:pt x="204393" y="27520"/>
                </a:lnTo>
                <a:lnTo>
                  <a:pt x="213550" y="15328"/>
                </a:lnTo>
                <a:lnTo>
                  <a:pt x="175450" y="0"/>
                </a:lnTo>
                <a:close/>
              </a:path>
              <a:path w="344804" h="343535">
                <a:moveTo>
                  <a:pt x="309651" y="59524"/>
                </a:moveTo>
                <a:lnTo>
                  <a:pt x="288315" y="80860"/>
                </a:lnTo>
                <a:lnTo>
                  <a:pt x="329853" y="80860"/>
                </a:lnTo>
                <a:lnTo>
                  <a:pt x="309651" y="59524"/>
                </a:lnTo>
                <a:close/>
              </a:path>
              <a:path w="344804" h="343535">
                <a:moveTo>
                  <a:pt x="239445" y="4572"/>
                </a:moveTo>
                <a:lnTo>
                  <a:pt x="234886" y="9144"/>
                </a:lnTo>
                <a:lnTo>
                  <a:pt x="246290" y="24078"/>
                </a:lnTo>
                <a:lnTo>
                  <a:pt x="255263" y="36844"/>
                </a:lnTo>
                <a:lnTo>
                  <a:pt x="261664" y="47593"/>
                </a:lnTo>
                <a:lnTo>
                  <a:pt x="265353" y="56476"/>
                </a:lnTo>
                <a:lnTo>
                  <a:pt x="266877" y="65620"/>
                </a:lnTo>
                <a:lnTo>
                  <a:pt x="269938" y="68668"/>
                </a:lnTo>
                <a:lnTo>
                  <a:pt x="274510" y="68668"/>
                </a:lnTo>
                <a:lnTo>
                  <a:pt x="277647" y="67144"/>
                </a:lnTo>
                <a:lnTo>
                  <a:pt x="280695" y="65620"/>
                </a:lnTo>
                <a:lnTo>
                  <a:pt x="285267" y="62572"/>
                </a:lnTo>
                <a:lnTo>
                  <a:pt x="288315" y="58000"/>
                </a:lnTo>
                <a:lnTo>
                  <a:pt x="291363" y="45808"/>
                </a:lnTo>
                <a:lnTo>
                  <a:pt x="288315" y="38188"/>
                </a:lnTo>
                <a:lnTo>
                  <a:pt x="280695" y="32092"/>
                </a:lnTo>
                <a:lnTo>
                  <a:pt x="274641" y="26948"/>
                </a:lnTo>
                <a:lnTo>
                  <a:pt x="265752" y="20651"/>
                </a:lnTo>
                <a:lnTo>
                  <a:pt x="254022" y="13195"/>
                </a:lnTo>
                <a:lnTo>
                  <a:pt x="23944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17774" y="3442246"/>
            <a:ext cx="296545" cy="343535"/>
          </a:xfrm>
          <a:custGeom>
            <a:avLst/>
            <a:gdLst/>
            <a:ahLst/>
            <a:cxnLst/>
            <a:rect l="l" t="t" r="r" b="b"/>
            <a:pathLst>
              <a:path w="296545" h="343535">
                <a:moveTo>
                  <a:pt x="149440" y="152590"/>
                </a:moveTo>
                <a:lnTo>
                  <a:pt x="146964" y="194578"/>
                </a:lnTo>
                <a:lnTo>
                  <a:pt x="138772" y="231927"/>
                </a:lnTo>
                <a:lnTo>
                  <a:pt x="115412" y="279176"/>
                </a:lnTo>
                <a:lnTo>
                  <a:pt x="64962" y="313193"/>
                </a:lnTo>
                <a:lnTo>
                  <a:pt x="0" y="337273"/>
                </a:lnTo>
                <a:lnTo>
                  <a:pt x="1511" y="343369"/>
                </a:lnTo>
                <a:lnTo>
                  <a:pt x="62293" y="328499"/>
                </a:lnTo>
                <a:lnTo>
                  <a:pt x="103720" y="311276"/>
                </a:lnTo>
                <a:lnTo>
                  <a:pt x="142082" y="276129"/>
                </a:lnTo>
                <a:lnTo>
                  <a:pt x="164680" y="225082"/>
                </a:lnTo>
                <a:lnTo>
                  <a:pt x="173824" y="180111"/>
                </a:lnTo>
                <a:lnTo>
                  <a:pt x="186016" y="167919"/>
                </a:lnTo>
                <a:lnTo>
                  <a:pt x="149440" y="152590"/>
                </a:lnTo>
                <a:close/>
              </a:path>
              <a:path w="296545" h="343535">
                <a:moveTo>
                  <a:pt x="172300" y="254888"/>
                </a:moveTo>
                <a:lnTo>
                  <a:pt x="170776" y="260985"/>
                </a:lnTo>
                <a:lnTo>
                  <a:pt x="191126" y="270105"/>
                </a:lnTo>
                <a:lnTo>
                  <a:pt x="208921" y="279082"/>
                </a:lnTo>
                <a:lnTo>
                  <a:pt x="224430" y="287774"/>
                </a:lnTo>
                <a:lnTo>
                  <a:pt x="237921" y="296037"/>
                </a:lnTo>
                <a:lnTo>
                  <a:pt x="249042" y="304682"/>
                </a:lnTo>
                <a:lnTo>
                  <a:pt x="259448" y="312621"/>
                </a:lnTo>
                <a:lnTo>
                  <a:pt x="268997" y="320291"/>
                </a:lnTo>
                <a:lnTo>
                  <a:pt x="277545" y="328129"/>
                </a:lnTo>
                <a:lnTo>
                  <a:pt x="282117" y="332701"/>
                </a:lnTo>
                <a:lnTo>
                  <a:pt x="286702" y="335749"/>
                </a:lnTo>
                <a:lnTo>
                  <a:pt x="292785" y="335749"/>
                </a:lnTo>
                <a:lnTo>
                  <a:pt x="294309" y="331177"/>
                </a:lnTo>
                <a:lnTo>
                  <a:pt x="295833" y="325081"/>
                </a:lnTo>
                <a:lnTo>
                  <a:pt x="296381" y="319244"/>
                </a:lnTo>
                <a:lnTo>
                  <a:pt x="295644" y="313002"/>
                </a:lnTo>
                <a:lnTo>
                  <a:pt x="256771" y="279082"/>
                </a:lnTo>
                <a:lnTo>
                  <a:pt x="220906" y="267771"/>
                </a:lnTo>
                <a:lnTo>
                  <a:pt x="172300" y="254888"/>
                </a:lnTo>
                <a:close/>
              </a:path>
              <a:path w="296545" h="343535">
                <a:moveTo>
                  <a:pt x="265353" y="114490"/>
                </a:moveTo>
                <a:lnTo>
                  <a:pt x="253161" y="131254"/>
                </a:lnTo>
                <a:lnTo>
                  <a:pt x="48908" y="131254"/>
                </a:lnTo>
                <a:lnTo>
                  <a:pt x="48947" y="134302"/>
                </a:lnTo>
                <a:lnTo>
                  <a:pt x="49064" y="140398"/>
                </a:lnTo>
                <a:lnTo>
                  <a:pt x="50041" y="172929"/>
                </a:lnTo>
                <a:lnTo>
                  <a:pt x="50145" y="180111"/>
                </a:lnTo>
                <a:lnTo>
                  <a:pt x="50203" y="194578"/>
                </a:lnTo>
                <a:lnTo>
                  <a:pt x="50041" y="206068"/>
                </a:lnTo>
                <a:lnTo>
                  <a:pt x="48993" y="243733"/>
                </a:lnTo>
                <a:lnTo>
                  <a:pt x="48755" y="264033"/>
                </a:lnTo>
                <a:lnTo>
                  <a:pt x="70091" y="254888"/>
                </a:lnTo>
                <a:lnTo>
                  <a:pt x="70091" y="140398"/>
                </a:lnTo>
                <a:lnTo>
                  <a:pt x="282776" y="140398"/>
                </a:lnTo>
                <a:lnTo>
                  <a:pt x="289750" y="134302"/>
                </a:lnTo>
                <a:lnTo>
                  <a:pt x="285997" y="131254"/>
                </a:lnTo>
                <a:lnTo>
                  <a:pt x="71627" y="131254"/>
                </a:lnTo>
                <a:lnTo>
                  <a:pt x="48755" y="119062"/>
                </a:lnTo>
                <a:lnTo>
                  <a:pt x="270983" y="119062"/>
                </a:lnTo>
                <a:lnTo>
                  <a:pt x="265353" y="114490"/>
                </a:lnTo>
                <a:close/>
              </a:path>
              <a:path w="296545" h="343535">
                <a:moveTo>
                  <a:pt x="282776" y="140398"/>
                </a:moveTo>
                <a:lnTo>
                  <a:pt x="256209" y="140398"/>
                </a:lnTo>
                <a:lnTo>
                  <a:pt x="256209" y="257937"/>
                </a:lnTo>
                <a:lnTo>
                  <a:pt x="279069" y="248793"/>
                </a:lnTo>
                <a:lnTo>
                  <a:pt x="278188" y="238756"/>
                </a:lnTo>
                <a:lnTo>
                  <a:pt x="277736" y="229463"/>
                </a:lnTo>
                <a:lnTo>
                  <a:pt x="277634" y="224320"/>
                </a:lnTo>
                <a:lnTo>
                  <a:pt x="277545" y="144970"/>
                </a:lnTo>
                <a:lnTo>
                  <a:pt x="282776" y="140398"/>
                </a:lnTo>
                <a:close/>
              </a:path>
              <a:path w="296545" h="343535">
                <a:moveTo>
                  <a:pt x="73151" y="3048"/>
                </a:moveTo>
                <a:lnTo>
                  <a:pt x="74033" y="18553"/>
                </a:lnTo>
                <a:lnTo>
                  <a:pt x="74485" y="33034"/>
                </a:lnTo>
                <a:lnTo>
                  <a:pt x="74588" y="76457"/>
                </a:lnTo>
                <a:lnTo>
                  <a:pt x="74485" y="84531"/>
                </a:lnTo>
                <a:lnTo>
                  <a:pt x="74033" y="98401"/>
                </a:lnTo>
                <a:lnTo>
                  <a:pt x="73151" y="112966"/>
                </a:lnTo>
                <a:lnTo>
                  <a:pt x="94488" y="105346"/>
                </a:lnTo>
                <a:lnTo>
                  <a:pt x="94488" y="91630"/>
                </a:lnTo>
                <a:lnTo>
                  <a:pt x="254418" y="91630"/>
                </a:lnTo>
                <a:lnTo>
                  <a:pt x="253797" y="82384"/>
                </a:lnTo>
                <a:lnTo>
                  <a:pt x="94488" y="82384"/>
                </a:lnTo>
                <a:lnTo>
                  <a:pt x="94488" y="22948"/>
                </a:lnTo>
                <a:lnTo>
                  <a:pt x="256717" y="22948"/>
                </a:lnTo>
                <a:lnTo>
                  <a:pt x="263829" y="16852"/>
                </a:lnTo>
                <a:lnTo>
                  <a:pt x="260246" y="13804"/>
                </a:lnTo>
                <a:lnTo>
                  <a:pt x="94488" y="13804"/>
                </a:lnTo>
                <a:lnTo>
                  <a:pt x="73151" y="3048"/>
                </a:lnTo>
                <a:close/>
              </a:path>
              <a:path w="296545" h="343535">
                <a:moveTo>
                  <a:pt x="254418" y="91630"/>
                </a:moveTo>
                <a:lnTo>
                  <a:pt x="234873" y="91630"/>
                </a:lnTo>
                <a:lnTo>
                  <a:pt x="234873" y="108394"/>
                </a:lnTo>
                <a:lnTo>
                  <a:pt x="254685" y="100774"/>
                </a:lnTo>
                <a:lnTo>
                  <a:pt x="254447" y="92071"/>
                </a:lnTo>
                <a:lnTo>
                  <a:pt x="254418" y="91630"/>
                </a:lnTo>
                <a:close/>
              </a:path>
              <a:path w="296545" h="343535">
                <a:moveTo>
                  <a:pt x="256717" y="22948"/>
                </a:moveTo>
                <a:lnTo>
                  <a:pt x="234873" y="22948"/>
                </a:lnTo>
                <a:lnTo>
                  <a:pt x="234873" y="82384"/>
                </a:lnTo>
                <a:lnTo>
                  <a:pt x="253797" y="82384"/>
                </a:lnTo>
                <a:lnTo>
                  <a:pt x="253399" y="76457"/>
                </a:lnTo>
                <a:lnTo>
                  <a:pt x="253248" y="71518"/>
                </a:lnTo>
                <a:lnTo>
                  <a:pt x="253161" y="25996"/>
                </a:lnTo>
                <a:lnTo>
                  <a:pt x="256717" y="22948"/>
                </a:lnTo>
                <a:close/>
              </a:path>
              <a:path w="296545" h="343535">
                <a:moveTo>
                  <a:pt x="244017" y="0"/>
                </a:moveTo>
                <a:lnTo>
                  <a:pt x="233362" y="13804"/>
                </a:lnTo>
                <a:lnTo>
                  <a:pt x="260246" y="13804"/>
                </a:lnTo>
                <a:lnTo>
                  <a:pt x="244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9901" y="4017555"/>
            <a:ext cx="346710" cy="352425"/>
          </a:xfrm>
          <a:custGeom>
            <a:avLst/>
            <a:gdLst/>
            <a:ahLst/>
            <a:cxnLst/>
            <a:rect l="l" t="t" r="r" b="b"/>
            <a:pathLst>
              <a:path w="346709" h="352425">
                <a:moveTo>
                  <a:pt x="216353" y="112864"/>
                </a:moveTo>
                <a:lnTo>
                  <a:pt x="210502" y="112864"/>
                </a:lnTo>
                <a:lnTo>
                  <a:pt x="212455" y="153466"/>
                </a:lnTo>
                <a:lnTo>
                  <a:pt x="218122" y="192627"/>
                </a:lnTo>
                <a:lnTo>
                  <a:pt x="227218" y="230054"/>
                </a:lnTo>
                <a:lnTo>
                  <a:pt x="239458" y="265455"/>
                </a:lnTo>
                <a:lnTo>
                  <a:pt x="218049" y="289517"/>
                </a:lnTo>
                <a:lnTo>
                  <a:pt x="192755" y="311276"/>
                </a:lnTo>
                <a:lnTo>
                  <a:pt x="163768" y="330706"/>
                </a:lnTo>
                <a:lnTo>
                  <a:pt x="131165" y="347852"/>
                </a:lnTo>
                <a:lnTo>
                  <a:pt x="134213" y="352425"/>
                </a:lnTo>
                <a:lnTo>
                  <a:pt x="167175" y="339540"/>
                </a:lnTo>
                <a:lnTo>
                  <a:pt x="197550" y="323646"/>
                </a:lnTo>
                <a:lnTo>
                  <a:pt x="225641" y="304590"/>
                </a:lnTo>
                <a:lnTo>
                  <a:pt x="251752" y="282219"/>
                </a:lnTo>
                <a:lnTo>
                  <a:pt x="279795" y="282219"/>
                </a:lnTo>
                <a:lnTo>
                  <a:pt x="265468" y="266979"/>
                </a:lnTo>
                <a:lnTo>
                  <a:pt x="274354" y="247167"/>
                </a:lnTo>
                <a:lnTo>
                  <a:pt x="251752" y="247167"/>
                </a:lnTo>
                <a:lnTo>
                  <a:pt x="239120" y="216586"/>
                </a:lnTo>
                <a:lnTo>
                  <a:pt x="228803" y="182306"/>
                </a:lnTo>
                <a:lnTo>
                  <a:pt x="220791" y="144595"/>
                </a:lnTo>
                <a:lnTo>
                  <a:pt x="216353" y="112864"/>
                </a:lnTo>
                <a:close/>
              </a:path>
              <a:path w="346709" h="352425">
                <a:moveTo>
                  <a:pt x="93065" y="222783"/>
                </a:moveTo>
                <a:lnTo>
                  <a:pt x="73253" y="222783"/>
                </a:lnTo>
                <a:lnTo>
                  <a:pt x="64943" y="238237"/>
                </a:lnTo>
                <a:lnTo>
                  <a:pt x="58204" y="250405"/>
                </a:lnTo>
                <a:lnTo>
                  <a:pt x="52893" y="259430"/>
                </a:lnTo>
                <a:lnTo>
                  <a:pt x="48869" y="265455"/>
                </a:lnTo>
                <a:lnTo>
                  <a:pt x="63490" y="268050"/>
                </a:lnTo>
                <a:lnTo>
                  <a:pt x="77825" y="271360"/>
                </a:lnTo>
                <a:lnTo>
                  <a:pt x="92160" y="275528"/>
                </a:lnTo>
                <a:lnTo>
                  <a:pt x="106781" y="280695"/>
                </a:lnTo>
                <a:lnTo>
                  <a:pt x="85610" y="297303"/>
                </a:lnTo>
                <a:lnTo>
                  <a:pt x="60858" y="312597"/>
                </a:lnTo>
                <a:lnTo>
                  <a:pt x="32372" y="326443"/>
                </a:lnTo>
                <a:lnTo>
                  <a:pt x="0" y="338708"/>
                </a:lnTo>
                <a:lnTo>
                  <a:pt x="1523" y="343281"/>
                </a:lnTo>
                <a:lnTo>
                  <a:pt x="35872" y="334706"/>
                </a:lnTo>
                <a:lnTo>
                  <a:pt x="67906" y="322694"/>
                </a:lnTo>
                <a:lnTo>
                  <a:pt x="97636" y="307233"/>
                </a:lnTo>
                <a:lnTo>
                  <a:pt x="125069" y="288315"/>
                </a:lnTo>
                <a:lnTo>
                  <a:pt x="170858" y="288315"/>
                </a:lnTo>
                <a:lnTo>
                  <a:pt x="137261" y="274599"/>
                </a:lnTo>
                <a:lnTo>
                  <a:pt x="140696" y="270027"/>
                </a:lnTo>
                <a:lnTo>
                  <a:pt x="117449" y="270027"/>
                </a:lnTo>
                <a:lnTo>
                  <a:pt x="104305" y="266860"/>
                </a:lnTo>
                <a:lnTo>
                  <a:pt x="81445" y="261669"/>
                </a:lnTo>
                <a:lnTo>
                  <a:pt x="71729" y="259359"/>
                </a:lnTo>
                <a:lnTo>
                  <a:pt x="76563" y="250215"/>
                </a:lnTo>
                <a:lnTo>
                  <a:pt x="81826" y="241071"/>
                </a:lnTo>
                <a:lnTo>
                  <a:pt x="87374" y="231927"/>
                </a:lnTo>
                <a:lnTo>
                  <a:pt x="93065" y="222783"/>
                </a:lnTo>
                <a:close/>
              </a:path>
              <a:path w="346709" h="352425">
                <a:moveTo>
                  <a:pt x="279795" y="282219"/>
                </a:moveTo>
                <a:lnTo>
                  <a:pt x="251752" y="282219"/>
                </a:lnTo>
                <a:lnTo>
                  <a:pt x="265182" y="298875"/>
                </a:lnTo>
                <a:lnTo>
                  <a:pt x="280327" y="314502"/>
                </a:lnTo>
                <a:lnTo>
                  <a:pt x="297186" y="329253"/>
                </a:lnTo>
                <a:lnTo>
                  <a:pt x="315760" y="343281"/>
                </a:lnTo>
                <a:lnTo>
                  <a:pt x="318355" y="336994"/>
                </a:lnTo>
                <a:lnTo>
                  <a:pt x="323951" y="331850"/>
                </a:lnTo>
                <a:lnTo>
                  <a:pt x="332690" y="327850"/>
                </a:lnTo>
                <a:lnTo>
                  <a:pt x="344716" y="324993"/>
                </a:lnTo>
                <a:lnTo>
                  <a:pt x="344716" y="318896"/>
                </a:lnTo>
                <a:lnTo>
                  <a:pt x="322689" y="312085"/>
                </a:lnTo>
                <a:lnTo>
                  <a:pt x="302234" y="300977"/>
                </a:lnTo>
                <a:lnTo>
                  <a:pt x="283208" y="285850"/>
                </a:lnTo>
                <a:lnTo>
                  <a:pt x="279795" y="282219"/>
                </a:lnTo>
                <a:close/>
              </a:path>
              <a:path w="346709" h="352425">
                <a:moveTo>
                  <a:pt x="170858" y="288315"/>
                </a:moveTo>
                <a:lnTo>
                  <a:pt x="125069" y="288315"/>
                </a:lnTo>
                <a:lnTo>
                  <a:pt x="135084" y="292969"/>
                </a:lnTo>
                <a:lnTo>
                  <a:pt x="144545" y="297738"/>
                </a:lnTo>
                <a:lnTo>
                  <a:pt x="153433" y="302774"/>
                </a:lnTo>
                <a:lnTo>
                  <a:pt x="161734" y="308228"/>
                </a:lnTo>
                <a:lnTo>
                  <a:pt x="166306" y="312800"/>
                </a:lnTo>
                <a:lnTo>
                  <a:pt x="169367" y="314325"/>
                </a:lnTo>
                <a:lnTo>
                  <a:pt x="175450" y="314325"/>
                </a:lnTo>
                <a:lnTo>
                  <a:pt x="176974" y="311276"/>
                </a:lnTo>
                <a:lnTo>
                  <a:pt x="176974" y="297561"/>
                </a:lnTo>
                <a:lnTo>
                  <a:pt x="173939" y="291464"/>
                </a:lnTo>
                <a:lnTo>
                  <a:pt x="170858" y="288315"/>
                </a:lnTo>
                <a:close/>
              </a:path>
              <a:path w="346709" h="352425">
                <a:moveTo>
                  <a:pt x="171488" y="222783"/>
                </a:moveTo>
                <a:lnTo>
                  <a:pt x="144970" y="222783"/>
                </a:lnTo>
                <a:lnTo>
                  <a:pt x="138061" y="237880"/>
                </a:lnTo>
                <a:lnTo>
                  <a:pt x="131176" y="250977"/>
                </a:lnTo>
                <a:lnTo>
                  <a:pt x="124308" y="261788"/>
                </a:lnTo>
                <a:lnTo>
                  <a:pt x="117449" y="270027"/>
                </a:lnTo>
                <a:lnTo>
                  <a:pt x="140696" y="270027"/>
                </a:lnTo>
                <a:lnTo>
                  <a:pt x="143289" y="266574"/>
                </a:lnTo>
                <a:lnTo>
                  <a:pt x="149721" y="256120"/>
                </a:lnTo>
                <a:lnTo>
                  <a:pt x="156422" y="243095"/>
                </a:lnTo>
                <a:lnTo>
                  <a:pt x="163258" y="227355"/>
                </a:lnTo>
                <a:lnTo>
                  <a:pt x="171488" y="222783"/>
                </a:lnTo>
                <a:close/>
              </a:path>
              <a:path w="346709" h="352425">
                <a:moveTo>
                  <a:pt x="303568" y="103720"/>
                </a:moveTo>
                <a:lnTo>
                  <a:pt x="280708" y="103720"/>
                </a:lnTo>
                <a:lnTo>
                  <a:pt x="277057" y="147621"/>
                </a:lnTo>
                <a:lnTo>
                  <a:pt x="277004" y="148048"/>
                </a:lnTo>
                <a:lnTo>
                  <a:pt x="270802" y="186340"/>
                </a:lnTo>
                <a:lnTo>
                  <a:pt x="262277" y="219410"/>
                </a:lnTo>
                <a:lnTo>
                  <a:pt x="251752" y="247167"/>
                </a:lnTo>
                <a:lnTo>
                  <a:pt x="274354" y="247167"/>
                </a:lnTo>
                <a:lnTo>
                  <a:pt x="278922" y="236983"/>
                </a:lnTo>
                <a:lnTo>
                  <a:pt x="289661" y="199675"/>
                </a:lnTo>
                <a:lnTo>
                  <a:pt x="297829" y="155204"/>
                </a:lnTo>
                <a:lnTo>
                  <a:pt x="303568" y="103720"/>
                </a:lnTo>
                <a:close/>
              </a:path>
              <a:path w="346709" h="352425">
                <a:moveTo>
                  <a:pt x="154114" y="199834"/>
                </a:moveTo>
                <a:lnTo>
                  <a:pt x="144970" y="213639"/>
                </a:lnTo>
                <a:lnTo>
                  <a:pt x="4571" y="213639"/>
                </a:lnTo>
                <a:lnTo>
                  <a:pt x="18287" y="227355"/>
                </a:lnTo>
                <a:lnTo>
                  <a:pt x="26572" y="225355"/>
                </a:lnTo>
                <a:lnTo>
                  <a:pt x="35298" y="223926"/>
                </a:lnTo>
                <a:lnTo>
                  <a:pt x="44307" y="223069"/>
                </a:lnTo>
                <a:lnTo>
                  <a:pt x="53441" y="222783"/>
                </a:lnTo>
                <a:lnTo>
                  <a:pt x="171488" y="222783"/>
                </a:lnTo>
                <a:lnTo>
                  <a:pt x="176974" y="219735"/>
                </a:lnTo>
                <a:lnTo>
                  <a:pt x="154114" y="199834"/>
                </a:lnTo>
                <a:close/>
              </a:path>
              <a:path w="346709" h="352425">
                <a:moveTo>
                  <a:pt x="88493" y="178498"/>
                </a:moveTo>
                <a:lnTo>
                  <a:pt x="85088" y="188263"/>
                </a:lnTo>
                <a:lnTo>
                  <a:pt x="81826" y="197178"/>
                </a:lnTo>
                <a:lnTo>
                  <a:pt x="78849" y="205539"/>
                </a:lnTo>
                <a:lnTo>
                  <a:pt x="76301" y="213639"/>
                </a:lnTo>
                <a:lnTo>
                  <a:pt x="97637" y="213639"/>
                </a:lnTo>
                <a:lnTo>
                  <a:pt x="103947" y="204658"/>
                </a:lnTo>
                <a:lnTo>
                  <a:pt x="109258" y="198131"/>
                </a:lnTo>
                <a:lnTo>
                  <a:pt x="113711" y="193620"/>
                </a:lnTo>
                <a:lnTo>
                  <a:pt x="117449" y="190690"/>
                </a:lnTo>
                <a:lnTo>
                  <a:pt x="96113" y="181546"/>
                </a:lnTo>
                <a:lnTo>
                  <a:pt x="98726" y="180022"/>
                </a:lnTo>
                <a:lnTo>
                  <a:pt x="94589" y="180022"/>
                </a:lnTo>
                <a:lnTo>
                  <a:pt x="88493" y="178498"/>
                </a:lnTo>
                <a:close/>
              </a:path>
              <a:path w="346709" h="352425">
                <a:moveTo>
                  <a:pt x="114401" y="103720"/>
                </a:moveTo>
                <a:lnTo>
                  <a:pt x="83921" y="103720"/>
                </a:lnTo>
                <a:lnTo>
                  <a:pt x="67608" y="125168"/>
                </a:lnTo>
                <a:lnTo>
                  <a:pt x="48285" y="146062"/>
                </a:lnTo>
                <a:lnTo>
                  <a:pt x="25800" y="166385"/>
                </a:lnTo>
                <a:lnTo>
                  <a:pt x="0" y="186118"/>
                </a:lnTo>
                <a:lnTo>
                  <a:pt x="3060" y="190690"/>
                </a:lnTo>
                <a:lnTo>
                  <a:pt x="28543" y="176925"/>
                </a:lnTo>
                <a:lnTo>
                  <a:pt x="52287" y="160578"/>
                </a:lnTo>
                <a:lnTo>
                  <a:pt x="74299" y="141355"/>
                </a:lnTo>
                <a:lnTo>
                  <a:pt x="94589" y="118960"/>
                </a:lnTo>
                <a:lnTo>
                  <a:pt x="121276" y="118960"/>
                </a:lnTo>
                <a:lnTo>
                  <a:pt x="114401" y="117436"/>
                </a:lnTo>
                <a:lnTo>
                  <a:pt x="114401" y="103720"/>
                </a:lnTo>
                <a:close/>
              </a:path>
              <a:path w="346709" h="352425">
                <a:moveTo>
                  <a:pt x="222694" y="0"/>
                </a:moveTo>
                <a:lnTo>
                  <a:pt x="209527" y="57550"/>
                </a:lnTo>
                <a:lnTo>
                  <a:pt x="195076" y="106808"/>
                </a:lnTo>
                <a:lnTo>
                  <a:pt x="179194" y="148048"/>
                </a:lnTo>
                <a:lnTo>
                  <a:pt x="161734" y="181546"/>
                </a:lnTo>
                <a:lnTo>
                  <a:pt x="166306" y="184594"/>
                </a:lnTo>
                <a:lnTo>
                  <a:pt x="180075" y="167185"/>
                </a:lnTo>
                <a:lnTo>
                  <a:pt x="191838" y="149339"/>
                </a:lnTo>
                <a:lnTo>
                  <a:pt x="201900" y="131152"/>
                </a:lnTo>
                <a:lnTo>
                  <a:pt x="210502" y="112864"/>
                </a:lnTo>
                <a:lnTo>
                  <a:pt x="216353" y="112864"/>
                </a:lnTo>
                <a:lnTo>
                  <a:pt x="215074" y="103720"/>
                </a:lnTo>
                <a:lnTo>
                  <a:pt x="346240" y="103720"/>
                </a:lnTo>
                <a:lnTo>
                  <a:pt x="337604" y="94576"/>
                </a:lnTo>
                <a:lnTo>
                  <a:pt x="216598" y="94576"/>
                </a:lnTo>
                <a:lnTo>
                  <a:pt x="224985" y="74596"/>
                </a:lnTo>
                <a:lnTo>
                  <a:pt x="231828" y="58000"/>
                </a:lnTo>
                <a:lnTo>
                  <a:pt x="236322" y="46710"/>
                </a:lnTo>
                <a:lnTo>
                  <a:pt x="239458" y="38100"/>
                </a:lnTo>
                <a:lnTo>
                  <a:pt x="243189" y="31813"/>
                </a:lnTo>
                <a:lnTo>
                  <a:pt x="247510" y="26670"/>
                </a:lnTo>
                <a:lnTo>
                  <a:pt x="252402" y="22669"/>
                </a:lnTo>
                <a:lnTo>
                  <a:pt x="257848" y="19812"/>
                </a:lnTo>
                <a:lnTo>
                  <a:pt x="222694" y="0"/>
                </a:lnTo>
                <a:close/>
              </a:path>
              <a:path w="346709" h="352425">
                <a:moveTo>
                  <a:pt x="121276" y="118960"/>
                </a:moveTo>
                <a:lnTo>
                  <a:pt x="94589" y="118960"/>
                </a:lnTo>
                <a:lnTo>
                  <a:pt x="94589" y="180022"/>
                </a:lnTo>
                <a:lnTo>
                  <a:pt x="98726" y="180022"/>
                </a:lnTo>
                <a:lnTo>
                  <a:pt x="114401" y="170878"/>
                </a:lnTo>
                <a:lnTo>
                  <a:pt x="114401" y="123532"/>
                </a:lnTo>
                <a:lnTo>
                  <a:pt x="139358" y="123532"/>
                </a:lnTo>
                <a:lnTo>
                  <a:pt x="129870" y="120865"/>
                </a:lnTo>
                <a:lnTo>
                  <a:pt x="121276" y="118960"/>
                </a:lnTo>
                <a:close/>
              </a:path>
              <a:path w="346709" h="352425">
                <a:moveTo>
                  <a:pt x="139358" y="123532"/>
                </a:moveTo>
                <a:lnTo>
                  <a:pt x="114401" y="123532"/>
                </a:lnTo>
                <a:lnTo>
                  <a:pt x="125035" y="131549"/>
                </a:lnTo>
                <a:lnTo>
                  <a:pt x="134258" y="139585"/>
                </a:lnTo>
                <a:lnTo>
                  <a:pt x="142337" y="147621"/>
                </a:lnTo>
                <a:lnTo>
                  <a:pt x="149542" y="155638"/>
                </a:lnTo>
                <a:lnTo>
                  <a:pt x="154114" y="161734"/>
                </a:lnTo>
                <a:lnTo>
                  <a:pt x="157175" y="166306"/>
                </a:lnTo>
                <a:lnTo>
                  <a:pt x="161734" y="166306"/>
                </a:lnTo>
                <a:lnTo>
                  <a:pt x="163258" y="163258"/>
                </a:lnTo>
                <a:lnTo>
                  <a:pt x="163258" y="158686"/>
                </a:lnTo>
                <a:lnTo>
                  <a:pt x="164795" y="154114"/>
                </a:lnTo>
                <a:lnTo>
                  <a:pt x="164795" y="140398"/>
                </a:lnTo>
                <a:lnTo>
                  <a:pt x="161734" y="135826"/>
                </a:lnTo>
                <a:lnTo>
                  <a:pt x="157175" y="131152"/>
                </a:lnTo>
                <a:lnTo>
                  <a:pt x="151129" y="127723"/>
                </a:lnTo>
                <a:lnTo>
                  <a:pt x="142070" y="124294"/>
                </a:lnTo>
                <a:lnTo>
                  <a:pt x="139358" y="123532"/>
                </a:lnTo>
                <a:close/>
              </a:path>
              <a:path w="346709" h="352425">
                <a:moveTo>
                  <a:pt x="167830" y="77812"/>
                </a:moveTo>
                <a:lnTo>
                  <a:pt x="151066" y="94576"/>
                </a:lnTo>
                <a:lnTo>
                  <a:pt x="7619" y="94576"/>
                </a:lnTo>
                <a:lnTo>
                  <a:pt x="21335" y="108292"/>
                </a:lnTo>
                <a:lnTo>
                  <a:pt x="29657" y="106292"/>
                </a:lnTo>
                <a:lnTo>
                  <a:pt x="38379" y="104863"/>
                </a:lnTo>
                <a:lnTo>
                  <a:pt x="47367" y="104006"/>
                </a:lnTo>
                <a:lnTo>
                  <a:pt x="56489" y="103720"/>
                </a:lnTo>
                <a:lnTo>
                  <a:pt x="193738" y="103720"/>
                </a:lnTo>
                <a:lnTo>
                  <a:pt x="167830" y="77812"/>
                </a:lnTo>
                <a:close/>
              </a:path>
              <a:path w="346709" h="352425">
                <a:moveTo>
                  <a:pt x="93065" y="0"/>
                </a:moveTo>
                <a:lnTo>
                  <a:pt x="93946" y="21207"/>
                </a:lnTo>
                <a:lnTo>
                  <a:pt x="94394" y="43624"/>
                </a:lnTo>
                <a:lnTo>
                  <a:pt x="94474" y="54863"/>
                </a:lnTo>
                <a:lnTo>
                  <a:pt x="94589" y="94576"/>
                </a:lnTo>
                <a:lnTo>
                  <a:pt x="114401" y="94576"/>
                </a:lnTo>
                <a:lnTo>
                  <a:pt x="114401" y="25908"/>
                </a:lnTo>
                <a:lnTo>
                  <a:pt x="126593" y="15239"/>
                </a:lnTo>
                <a:lnTo>
                  <a:pt x="93065" y="0"/>
                </a:lnTo>
                <a:close/>
              </a:path>
              <a:path w="346709" h="352425">
                <a:moveTo>
                  <a:pt x="320332" y="76288"/>
                </a:moveTo>
                <a:lnTo>
                  <a:pt x="302044" y="94576"/>
                </a:lnTo>
                <a:lnTo>
                  <a:pt x="337604" y="94576"/>
                </a:lnTo>
                <a:lnTo>
                  <a:pt x="320332" y="76288"/>
                </a:lnTo>
                <a:close/>
              </a:path>
              <a:path w="346709" h="352425">
                <a:moveTo>
                  <a:pt x="160223" y="16763"/>
                </a:moveTo>
                <a:lnTo>
                  <a:pt x="156505" y="28719"/>
                </a:lnTo>
                <a:lnTo>
                  <a:pt x="149901" y="43859"/>
                </a:lnTo>
                <a:lnTo>
                  <a:pt x="140458" y="61807"/>
                </a:lnTo>
                <a:lnTo>
                  <a:pt x="128117" y="82384"/>
                </a:lnTo>
                <a:lnTo>
                  <a:pt x="132689" y="85432"/>
                </a:lnTo>
                <a:lnTo>
                  <a:pt x="160644" y="56891"/>
                </a:lnTo>
                <a:lnTo>
                  <a:pt x="171140" y="44267"/>
                </a:lnTo>
                <a:lnTo>
                  <a:pt x="176403" y="39814"/>
                </a:lnTo>
                <a:lnTo>
                  <a:pt x="181951" y="36790"/>
                </a:lnTo>
                <a:lnTo>
                  <a:pt x="187642" y="35051"/>
                </a:lnTo>
                <a:lnTo>
                  <a:pt x="160223" y="16763"/>
                </a:lnTo>
                <a:close/>
              </a:path>
              <a:path w="346709" h="352425">
                <a:moveTo>
                  <a:pt x="32105" y="21336"/>
                </a:moveTo>
                <a:lnTo>
                  <a:pt x="27431" y="24384"/>
                </a:lnTo>
                <a:lnTo>
                  <a:pt x="35777" y="35791"/>
                </a:lnTo>
                <a:lnTo>
                  <a:pt x="42379" y="47064"/>
                </a:lnTo>
                <a:lnTo>
                  <a:pt x="47248" y="58068"/>
                </a:lnTo>
                <a:lnTo>
                  <a:pt x="50393" y="68668"/>
                </a:lnTo>
                <a:lnTo>
                  <a:pt x="53441" y="79336"/>
                </a:lnTo>
                <a:lnTo>
                  <a:pt x="56489" y="83908"/>
                </a:lnTo>
                <a:lnTo>
                  <a:pt x="61061" y="83908"/>
                </a:lnTo>
                <a:lnTo>
                  <a:pt x="64109" y="80860"/>
                </a:lnTo>
                <a:lnTo>
                  <a:pt x="67157" y="76288"/>
                </a:lnTo>
                <a:lnTo>
                  <a:pt x="71729" y="71716"/>
                </a:lnTo>
                <a:lnTo>
                  <a:pt x="73253" y="67144"/>
                </a:lnTo>
                <a:lnTo>
                  <a:pt x="73253" y="58000"/>
                </a:lnTo>
                <a:lnTo>
                  <a:pt x="70205" y="54863"/>
                </a:lnTo>
                <a:lnTo>
                  <a:pt x="67157" y="48767"/>
                </a:lnTo>
                <a:lnTo>
                  <a:pt x="62537" y="43624"/>
                </a:lnTo>
                <a:lnTo>
                  <a:pt x="55346" y="37337"/>
                </a:lnTo>
                <a:lnTo>
                  <a:pt x="45297" y="29908"/>
                </a:lnTo>
                <a:lnTo>
                  <a:pt x="32105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98714" y="4241863"/>
            <a:ext cx="59690" cy="104139"/>
          </a:xfrm>
          <a:custGeom>
            <a:avLst/>
            <a:gdLst/>
            <a:ahLst/>
            <a:cxnLst/>
            <a:rect l="l" t="t" r="r" b="b"/>
            <a:pathLst>
              <a:path w="59690" h="104139">
                <a:moveTo>
                  <a:pt x="32016" y="0"/>
                </a:moveTo>
                <a:lnTo>
                  <a:pt x="24384" y="1524"/>
                </a:lnTo>
                <a:lnTo>
                  <a:pt x="12191" y="10668"/>
                </a:lnTo>
                <a:lnTo>
                  <a:pt x="9143" y="15239"/>
                </a:lnTo>
                <a:lnTo>
                  <a:pt x="7619" y="19812"/>
                </a:lnTo>
                <a:lnTo>
                  <a:pt x="7619" y="28956"/>
                </a:lnTo>
                <a:lnTo>
                  <a:pt x="9143" y="33528"/>
                </a:lnTo>
                <a:lnTo>
                  <a:pt x="10680" y="39624"/>
                </a:lnTo>
                <a:lnTo>
                  <a:pt x="16763" y="45720"/>
                </a:lnTo>
                <a:lnTo>
                  <a:pt x="21335" y="48768"/>
                </a:lnTo>
                <a:lnTo>
                  <a:pt x="27444" y="50292"/>
                </a:lnTo>
                <a:lnTo>
                  <a:pt x="36575" y="50292"/>
                </a:lnTo>
                <a:lnTo>
                  <a:pt x="33154" y="59118"/>
                </a:lnTo>
                <a:lnTo>
                  <a:pt x="9149" y="93922"/>
                </a:lnTo>
                <a:lnTo>
                  <a:pt x="4571" y="97637"/>
                </a:lnTo>
                <a:lnTo>
                  <a:pt x="0" y="102209"/>
                </a:lnTo>
                <a:lnTo>
                  <a:pt x="0" y="103733"/>
                </a:lnTo>
                <a:lnTo>
                  <a:pt x="4571" y="103733"/>
                </a:lnTo>
                <a:lnTo>
                  <a:pt x="42459" y="75261"/>
                </a:lnTo>
                <a:lnTo>
                  <a:pt x="57912" y="42672"/>
                </a:lnTo>
                <a:lnTo>
                  <a:pt x="59435" y="35051"/>
                </a:lnTo>
                <a:lnTo>
                  <a:pt x="59435" y="19812"/>
                </a:lnTo>
                <a:lnTo>
                  <a:pt x="57912" y="13716"/>
                </a:lnTo>
                <a:lnTo>
                  <a:pt x="54863" y="7620"/>
                </a:lnTo>
                <a:lnTo>
                  <a:pt x="50291" y="4572"/>
                </a:lnTo>
                <a:lnTo>
                  <a:pt x="41147" y="3048"/>
                </a:lnTo>
                <a:lnTo>
                  <a:pt x="3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51051" y="4016031"/>
            <a:ext cx="720090" cy="352425"/>
          </a:xfrm>
          <a:custGeom>
            <a:avLst/>
            <a:gdLst/>
            <a:ahLst/>
            <a:cxnLst/>
            <a:rect l="l" t="t" r="r" b="b"/>
            <a:pathLst>
              <a:path w="720089" h="352425">
                <a:moveTo>
                  <a:pt x="135724" y="283743"/>
                </a:moveTo>
                <a:lnTo>
                  <a:pt x="134200" y="276136"/>
                </a:lnTo>
                <a:lnTo>
                  <a:pt x="85915" y="288429"/>
                </a:lnTo>
                <a:lnTo>
                  <a:pt x="48615" y="297548"/>
                </a:lnTo>
                <a:lnTo>
                  <a:pt x="22466" y="303237"/>
                </a:lnTo>
                <a:lnTo>
                  <a:pt x="7620" y="305181"/>
                </a:lnTo>
                <a:lnTo>
                  <a:pt x="21336" y="334137"/>
                </a:lnTo>
                <a:lnTo>
                  <a:pt x="32778" y="325856"/>
                </a:lnTo>
                <a:lnTo>
                  <a:pt x="55664" y="314693"/>
                </a:lnTo>
                <a:lnTo>
                  <a:pt x="89979" y="300672"/>
                </a:lnTo>
                <a:lnTo>
                  <a:pt x="135724" y="283743"/>
                </a:lnTo>
                <a:close/>
              </a:path>
              <a:path w="720089" h="352425">
                <a:moveTo>
                  <a:pt x="143344" y="99148"/>
                </a:moveTo>
                <a:lnTo>
                  <a:pt x="115912" y="79336"/>
                </a:lnTo>
                <a:lnTo>
                  <a:pt x="109893" y="94157"/>
                </a:lnTo>
                <a:lnTo>
                  <a:pt x="103149" y="108673"/>
                </a:lnTo>
                <a:lnTo>
                  <a:pt x="95554" y="122631"/>
                </a:lnTo>
                <a:lnTo>
                  <a:pt x="86956" y="135724"/>
                </a:lnTo>
                <a:lnTo>
                  <a:pt x="21336" y="138874"/>
                </a:lnTo>
                <a:lnTo>
                  <a:pt x="36245" y="116268"/>
                </a:lnTo>
                <a:lnTo>
                  <a:pt x="51130" y="92113"/>
                </a:lnTo>
                <a:lnTo>
                  <a:pt x="66001" y="66522"/>
                </a:lnTo>
                <a:lnTo>
                  <a:pt x="80860" y="39624"/>
                </a:lnTo>
                <a:lnTo>
                  <a:pt x="93065" y="30480"/>
                </a:lnTo>
                <a:lnTo>
                  <a:pt x="64096" y="10668"/>
                </a:lnTo>
                <a:lnTo>
                  <a:pt x="58686" y="31496"/>
                </a:lnTo>
                <a:lnTo>
                  <a:pt x="51701" y="52628"/>
                </a:lnTo>
                <a:lnTo>
                  <a:pt x="33528" y="94576"/>
                </a:lnTo>
                <a:lnTo>
                  <a:pt x="7162" y="134747"/>
                </a:lnTo>
                <a:lnTo>
                  <a:pt x="0" y="137350"/>
                </a:lnTo>
                <a:lnTo>
                  <a:pt x="13716" y="164782"/>
                </a:lnTo>
                <a:lnTo>
                  <a:pt x="24015" y="159118"/>
                </a:lnTo>
                <a:lnTo>
                  <a:pt x="38900" y="153733"/>
                </a:lnTo>
                <a:lnTo>
                  <a:pt x="58356" y="148932"/>
                </a:lnTo>
                <a:lnTo>
                  <a:pt x="82372" y="144970"/>
                </a:lnTo>
                <a:lnTo>
                  <a:pt x="65544" y="168071"/>
                </a:lnTo>
                <a:lnTo>
                  <a:pt x="40982" y="201129"/>
                </a:lnTo>
                <a:lnTo>
                  <a:pt x="10668" y="227355"/>
                </a:lnTo>
                <a:lnTo>
                  <a:pt x="24384" y="256324"/>
                </a:lnTo>
                <a:lnTo>
                  <a:pt x="71716" y="236512"/>
                </a:lnTo>
                <a:lnTo>
                  <a:pt x="116509" y="225361"/>
                </a:lnTo>
                <a:lnTo>
                  <a:pt x="129628" y="222783"/>
                </a:lnTo>
                <a:lnTo>
                  <a:pt x="129628" y="216687"/>
                </a:lnTo>
                <a:lnTo>
                  <a:pt x="33528" y="227355"/>
                </a:lnTo>
                <a:lnTo>
                  <a:pt x="60147" y="196710"/>
                </a:lnTo>
                <a:lnTo>
                  <a:pt x="85039" y="166497"/>
                </a:lnTo>
                <a:lnTo>
                  <a:pt x="101688" y="144970"/>
                </a:lnTo>
                <a:lnTo>
                  <a:pt x="106413" y="138874"/>
                </a:lnTo>
                <a:lnTo>
                  <a:pt x="108191" y="136575"/>
                </a:lnTo>
                <a:lnTo>
                  <a:pt x="129628" y="106768"/>
                </a:lnTo>
                <a:lnTo>
                  <a:pt x="143344" y="99148"/>
                </a:lnTo>
                <a:close/>
              </a:path>
              <a:path w="720089" h="352425">
                <a:moveTo>
                  <a:pt x="286791" y="163258"/>
                </a:moveTo>
                <a:lnTo>
                  <a:pt x="263931" y="135724"/>
                </a:lnTo>
                <a:lnTo>
                  <a:pt x="248602" y="154114"/>
                </a:lnTo>
                <a:lnTo>
                  <a:pt x="155638" y="154114"/>
                </a:lnTo>
                <a:lnTo>
                  <a:pt x="169354" y="167830"/>
                </a:lnTo>
                <a:lnTo>
                  <a:pt x="177304" y="165836"/>
                </a:lnTo>
                <a:lnTo>
                  <a:pt x="184975" y="164401"/>
                </a:lnTo>
                <a:lnTo>
                  <a:pt x="192062" y="163550"/>
                </a:lnTo>
                <a:lnTo>
                  <a:pt x="198310" y="163258"/>
                </a:lnTo>
                <a:lnTo>
                  <a:pt x="286791" y="163258"/>
                </a:lnTo>
                <a:close/>
              </a:path>
              <a:path w="720089" h="352425">
                <a:moveTo>
                  <a:pt x="303568" y="221272"/>
                </a:moveTo>
                <a:lnTo>
                  <a:pt x="297484" y="215163"/>
                </a:lnTo>
                <a:lnTo>
                  <a:pt x="282219" y="199834"/>
                </a:lnTo>
                <a:lnTo>
                  <a:pt x="271551" y="211759"/>
                </a:lnTo>
                <a:lnTo>
                  <a:pt x="271551" y="224307"/>
                </a:lnTo>
                <a:lnTo>
                  <a:pt x="271551" y="308229"/>
                </a:lnTo>
                <a:lnTo>
                  <a:pt x="167830" y="308229"/>
                </a:lnTo>
                <a:lnTo>
                  <a:pt x="167830" y="224307"/>
                </a:lnTo>
                <a:lnTo>
                  <a:pt x="271551" y="224307"/>
                </a:lnTo>
                <a:lnTo>
                  <a:pt x="271551" y="211759"/>
                </a:lnTo>
                <a:lnTo>
                  <a:pt x="268503" y="215163"/>
                </a:lnTo>
                <a:lnTo>
                  <a:pt x="167830" y="215163"/>
                </a:lnTo>
                <a:lnTo>
                  <a:pt x="148018" y="202882"/>
                </a:lnTo>
                <a:lnTo>
                  <a:pt x="148018" y="352425"/>
                </a:lnTo>
                <a:lnTo>
                  <a:pt x="167830" y="343281"/>
                </a:lnTo>
                <a:lnTo>
                  <a:pt x="167830" y="317373"/>
                </a:lnTo>
                <a:lnTo>
                  <a:pt x="271551" y="317373"/>
                </a:lnTo>
                <a:lnTo>
                  <a:pt x="271551" y="349377"/>
                </a:lnTo>
                <a:lnTo>
                  <a:pt x="291363" y="338709"/>
                </a:lnTo>
                <a:lnTo>
                  <a:pt x="291122" y="328764"/>
                </a:lnTo>
                <a:lnTo>
                  <a:pt x="290601" y="319659"/>
                </a:lnTo>
                <a:lnTo>
                  <a:pt x="290449" y="317373"/>
                </a:lnTo>
                <a:lnTo>
                  <a:pt x="290068" y="311708"/>
                </a:lnTo>
                <a:lnTo>
                  <a:pt x="289941" y="308229"/>
                </a:lnTo>
                <a:lnTo>
                  <a:pt x="289839" y="230403"/>
                </a:lnTo>
                <a:lnTo>
                  <a:pt x="298983" y="224307"/>
                </a:lnTo>
                <a:lnTo>
                  <a:pt x="303568" y="221272"/>
                </a:lnTo>
                <a:close/>
              </a:path>
              <a:path w="720089" h="352425">
                <a:moveTo>
                  <a:pt x="349275" y="141922"/>
                </a:moveTo>
                <a:lnTo>
                  <a:pt x="309270" y="123355"/>
                </a:lnTo>
                <a:lnTo>
                  <a:pt x="276123" y="99148"/>
                </a:lnTo>
                <a:lnTo>
                  <a:pt x="248640" y="68249"/>
                </a:lnTo>
                <a:lnTo>
                  <a:pt x="226720" y="35052"/>
                </a:lnTo>
                <a:lnTo>
                  <a:pt x="221170" y="25908"/>
                </a:lnTo>
                <a:lnTo>
                  <a:pt x="234886" y="16764"/>
                </a:lnTo>
                <a:lnTo>
                  <a:pt x="202882" y="0"/>
                </a:lnTo>
                <a:lnTo>
                  <a:pt x="185915" y="55105"/>
                </a:lnTo>
                <a:lnTo>
                  <a:pt x="163258" y="102196"/>
                </a:lnTo>
                <a:lnTo>
                  <a:pt x="135356" y="142252"/>
                </a:lnTo>
                <a:lnTo>
                  <a:pt x="105244" y="175450"/>
                </a:lnTo>
                <a:lnTo>
                  <a:pt x="108292" y="180022"/>
                </a:lnTo>
                <a:lnTo>
                  <a:pt x="141871" y="150685"/>
                </a:lnTo>
                <a:lnTo>
                  <a:pt x="170878" y="118960"/>
                </a:lnTo>
                <a:lnTo>
                  <a:pt x="194881" y="79908"/>
                </a:lnTo>
                <a:lnTo>
                  <a:pt x="216598" y="35052"/>
                </a:lnTo>
                <a:lnTo>
                  <a:pt x="226021" y="53987"/>
                </a:lnTo>
                <a:lnTo>
                  <a:pt x="246634" y="88938"/>
                </a:lnTo>
                <a:lnTo>
                  <a:pt x="271246" y="120078"/>
                </a:lnTo>
                <a:lnTo>
                  <a:pt x="302628" y="148628"/>
                </a:lnTo>
                <a:lnTo>
                  <a:pt x="320319" y="161734"/>
                </a:lnTo>
                <a:lnTo>
                  <a:pt x="325488" y="154863"/>
                </a:lnTo>
                <a:lnTo>
                  <a:pt x="331939" y="150114"/>
                </a:lnTo>
                <a:lnTo>
                  <a:pt x="339813" y="147383"/>
                </a:lnTo>
                <a:lnTo>
                  <a:pt x="349275" y="146494"/>
                </a:lnTo>
                <a:lnTo>
                  <a:pt x="349275" y="141922"/>
                </a:lnTo>
                <a:close/>
              </a:path>
              <a:path w="720089" h="352425">
                <a:moveTo>
                  <a:pt x="573493" y="38100"/>
                </a:moveTo>
                <a:lnTo>
                  <a:pt x="542721" y="12001"/>
                </a:lnTo>
                <a:lnTo>
                  <a:pt x="529297" y="4572"/>
                </a:lnTo>
                <a:lnTo>
                  <a:pt x="527786" y="7620"/>
                </a:lnTo>
                <a:lnTo>
                  <a:pt x="536054" y="19913"/>
                </a:lnTo>
                <a:lnTo>
                  <a:pt x="542632" y="31623"/>
                </a:lnTo>
                <a:lnTo>
                  <a:pt x="547484" y="42773"/>
                </a:lnTo>
                <a:lnTo>
                  <a:pt x="550646" y="53340"/>
                </a:lnTo>
                <a:lnTo>
                  <a:pt x="552157" y="61048"/>
                </a:lnTo>
                <a:lnTo>
                  <a:pt x="553681" y="65620"/>
                </a:lnTo>
                <a:lnTo>
                  <a:pt x="559777" y="65620"/>
                </a:lnTo>
                <a:lnTo>
                  <a:pt x="561301" y="64096"/>
                </a:lnTo>
                <a:lnTo>
                  <a:pt x="565886" y="57912"/>
                </a:lnTo>
                <a:lnTo>
                  <a:pt x="570458" y="53340"/>
                </a:lnTo>
                <a:lnTo>
                  <a:pt x="573493" y="48768"/>
                </a:lnTo>
                <a:lnTo>
                  <a:pt x="573493" y="38100"/>
                </a:lnTo>
                <a:close/>
              </a:path>
              <a:path w="720089" h="352425">
                <a:moveTo>
                  <a:pt x="715416" y="83908"/>
                </a:moveTo>
                <a:lnTo>
                  <a:pt x="711314" y="79336"/>
                </a:lnTo>
                <a:lnTo>
                  <a:pt x="703135" y="70192"/>
                </a:lnTo>
                <a:lnTo>
                  <a:pt x="689419" y="54864"/>
                </a:lnTo>
                <a:lnTo>
                  <a:pt x="672655" y="70192"/>
                </a:lnTo>
                <a:lnTo>
                  <a:pt x="439293" y="70192"/>
                </a:lnTo>
                <a:lnTo>
                  <a:pt x="439293" y="51816"/>
                </a:lnTo>
                <a:lnTo>
                  <a:pt x="433197" y="51816"/>
                </a:lnTo>
                <a:lnTo>
                  <a:pt x="419049" y="91135"/>
                </a:lnTo>
                <a:lnTo>
                  <a:pt x="404241" y="105244"/>
                </a:lnTo>
                <a:lnTo>
                  <a:pt x="401193" y="111340"/>
                </a:lnTo>
                <a:lnTo>
                  <a:pt x="401193" y="115912"/>
                </a:lnTo>
                <a:lnTo>
                  <a:pt x="408813" y="123532"/>
                </a:lnTo>
                <a:lnTo>
                  <a:pt x="419481" y="123532"/>
                </a:lnTo>
                <a:lnTo>
                  <a:pt x="424053" y="122008"/>
                </a:lnTo>
                <a:lnTo>
                  <a:pt x="431673" y="118960"/>
                </a:lnTo>
                <a:lnTo>
                  <a:pt x="435648" y="114706"/>
                </a:lnTo>
                <a:lnTo>
                  <a:pt x="438327" y="106578"/>
                </a:lnTo>
                <a:lnTo>
                  <a:pt x="439597" y="94754"/>
                </a:lnTo>
                <a:lnTo>
                  <a:pt x="439293" y="79336"/>
                </a:lnTo>
                <a:lnTo>
                  <a:pt x="675703" y="79336"/>
                </a:lnTo>
                <a:lnTo>
                  <a:pt x="655891" y="117436"/>
                </a:lnTo>
                <a:lnTo>
                  <a:pt x="660463" y="118960"/>
                </a:lnTo>
                <a:lnTo>
                  <a:pt x="676541" y="103847"/>
                </a:lnTo>
                <a:lnTo>
                  <a:pt x="690791" y="92862"/>
                </a:lnTo>
                <a:lnTo>
                  <a:pt x="703605" y="86182"/>
                </a:lnTo>
                <a:lnTo>
                  <a:pt x="715416" y="83908"/>
                </a:lnTo>
                <a:close/>
              </a:path>
              <a:path w="720089" h="352425">
                <a:moveTo>
                  <a:pt x="719988" y="312801"/>
                </a:moveTo>
                <a:lnTo>
                  <a:pt x="703427" y="314807"/>
                </a:lnTo>
                <a:lnTo>
                  <a:pt x="685838" y="316230"/>
                </a:lnTo>
                <a:lnTo>
                  <a:pt x="667397" y="317093"/>
                </a:lnTo>
                <a:lnTo>
                  <a:pt x="648271" y="317373"/>
                </a:lnTo>
                <a:lnTo>
                  <a:pt x="627684" y="317042"/>
                </a:lnTo>
                <a:lnTo>
                  <a:pt x="607110" y="315849"/>
                </a:lnTo>
                <a:lnTo>
                  <a:pt x="586511" y="313524"/>
                </a:lnTo>
                <a:lnTo>
                  <a:pt x="565886" y="309753"/>
                </a:lnTo>
                <a:lnTo>
                  <a:pt x="565886" y="305181"/>
                </a:lnTo>
                <a:lnTo>
                  <a:pt x="565886" y="233451"/>
                </a:lnTo>
                <a:lnTo>
                  <a:pt x="680275" y="233451"/>
                </a:lnTo>
                <a:lnTo>
                  <a:pt x="671626" y="224307"/>
                </a:lnTo>
                <a:lnTo>
                  <a:pt x="652843" y="204406"/>
                </a:lnTo>
                <a:lnTo>
                  <a:pt x="633031" y="224307"/>
                </a:lnTo>
                <a:lnTo>
                  <a:pt x="565886" y="224307"/>
                </a:lnTo>
                <a:lnTo>
                  <a:pt x="565886" y="151066"/>
                </a:lnTo>
                <a:lnTo>
                  <a:pt x="695604" y="151066"/>
                </a:lnTo>
                <a:lnTo>
                  <a:pt x="665035" y="120484"/>
                </a:lnTo>
                <a:lnTo>
                  <a:pt x="645223" y="141922"/>
                </a:lnTo>
                <a:lnTo>
                  <a:pt x="411861" y="141922"/>
                </a:lnTo>
                <a:lnTo>
                  <a:pt x="425577" y="155638"/>
                </a:lnTo>
                <a:lnTo>
                  <a:pt x="433857" y="153644"/>
                </a:lnTo>
                <a:lnTo>
                  <a:pt x="442722" y="152209"/>
                </a:lnTo>
                <a:lnTo>
                  <a:pt x="452145" y="151358"/>
                </a:lnTo>
                <a:lnTo>
                  <a:pt x="462153" y="151066"/>
                </a:lnTo>
                <a:lnTo>
                  <a:pt x="544537" y="151066"/>
                </a:lnTo>
                <a:lnTo>
                  <a:pt x="544537" y="305181"/>
                </a:lnTo>
                <a:lnTo>
                  <a:pt x="535393" y="301180"/>
                </a:lnTo>
                <a:lnTo>
                  <a:pt x="526249" y="296024"/>
                </a:lnTo>
                <a:lnTo>
                  <a:pt x="517105" y="289712"/>
                </a:lnTo>
                <a:lnTo>
                  <a:pt x="507974" y="282219"/>
                </a:lnTo>
                <a:lnTo>
                  <a:pt x="498195" y="274535"/>
                </a:lnTo>
                <a:lnTo>
                  <a:pt x="489280" y="265264"/>
                </a:lnTo>
                <a:lnTo>
                  <a:pt x="480910" y="254584"/>
                </a:lnTo>
                <a:lnTo>
                  <a:pt x="479005" y="251739"/>
                </a:lnTo>
                <a:lnTo>
                  <a:pt x="472821" y="242595"/>
                </a:lnTo>
                <a:lnTo>
                  <a:pt x="475157" y="235216"/>
                </a:lnTo>
                <a:lnTo>
                  <a:pt x="477469" y="226974"/>
                </a:lnTo>
                <a:lnTo>
                  <a:pt x="479767" y="218135"/>
                </a:lnTo>
                <a:lnTo>
                  <a:pt x="482053" y="208978"/>
                </a:lnTo>
                <a:lnTo>
                  <a:pt x="494258" y="198310"/>
                </a:lnTo>
                <a:lnTo>
                  <a:pt x="459105" y="181546"/>
                </a:lnTo>
                <a:lnTo>
                  <a:pt x="457695" y="195287"/>
                </a:lnTo>
                <a:lnTo>
                  <a:pt x="455866" y="209029"/>
                </a:lnTo>
                <a:lnTo>
                  <a:pt x="448386" y="250240"/>
                </a:lnTo>
                <a:lnTo>
                  <a:pt x="431673" y="292989"/>
                </a:lnTo>
                <a:lnTo>
                  <a:pt x="401878" y="334137"/>
                </a:lnTo>
                <a:lnTo>
                  <a:pt x="389001" y="347853"/>
                </a:lnTo>
                <a:lnTo>
                  <a:pt x="392049" y="352425"/>
                </a:lnTo>
                <a:lnTo>
                  <a:pt x="431685" y="318782"/>
                </a:lnTo>
                <a:lnTo>
                  <a:pt x="456438" y="283425"/>
                </a:lnTo>
                <a:lnTo>
                  <a:pt x="469773" y="251739"/>
                </a:lnTo>
                <a:lnTo>
                  <a:pt x="480123" y="267792"/>
                </a:lnTo>
                <a:lnTo>
                  <a:pt x="512546" y="305181"/>
                </a:lnTo>
                <a:lnTo>
                  <a:pt x="555815" y="328980"/>
                </a:lnTo>
                <a:lnTo>
                  <a:pt x="595287" y="337286"/>
                </a:lnTo>
                <a:lnTo>
                  <a:pt x="653097" y="341858"/>
                </a:lnTo>
                <a:lnTo>
                  <a:pt x="689419" y="343281"/>
                </a:lnTo>
                <a:lnTo>
                  <a:pt x="693801" y="334124"/>
                </a:lnTo>
                <a:lnTo>
                  <a:pt x="700163" y="327088"/>
                </a:lnTo>
                <a:lnTo>
                  <a:pt x="708799" y="322072"/>
                </a:lnTo>
                <a:lnTo>
                  <a:pt x="719988" y="318897"/>
                </a:lnTo>
                <a:lnTo>
                  <a:pt x="719988" y="317373"/>
                </a:lnTo>
                <a:lnTo>
                  <a:pt x="719988" y="312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17787" y="4017555"/>
            <a:ext cx="706755" cy="352425"/>
          </a:xfrm>
          <a:custGeom>
            <a:avLst/>
            <a:gdLst/>
            <a:ahLst/>
            <a:cxnLst/>
            <a:rect l="l" t="t" r="r" b="b"/>
            <a:pathLst>
              <a:path w="706754" h="352425">
                <a:moveTo>
                  <a:pt x="76200" y="76288"/>
                </a:moveTo>
                <a:lnTo>
                  <a:pt x="56235" y="41656"/>
                </a:lnTo>
                <a:lnTo>
                  <a:pt x="19812" y="18288"/>
                </a:lnTo>
                <a:lnTo>
                  <a:pt x="16764" y="22860"/>
                </a:lnTo>
                <a:lnTo>
                  <a:pt x="29070" y="36601"/>
                </a:lnTo>
                <a:lnTo>
                  <a:pt x="38671" y="50342"/>
                </a:lnTo>
                <a:lnTo>
                  <a:pt x="45694" y="64096"/>
                </a:lnTo>
                <a:lnTo>
                  <a:pt x="50292" y="77812"/>
                </a:lnTo>
                <a:lnTo>
                  <a:pt x="53340" y="91528"/>
                </a:lnTo>
                <a:lnTo>
                  <a:pt x="57912" y="97624"/>
                </a:lnTo>
                <a:lnTo>
                  <a:pt x="62484" y="97624"/>
                </a:lnTo>
                <a:lnTo>
                  <a:pt x="65544" y="94576"/>
                </a:lnTo>
                <a:lnTo>
                  <a:pt x="74676" y="82384"/>
                </a:lnTo>
                <a:lnTo>
                  <a:pt x="76200" y="76288"/>
                </a:lnTo>
                <a:close/>
              </a:path>
              <a:path w="706754" h="352425">
                <a:moveTo>
                  <a:pt x="115925" y="59524"/>
                </a:moveTo>
                <a:lnTo>
                  <a:pt x="109829" y="56388"/>
                </a:lnTo>
                <a:lnTo>
                  <a:pt x="82334" y="121704"/>
                </a:lnTo>
                <a:lnTo>
                  <a:pt x="61734" y="168960"/>
                </a:lnTo>
                <a:lnTo>
                  <a:pt x="48006" y="198462"/>
                </a:lnTo>
                <a:lnTo>
                  <a:pt x="41148" y="210502"/>
                </a:lnTo>
                <a:lnTo>
                  <a:pt x="35052" y="215163"/>
                </a:lnTo>
                <a:lnTo>
                  <a:pt x="28956" y="216700"/>
                </a:lnTo>
                <a:lnTo>
                  <a:pt x="7620" y="216700"/>
                </a:lnTo>
                <a:lnTo>
                  <a:pt x="0" y="215163"/>
                </a:lnTo>
                <a:lnTo>
                  <a:pt x="0" y="221259"/>
                </a:lnTo>
                <a:lnTo>
                  <a:pt x="14020" y="225882"/>
                </a:lnTo>
                <a:lnTo>
                  <a:pt x="24193" y="230797"/>
                </a:lnTo>
                <a:lnTo>
                  <a:pt x="30645" y="236270"/>
                </a:lnTo>
                <a:lnTo>
                  <a:pt x="33528" y="242595"/>
                </a:lnTo>
                <a:lnTo>
                  <a:pt x="33477" y="250024"/>
                </a:lnTo>
                <a:lnTo>
                  <a:pt x="33147" y="258597"/>
                </a:lnTo>
                <a:lnTo>
                  <a:pt x="32232" y="268312"/>
                </a:lnTo>
                <a:lnTo>
                  <a:pt x="30480" y="279171"/>
                </a:lnTo>
                <a:lnTo>
                  <a:pt x="27444" y="289839"/>
                </a:lnTo>
                <a:lnTo>
                  <a:pt x="27444" y="309753"/>
                </a:lnTo>
                <a:lnTo>
                  <a:pt x="30480" y="314325"/>
                </a:lnTo>
                <a:lnTo>
                  <a:pt x="32016" y="320421"/>
                </a:lnTo>
                <a:lnTo>
                  <a:pt x="38100" y="323469"/>
                </a:lnTo>
                <a:lnTo>
                  <a:pt x="47244" y="323469"/>
                </a:lnTo>
                <a:lnTo>
                  <a:pt x="52959" y="322351"/>
                </a:lnTo>
                <a:lnTo>
                  <a:pt x="56388" y="316801"/>
                </a:lnTo>
                <a:lnTo>
                  <a:pt x="57531" y="306971"/>
                </a:lnTo>
                <a:lnTo>
                  <a:pt x="56400" y="292989"/>
                </a:lnTo>
                <a:lnTo>
                  <a:pt x="54381" y="277787"/>
                </a:lnTo>
                <a:lnTo>
                  <a:pt x="52920" y="263931"/>
                </a:lnTo>
                <a:lnTo>
                  <a:pt x="52095" y="252603"/>
                </a:lnTo>
                <a:lnTo>
                  <a:pt x="51816" y="242595"/>
                </a:lnTo>
                <a:lnTo>
                  <a:pt x="51816" y="230403"/>
                </a:lnTo>
                <a:lnTo>
                  <a:pt x="53340" y="221259"/>
                </a:lnTo>
                <a:lnTo>
                  <a:pt x="54864" y="218224"/>
                </a:lnTo>
                <a:lnTo>
                  <a:pt x="55524" y="216700"/>
                </a:lnTo>
                <a:lnTo>
                  <a:pt x="60312" y="205867"/>
                </a:lnTo>
                <a:lnTo>
                  <a:pt x="72212" y="175488"/>
                </a:lnTo>
                <a:lnTo>
                  <a:pt x="90690" y="126796"/>
                </a:lnTo>
                <a:lnTo>
                  <a:pt x="115925" y="59524"/>
                </a:lnTo>
                <a:close/>
              </a:path>
              <a:path w="706754" h="352425">
                <a:moveTo>
                  <a:pt x="331000" y="102196"/>
                </a:moveTo>
                <a:lnTo>
                  <a:pt x="328091" y="99148"/>
                </a:lnTo>
                <a:lnTo>
                  <a:pt x="319405" y="90004"/>
                </a:lnTo>
                <a:lnTo>
                  <a:pt x="303479" y="73240"/>
                </a:lnTo>
                <a:lnTo>
                  <a:pt x="288226" y="90004"/>
                </a:lnTo>
                <a:lnTo>
                  <a:pt x="170789" y="90004"/>
                </a:lnTo>
                <a:lnTo>
                  <a:pt x="178193" y="73139"/>
                </a:lnTo>
                <a:lnTo>
                  <a:pt x="184315" y="59105"/>
                </a:lnTo>
                <a:lnTo>
                  <a:pt x="189001" y="47929"/>
                </a:lnTo>
                <a:lnTo>
                  <a:pt x="192125" y="39624"/>
                </a:lnTo>
                <a:lnTo>
                  <a:pt x="195846" y="33324"/>
                </a:lnTo>
                <a:lnTo>
                  <a:pt x="200164" y="28003"/>
                </a:lnTo>
                <a:lnTo>
                  <a:pt x="205054" y="23558"/>
                </a:lnTo>
                <a:lnTo>
                  <a:pt x="210502" y="19812"/>
                </a:lnTo>
                <a:lnTo>
                  <a:pt x="173837" y="1524"/>
                </a:lnTo>
                <a:lnTo>
                  <a:pt x="165646" y="40589"/>
                </a:lnTo>
                <a:lnTo>
                  <a:pt x="149453" y="90004"/>
                </a:lnTo>
                <a:lnTo>
                  <a:pt x="125450" y="142252"/>
                </a:lnTo>
                <a:lnTo>
                  <a:pt x="94589" y="187642"/>
                </a:lnTo>
                <a:lnTo>
                  <a:pt x="99161" y="192214"/>
                </a:lnTo>
                <a:lnTo>
                  <a:pt x="134086" y="152781"/>
                </a:lnTo>
                <a:lnTo>
                  <a:pt x="154787" y="119938"/>
                </a:lnTo>
                <a:lnTo>
                  <a:pt x="161112" y="109474"/>
                </a:lnTo>
                <a:lnTo>
                  <a:pt x="167741" y="99148"/>
                </a:lnTo>
                <a:lnTo>
                  <a:pt x="289763" y="99148"/>
                </a:lnTo>
                <a:lnTo>
                  <a:pt x="265379" y="151066"/>
                </a:lnTo>
                <a:lnTo>
                  <a:pt x="269938" y="154114"/>
                </a:lnTo>
                <a:lnTo>
                  <a:pt x="299300" y="119519"/>
                </a:lnTo>
                <a:lnTo>
                  <a:pt x="324154" y="103898"/>
                </a:lnTo>
                <a:lnTo>
                  <a:pt x="331000" y="102196"/>
                </a:lnTo>
                <a:close/>
              </a:path>
              <a:path w="706754" h="352425">
                <a:moveTo>
                  <a:pt x="341655" y="323469"/>
                </a:moveTo>
                <a:lnTo>
                  <a:pt x="296811" y="298272"/>
                </a:lnTo>
                <a:lnTo>
                  <a:pt x="262318" y="259359"/>
                </a:lnTo>
                <a:lnTo>
                  <a:pt x="236029" y="204457"/>
                </a:lnTo>
                <a:lnTo>
                  <a:pt x="221932" y="140398"/>
                </a:lnTo>
                <a:lnTo>
                  <a:pt x="221170" y="135826"/>
                </a:lnTo>
                <a:lnTo>
                  <a:pt x="230314" y="128104"/>
                </a:lnTo>
                <a:lnTo>
                  <a:pt x="195173" y="111340"/>
                </a:lnTo>
                <a:lnTo>
                  <a:pt x="192544" y="155740"/>
                </a:lnTo>
                <a:lnTo>
                  <a:pt x="186791" y="195110"/>
                </a:lnTo>
                <a:lnTo>
                  <a:pt x="164693" y="259359"/>
                </a:lnTo>
                <a:lnTo>
                  <a:pt x="122770" y="308800"/>
                </a:lnTo>
                <a:lnTo>
                  <a:pt x="57912" y="347853"/>
                </a:lnTo>
                <a:lnTo>
                  <a:pt x="60972" y="352425"/>
                </a:lnTo>
                <a:lnTo>
                  <a:pt x="116865" y="327075"/>
                </a:lnTo>
                <a:lnTo>
                  <a:pt x="164693" y="286791"/>
                </a:lnTo>
                <a:lnTo>
                  <a:pt x="199212" y="227317"/>
                </a:lnTo>
                <a:lnTo>
                  <a:pt x="209981" y="187286"/>
                </a:lnTo>
                <a:lnTo>
                  <a:pt x="216598" y="140398"/>
                </a:lnTo>
                <a:lnTo>
                  <a:pt x="220040" y="175564"/>
                </a:lnTo>
                <a:lnTo>
                  <a:pt x="234378" y="237350"/>
                </a:lnTo>
                <a:lnTo>
                  <a:pt x="258711" y="287947"/>
                </a:lnTo>
                <a:lnTo>
                  <a:pt x="289052" y="327901"/>
                </a:lnTo>
                <a:lnTo>
                  <a:pt x="306514" y="343281"/>
                </a:lnTo>
                <a:lnTo>
                  <a:pt x="312877" y="336410"/>
                </a:lnTo>
                <a:lnTo>
                  <a:pt x="320497" y="331673"/>
                </a:lnTo>
                <a:lnTo>
                  <a:pt x="329539" y="328930"/>
                </a:lnTo>
                <a:lnTo>
                  <a:pt x="340131" y="328041"/>
                </a:lnTo>
                <a:lnTo>
                  <a:pt x="341655" y="323469"/>
                </a:lnTo>
                <a:close/>
              </a:path>
              <a:path w="706754" h="352425">
                <a:moveTo>
                  <a:pt x="465213" y="59524"/>
                </a:moveTo>
                <a:lnTo>
                  <a:pt x="445833" y="24371"/>
                </a:lnTo>
                <a:lnTo>
                  <a:pt x="419392" y="9144"/>
                </a:lnTo>
                <a:lnTo>
                  <a:pt x="414820" y="12192"/>
                </a:lnTo>
                <a:lnTo>
                  <a:pt x="424268" y="26466"/>
                </a:lnTo>
                <a:lnTo>
                  <a:pt x="431850" y="39446"/>
                </a:lnTo>
                <a:lnTo>
                  <a:pt x="437413" y="51054"/>
                </a:lnTo>
                <a:lnTo>
                  <a:pt x="440817" y="61048"/>
                </a:lnTo>
                <a:lnTo>
                  <a:pt x="443865" y="71716"/>
                </a:lnTo>
                <a:lnTo>
                  <a:pt x="446925" y="76288"/>
                </a:lnTo>
                <a:lnTo>
                  <a:pt x="451485" y="76288"/>
                </a:lnTo>
                <a:lnTo>
                  <a:pt x="454545" y="74764"/>
                </a:lnTo>
                <a:lnTo>
                  <a:pt x="463689" y="65620"/>
                </a:lnTo>
                <a:lnTo>
                  <a:pt x="465213" y="59524"/>
                </a:lnTo>
                <a:close/>
              </a:path>
              <a:path w="706754" h="352425">
                <a:moveTo>
                  <a:pt x="504825" y="230403"/>
                </a:moveTo>
                <a:lnTo>
                  <a:pt x="500253" y="227355"/>
                </a:lnTo>
                <a:lnTo>
                  <a:pt x="451485" y="273088"/>
                </a:lnTo>
                <a:lnTo>
                  <a:pt x="451485" y="146494"/>
                </a:lnTo>
                <a:lnTo>
                  <a:pt x="456704" y="141922"/>
                </a:lnTo>
                <a:lnTo>
                  <a:pt x="463689" y="135826"/>
                </a:lnTo>
                <a:lnTo>
                  <a:pt x="439293" y="117436"/>
                </a:lnTo>
                <a:lnTo>
                  <a:pt x="430149" y="132676"/>
                </a:lnTo>
                <a:lnTo>
                  <a:pt x="370624" y="132676"/>
                </a:lnTo>
                <a:lnTo>
                  <a:pt x="384340" y="146494"/>
                </a:lnTo>
                <a:lnTo>
                  <a:pt x="392049" y="144500"/>
                </a:lnTo>
                <a:lnTo>
                  <a:pt x="399199" y="143065"/>
                </a:lnTo>
                <a:lnTo>
                  <a:pt x="405765" y="142214"/>
                </a:lnTo>
                <a:lnTo>
                  <a:pt x="411772" y="141922"/>
                </a:lnTo>
                <a:lnTo>
                  <a:pt x="431673" y="141922"/>
                </a:lnTo>
                <a:lnTo>
                  <a:pt x="431673" y="274612"/>
                </a:lnTo>
                <a:lnTo>
                  <a:pt x="433197" y="282219"/>
                </a:lnTo>
                <a:lnTo>
                  <a:pt x="431673" y="289839"/>
                </a:lnTo>
                <a:lnTo>
                  <a:pt x="425589" y="296037"/>
                </a:lnTo>
                <a:lnTo>
                  <a:pt x="446925" y="317373"/>
                </a:lnTo>
                <a:lnTo>
                  <a:pt x="454037" y="304215"/>
                </a:lnTo>
                <a:lnTo>
                  <a:pt x="466153" y="285330"/>
                </a:lnTo>
                <a:lnTo>
                  <a:pt x="474599" y="273088"/>
                </a:lnTo>
                <a:lnTo>
                  <a:pt x="483133" y="260718"/>
                </a:lnTo>
                <a:lnTo>
                  <a:pt x="504825" y="230403"/>
                </a:lnTo>
                <a:close/>
              </a:path>
              <a:path w="706754" h="352425">
                <a:moveTo>
                  <a:pt x="637514" y="126580"/>
                </a:moveTo>
                <a:lnTo>
                  <a:pt x="633450" y="123532"/>
                </a:lnTo>
                <a:lnTo>
                  <a:pt x="613130" y="108292"/>
                </a:lnTo>
                <a:lnTo>
                  <a:pt x="607034" y="118452"/>
                </a:lnTo>
                <a:lnTo>
                  <a:pt x="607034" y="132676"/>
                </a:lnTo>
                <a:lnTo>
                  <a:pt x="607034" y="187642"/>
                </a:lnTo>
                <a:lnTo>
                  <a:pt x="607034" y="196786"/>
                </a:lnTo>
                <a:lnTo>
                  <a:pt x="607034" y="268503"/>
                </a:lnTo>
                <a:lnTo>
                  <a:pt x="541502" y="268503"/>
                </a:lnTo>
                <a:lnTo>
                  <a:pt x="541502" y="196786"/>
                </a:lnTo>
                <a:lnTo>
                  <a:pt x="607034" y="196786"/>
                </a:lnTo>
                <a:lnTo>
                  <a:pt x="607034" y="187642"/>
                </a:lnTo>
                <a:lnTo>
                  <a:pt x="541502" y="187642"/>
                </a:lnTo>
                <a:lnTo>
                  <a:pt x="541502" y="132676"/>
                </a:lnTo>
                <a:lnTo>
                  <a:pt x="607034" y="132676"/>
                </a:lnTo>
                <a:lnTo>
                  <a:pt x="607034" y="118452"/>
                </a:lnTo>
                <a:lnTo>
                  <a:pt x="603986" y="123532"/>
                </a:lnTo>
                <a:lnTo>
                  <a:pt x="541502" y="123532"/>
                </a:lnTo>
                <a:lnTo>
                  <a:pt x="520065" y="112864"/>
                </a:lnTo>
                <a:lnTo>
                  <a:pt x="520941" y="135458"/>
                </a:lnTo>
                <a:lnTo>
                  <a:pt x="521398" y="159435"/>
                </a:lnTo>
                <a:lnTo>
                  <a:pt x="521436" y="164782"/>
                </a:lnTo>
                <a:lnTo>
                  <a:pt x="521550" y="241071"/>
                </a:lnTo>
                <a:lnTo>
                  <a:pt x="521423" y="260718"/>
                </a:lnTo>
                <a:lnTo>
                  <a:pt x="520992" y="285330"/>
                </a:lnTo>
                <a:lnTo>
                  <a:pt x="520865" y="289890"/>
                </a:lnTo>
                <a:lnTo>
                  <a:pt x="520065" y="311277"/>
                </a:lnTo>
                <a:lnTo>
                  <a:pt x="541502" y="303657"/>
                </a:lnTo>
                <a:lnTo>
                  <a:pt x="541502" y="277647"/>
                </a:lnTo>
                <a:lnTo>
                  <a:pt x="607034" y="277647"/>
                </a:lnTo>
                <a:lnTo>
                  <a:pt x="607034" y="299085"/>
                </a:lnTo>
                <a:lnTo>
                  <a:pt x="626846" y="286791"/>
                </a:lnTo>
                <a:lnTo>
                  <a:pt x="626757" y="277647"/>
                </a:lnTo>
                <a:lnTo>
                  <a:pt x="626668" y="268503"/>
                </a:lnTo>
                <a:lnTo>
                  <a:pt x="626579" y="260718"/>
                </a:lnTo>
                <a:lnTo>
                  <a:pt x="626059" y="227355"/>
                </a:lnTo>
                <a:lnTo>
                  <a:pt x="625665" y="196786"/>
                </a:lnTo>
                <a:lnTo>
                  <a:pt x="625551" y="187642"/>
                </a:lnTo>
                <a:lnTo>
                  <a:pt x="625322" y="137350"/>
                </a:lnTo>
                <a:lnTo>
                  <a:pt x="630605" y="132676"/>
                </a:lnTo>
                <a:lnTo>
                  <a:pt x="637514" y="126580"/>
                </a:lnTo>
                <a:close/>
              </a:path>
              <a:path w="706754" h="352425">
                <a:moveTo>
                  <a:pt x="706196" y="68668"/>
                </a:moveTo>
                <a:lnTo>
                  <a:pt x="701890" y="65620"/>
                </a:lnTo>
                <a:lnTo>
                  <a:pt x="680288" y="50292"/>
                </a:lnTo>
                <a:lnTo>
                  <a:pt x="671131" y="65620"/>
                </a:lnTo>
                <a:lnTo>
                  <a:pt x="544550" y="65620"/>
                </a:lnTo>
                <a:lnTo>
                  <a:pt x="550189" y="52768"/>
                </a:lnTo>
                <a:lnTo>
                  <a:pt x="555409" y="41922"/>
                </a:lnTo>
                <a:lnTo>
                  <a:pt x="559765" y="33388"/>
                </a:lnTo>
                <a:lnTo>
                  <a:pt x="562838" y="27432"/>
                </a:lnTo>
                <a:lnTo>
                  <a:pt x="576554" y="19812"/>
                </a:lnTo>
                <a:lnTo>
                  <a:pt x="544550" y="0"/>
                </a:lnTo>
                <a:lnTo>
                  <a:pt x="527786" y="51054"/>
                </a:lnTo>
                <a:lnTo>
                  <a:pt x="508533" y="93700"/>
                </a:lnTo>
                <a:lnTo>
                  <a:pt x="483387" y="138849"/>
                </a:lnTo>
                <a:lnTo>
                  <a:pt x="468249" y="161734"/>
                </a:lnTo>
                <a:lnTo>
                  <a:pt x="472833" y="164782"/>
                </a:lnTo>
                <a:lnTo>
                  <a:pt x="489966" y="146227"/>
                </a:lnTo>
                <a:lnTo>
                  <a:pt x="507123" y="124917"/>
                </a:lnTo>
                <a:lnTo>
                  <a:pt x="524294" y="101053"/>
                </a:lnTo>
                <a:lnTo>
                  <a:pt x="541502" y="74764"/>
                </a:lnTo>
                <a:lnTo>
                  <a:pt x="674179" y="74764"/>
                </a:lnTo>
                <a:lnTo>
                  <a:pt x="673900" y="146494"/>
                </a:lnTo>
                <a:lnTo>
                  <a:pt x="673417" y="197015"/>
                </a:lnTo>
                <a:lnTo>
                  <a:pt x="672960" y="230403"/>
                </a:lnTo>
                <a:lnTo>
                  <a:pt x="672846" y="241071"/>
                </a:lnTo>
                <a:lnTo>
                  <a:pt x="669417" y="289890"/>
                </a:lnTo>
                <a:lnTo>
                  <a:pt x="654367" y="312801"/>
                </a:lnTo>
                <a:lnTo>
                  <a:pt x="645223" y="311277"/>
                </a:lnTo>
                <a:lnTo>
                  <a:pt x="636308" y="311023"/>
                </a:lnTo>
                <a:lnTo>
                  <a:pt x="625703" y="310324"/>
                </a:lnTo>
                <a:lnTo>
                  <a:pt x="599414" y="308229"/>
                </a:lnTo>
                <a:lnTo>
                  <a:pt x="599414" y="315849"/>
                </a:lnTo>
                <a:lnTo>
                  <a:pt x="620572" y="321310"/>
                </a:lnTo>
                <a:lnTo>
                  <a:pt x="636028" y="328612"/>
                </a:lnTo>
                <a:lnTo>
                  <a:pt x="645782" y="337934"/>
                </a:lnTo>
                <a:lnTo>
                  <a:pt x="649808" y="349377"/>
                </a:lnTo>
                <a:lnTo>
                  <a:pt x="660361" y="344500"/>
                </a:lnTo>
                <a:lnTo>
                  <a:pt x="686701" y="314452"/>
                </a:lnTo>
                <a:lnTo>
                  <a:pt x="692505" y="272186"/>
                </a:lnTo>
                <a:lnTo>
                  <a:pt x="693991" y="241071"/>
                </a:lnTo>
                <a:lnTo>
                  <a:pt x="693991" y="79336"/>
                </a:lnTo>
                <a:lnTo>
                  <a:pt x="699211" y="74764"/>
                </a:lnTo>
                <a:lnTo>
                  <a:pt x="706196" y="68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13988" y="4022128"/>
            <a:ext cx="278130" cy="342265"/>
          </a:xfrm>
          <a:custGeom>
            <a:avLst/>
            <a:gdLst/>
            <a:ahLst/>
            <a:cxnLst/>
            <a:rect l="l" t="t" r="r" b="b"/>
            <a:pathLst>
              <a:path w="278129" h="342264">
                <a:moveTo>
                  <a:pt x="0" y="64096"/>
                </a:moveTo>
                <a:lnTo>
                  <a:pt x="238" y="86425"/>
                </a:lnTo>
                <a:lnTo>
                  <a:pt x="762" y="114630"/>
                </a:lnTo>
                <a:lnTo>
                  <a:pt x="1285" y="148836"/>
                </a:lnTo>
                <a:lnTo>
                  <a:pt x="1405" y="210591"/>
                </a:lnTo>
                <a:lnTo>
                  <a:pt x="1312" y="227355"/>
                </a:lnTo>
                <a:lnTo>
                  <a:pt x="1213" y="237594"/>
                </a:lnTo>
                <a:lnTo>
                  <a:pt x="762" y="271781"/>
                </a:lnTo>
                <a:lnTo>
                  <a:pt x="224" y="310253"/>
                </a:lnTo>
                <a:lnTo>
                  <a:pt x="0" y="341756"/>
                </a:lnTo>
                <a:lnTo>
                  <a:pt x="22860" y="331088"/>
                </a:lnTo>
                <a:lnTo>
                  <a:pt x="22860" y="94576"/>
                </a:lnTo>
                <a:lnTo>
                  <a:pt x="36575" y="85432"/>
                </a:lnTo>
                <a:lnTo>
                  <a:pt x="0" y="64096"/>
                </a:lnTo>
                <a:close/>
              </a:path>
              <a:path w="278129" h="342264">
                <a:moveTo>
                  <a:pt x="176974" y="299084"/>
                </a:moveTo>
                <a:lnTo>
                  <a:pt x="176974" y="303656"/>
                </a:lnTo>
                <a:lnTo>
                  <a:pt x="198977" y="310253"/>
                </a:lnTo>
                <a:lnTo>
                  <a:pt x="214693" y="318706"/>
                </a:lnTo>
                <a:lnTo>
                  <a:pt x="224123" y="329160"/>
                </a:lnTo>
                <a:lnTo>
                  <a:pt x="227266" y="341756"/>
                </a:lnTo>
                <a:lnTo>
                  <a:pt x="244125" y="336113"/>
                </a:lnTo>
                <a:lnTo>
                  <a:pt x="255841" y="326326"/>
                </a:lnTo>
                <a:lnTo>
                  <a:pt x="262413" y="312824"/>
                </a:lnTo>
                <a:lnTo>
                  <a:pt x="263193" y="303656"/>
                </a:lnTo>
                <a:lnTo>
                  <a:pt x="236410" y="303656"/>
                </a:lnTo>
                <a:lnTo>
                  <a:pt x="225742" y="302132"/>
                </a:lnTo>
                <a:lnTo>
                  <a:pt x="216622" y="301871"/>
                </a:lnTo>
                <a:lnTo>
                  <a:pt x="205359" y="301180"/>
                </a:lnTo>
                <a:lnTo>
                  <a:pt x="176974" y="299084"/>
                </a:lnTo>
                <a:close/>
              </a:path>
              <a:path w="278129" h="342264">
                <a:moveTo>
                  <a:pt x="269785" y="48767"/>
                </a:moveTo>
                <a:lnTo>
                  <a:pt x="242506" y="48767"/>
                </a:lnTo>
                <a:lnTo>
                  <a:pt x="242506" y="299084"/>
                </a:lnTo>
                <a:lnTo>
                  <a:pt x="236410" y="303656"/>
                </a:lnTo>
                <a:lnTo>
                  <a:pt x="263193" y="303656"/>
                </a:lnTo>
                <a:lnTo>
                  <a:pt x="263842" y="296036"/>
                </a:lnTo>
                <a:lnTo>
                  <a:pt x="263842" y="53428"/>
                </a:lnTo>
                <a:lnTo>
                  <a:pt x="269785" y="48767"/>
                </a:lnTo>
                <a:close/>
              </a:path>
              <a:path w="278129" h="342264">
                <a:moveTo>
                  <a:pt x="70192" y="114388"/>
                </a:moveTo>
                <a:lnTo>
                  <a:pt x="70192" y="263931"/>
                </a:lnTo>
                <a:lnTo>
                  <a:pt x="91528" y="254787"/>
                </a:lnTo>
                <a:lnTo>
                  <a:pt x="91528" y="236499"/>
                </a:lnTo>
                <a:lnTo>
                  <a:pt x="195857" y="236499"/>
                </a:lnTo>
                <a:lnTo>
                  <a:pt x="195452" y="227355"/>
                </a:lnTo>
                <a:lnTo>
                  <a:pt x="91528" y="227355"/>
                </a:lnTo>
                <a:lnTo>
                  <a:pt x="91528" y="138874"/>
                </a:lnTo>
                <a:lnTo>
                  <a:pt x="198310" y="138874"/>
                </a:lnTo>
                <a:lnTo>
                  <a:pt x="205930" y="131254"/>
                </a:lnTo>
                <a:lnTo>
                  <a:pt x="203909" y="129628"/>
                </a:lnTo>
                <a:lnTo>
                  <a:pt x="91528" y="129628"/>
                </a:lnTo>
                <a:lnTo>
                  <a:pt x="70192" y="114388"/>
                </a:lnTo>
                <a:close/>
              </a:path>
              <a:path w="278129" h="342264">
                <a:moveTo>
                  <a:pt x="195857" y="236499"/>
                </a:moveTo>
                <a:lnTo>
                  <a:pt x="173926" y="236499"/>
                </a:lnTo>
                <a:lnTo>
                  <a:pt x="173926" y="257835"/>
                </a:lnTo>
                <a:lnTo>
                  <a:pt x="196786" y="248691"/>
                </a:lnTo>
                <a:lnTo>
                  <a:pt x="195905" y="237594"/>
                </a:lnTo>
                <a:lnTo>
                  <a:pt x="195857" y="236499"/>
                </a:lnTo>
                <a:close/>
              </a:path>
              <a:path w="278129" h="342264">
                <a:moveTo>
                  <a:pt x="198310" y="138874"/>
                </a:moveTo>
                <a:lnTo>
                  <a:pt x="173926" y="138874"/>
                </a:lnTo>
                <a:lnTo>
                  <a:pt x="173926" y="227355"/>
                </a:lnTo>
                <a:lnTo>
                  <a:pt x="195452" y="227355"/>
                </a:lnTo>
                <a:lnTo>
                  <a:pt x="195286" y="218259"/>
                </a:lnTo>
                <a:lnTo>
                  <a:pt x="195262" y="141922"/>
                </a:lnTo>
                <a:lnTo>
                  <a:pt x="198310" y="138874"/>
                </a:lnTo>
                <a:close/>
              </a:path>
              <a:path w="278129" h="342264">
                <a:moveTo>
                  <a:pt x="183070" y="112864"/>
                </a:moveTo>
                <a:lnTo>
                  <a:pt x="172402" y="129628"/>
                </a:lnTo>
                <a:lnTo>
                  <a:pt x="203909" y="129628"/>
                </a:lnTo>
                <a:lnTo>
                  <a:pt x="183070" y="112864"/>
                </a:lnTo>
                <a:close/>
              </a:path>
              <a:path w="278129" h="342264">
                <a:moveTo>
                  <a:pt x="27432" y="0"/>
                </a:moveTo>
                <a:lnTo>
                  <a:pt x="22860" y="3047"/>
                </a:lnTo>
                <a:lnTo>
                  <a:pt x="33408" y="19575"/>
                </a:lnTo>
                <a:lnTo>
                  <a:pt x="42100" y="34682"/>
                </a:lnTo>
                <a:lnTo>
                  <a:pt x="48791" y="48091"/>
                </a:lnTo>
                <a:lnTo>
                  <a:pt x="53339" y="59524"/>
                </a:lnTo>
                <a:lnTo>
                  <a:pt x="54863" y="68668"/>
                </a:lnTo>
                <a:lnTo>
                  <a:pt x="57912" y="73240"/>
                </a:lnTo>
                <a:lnTo>
                  <a:pt x="64096" y="73240"/>
                </a:lnTo>
                <a:lnTo>
                  <a:pt x="67157" y="70192"/>
                </a:lnTo>
                <a:lnTo>
                  <a:pt x="70192" y="64096"/>
                </a:lnTo>
                <a:lnTo>
                  <a:pt x="74764" y="58000"/>
                </a:lnTo>
                <a:lnTo>
                  <a:pt x="76288" y="51815"/>
                </a:lnTo>
                <a:lnTo>
                  <a:pt x="76288" y="41147"/>
                </a:lnTo>
                <a:lnTo>
                  <a:pt x="41125" y="7715"/>
                </a:lnTo>
                <a:lnTo>
                  <a:pt x="27432" y="0"/>
                </a:lnTo>
                <a:close/>
              </a:path>
              <a:path w="278129" h="342264">
                <a:moveTo>
                  <a:pt x="253174" y="21336"/>
                </a:moveTo>
                <a:lnTo>
                  <a:pt x="240982" y="39624"/>
                </a:lnTo>
                <a:lnTo>
                  <a:pt x="111340" y="39624"/>
                </a:lnTo>
                <a:lnTo>
                  <a:pt x="125069" y="51815"/>
                </a:lnTo>
                <a:lnTo>
                  <a:pt x="133330" y="50696"/>
                </a:lnTo>
                <a:lnTo>
                  <a:pt x="142017" y="49720"/>
                </a:lnTo>
                <a:lnTo>
                  <a:pt x="150990" y="49029"/>
                </a:lnTo>
                <a:lnTo>
                  <a:pt x="160108" y="48767"/>
                </a:lnTo>
                <a:lnTo>
                  <a:pt x="269785" y="48767"/>
                </a:lnTo>
                <a:lnTo>
                  <a:pt x="277558" y="42671"/>
                </a:lnTo>
                <a:lnTo>
                  <a:pt x="253174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83087" y="4241863"/>
            <a:ext cx="59690" cy="104139"/>
          </a:xfrm>
          <a:custGeom>
            <a:avLst/>
            <a:gdLst/>
            <a:ahLst/>
            <a:cxnLst/>
            <a:rect l="l" t="t" r="r" b="b"/>
            <a:pathLst>
              <a:path w="59689" h="104139">
                <a:moveTo>
                  <a:pt x="30568" y="0"/>
                </a:moveTo>
                <a:lnTo>
                  <a:pt x="22948" y="1524"/>
                </a:lnTo>
                <a:lnTo>
                  <a:pt x="16751" y="6096"/>
                </a:lnTo>
                <a:lnTo>
                  <a:pt x="7607" y="15239"/>
                </a:lnTo>
                <a:lnTo>
                  <a:pt x="7607" y="19812"/>
                </a:lnTo>
                <a:lnTo>
                  <a:pt x="6083" y="24384"/>
                </a:lnTo>
                <a:lnTo>
                  <a:pt x="6083" y="28956"/>
                </a:lnTo>
                <a:lnTo>
                  <a:pt x="7607" y="33528"/>
                </a:lnTo>
                <a:lnTo>
                  <a:pt x="9144" y="39624"/>
                </a:lnTo>
                <a:lnTo>
                  <a:pt x="12179" y="42672"/>
                </a:lnTo>
                <a:lnTo>
                  <a:pt x="16751" y="45720"/>
                </a:lnTo>
                <a:lnTo>
                  <a:pt x="19812" y="48768"/>
                </a:lnTo>
                <a:lnTo>
                  <a:pt x="25996" y="50292"/>
                </a:lnTo>
                <a:lnTo>
                  <a:pt x="35140" y="50292"/>
                </a:lnTo>
                <a:lnTo>
                  <a:pt x="32354" y="59118"/>
                </a:lnTo>
                <a:lnTo>
                  <a:pt x="28854" y="67106"/>
                </a:lnTo>
                <a:lnTo>
                  <a:pt x="25068" y="73952"/>
                </a:lnTo>
                <a:lnTo>
                  <a:pt x="21424" y="79349"/>
                </a:lnTo>
                <a:lnTo>
                  <a:pt x="15227" y="86969"/>
                </a:lnTo>
                <a:lnTo>
                  <a:pt x="10655" y="93065"/>
                </a:lnTo>
                <a:lnTo>
                  <a:pt x="4559" y="97637"/>
                </a:lnTo>
                <a:lnTo>
                  <a:pt x="0" y="102209"/>
                </a:lnTo>
                <a:lnTo>
                  <a:pt x="0" y="103733"/>
                </a:lnTo>
                <a:lnTo>
                  <a:pt x="3035" y="103733"/>
                </a:lnTo>
                <a:lnTo>
                  <a:pt x="9144" y="102209"/>
                </a:lnTo>
                <a:lnTo>
                  <a:pt x="42308" y="75261"/>
                </a:lnTo>
                <a:lnTo>
                  <a:pt x="59524" y="35051"/>
                </a:lnTo>
                <a:lnTo>
                  <a:pt x="59524" y="24384"/>
                </a:lnTo>
                <a:lnTo>
                  <a:pt x="58000" y="19812"/>
                </a:lnTo>
                <a:lnTo>
                  <a:pt x="54952" y="7620"/>
                </a:lnTo>
                <a:lnTo>
                  <a:pt x="48856" y="4572"/>
                </a:lnTo>
                <a:lnTo>
                  <a:pt x="39712" y="3048"/>
                </a:lnTo>
                <a:lnTo>
                  <a:pt x="30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32363" y="4016031"/>
            <a:ext cx="1098550" cy="354330"/>
          </a:xfrm>
          <a:custGeom>
            <a:avLst/>
            <a:gdLst/>
            <a:ahLst/>
            <a:cxnLst/>
            <a:rect l="l" t="t" r="r" b="b"/>
            <a:pathLst>
              <a:path w="1098550" h="354329">
                <a:moveTo>
                  <a:pt x="196786" y="234975"/>
                </a:moveTo>
                <a:lnTo>
                  <a:pt x="161302" y="206019"/>
                </a:lnTo>
                <a:lnTo>
                  <a:pt x="144970" y="198310"/>
                </a:lnTo>
                <a:lnTo>
                  <a:pt x="141922" y="202882"/>
                </a:lnTo>
                <a:lnTo>
                  <a:pt x="153352" y="216344"/>
                </a:lnTo>
                <a:lnTo>
                  <a:pt x="162483" y="229069"/>
                </a:lnTo>
                <a:lnTo>
                  <a:pt x="169354" y="240906"/>
                </a:lnTo>
                <a:lnTo>
                  <a:pt x="173926" y="251739"/>
                </a:lnTo>
                <a:lnTo>
                  <a:pt x="176974" y="262407"/>
                </a:lnTo>
                <a:lnTo>
                  <a:pt x="180022" y="266979"/>
                </a:lnTo>
                <a:lnTo>
                  <a:pt x="186118" y="266979"/>
                </a:lnTo>
                <a:lnTo>
                  <a:pt x="187642" y="263931"/>
                </a:lnTo>
                <a:lnTo>
                  <a:pt x="192214" y="257848"/>
                </a:lnTo>
                <a:lnTo>
                  <a:pt x="195262" y="251739"/>
                </a:lnTo>
                <a:lnTo>
                  <a:pt x="196786" y="245643"/>
                </a:lnTo>
                <a:lnTo>
                  <a:pt x="196786" y="234975"/>
                </a:lnTo>
                <a:close/>
              </a:path>
              <a:path w="1098550" h="354329">
                <a:moveTo>
                  <a:pt x="199834" y="144970"/>
                </a:moveTo>
                <a:lnTo>
                  <a:pt x="161734" y="121348"/>
                </a:lnTo>
                <a:lnTo>
                  <a:pt x="148018" y="115912"/>
                </a:lnTo>
                <a:lnTo>
                  <a:pt x="144970" y="118960"/>
                </a:lnTo>
                <a:lnTo>
                  <a:pt x="156413" y="131267"/>
                </a:lnTo>
                <a:lnTo>
                  <a:pt x="165735" y="143014"/>
                </a:lnTo>
                <a:lnTo>
                  <a:pt x="173037" y="154203"/>
                </a:lnTo>
                <a:lnTo>
                  <a:pt x="178498" y="164782"/>
                </a:lnTo>
                <a:lnTo>
                  <a:pt x="183070" y="173926"/>
                </a:lnTo>
                <a:lnTo>
                  <a:pt x="186118" y="178498"/>
                </a:lnTo>
                <a:lnTo>
                  <a:pt x="190690" y="178498"/>
                </a:lnTo>
                <a:lnTo>
                  <a:pt x="198310" y="163258"/>
                </a:lnTo>
                <a:lnTo>
                  <a:pt x="199834" y="157162"/>
                </a:lnTo>
                <a:lnTo>
                  <a:pt x="199834" y="144970"/>
                </a:lnTo>
                <a:close/>
              </a:path>
              <a:path w="1098550" h="354329">
                <a:moveTo>
                  <a:pt x="329565" y="56388"/>
                </a:moveTo>
                <a:lnTo>
                  <a:pt x="321906" y="48768"/>
                </a:lnTo>
                <a:lnTo>
                  <a:pt x="298983" y="25908"/>
                </a:lnTo>
                <a:lnTo>
                  <a:pt x="276123" y="48768"/>
                </a:lnTo>
                <a:lnTo>
                  <a:pt x="99161" y="48768"/>
                </a:lnTo>
                <a:lnTo>
                  <a:pt x="102831" y="43053"/>
                </a:lnTo>
                <a:lnTo>
                  <a:pt x="110807" y="31623"/>
                </a:lnTo>
                <a:lnTo>
                  <a:pt x="114490" y="25908"/>
                </a:lnTo>
                <a:lnTo>
                  <a:pt x="126682" y="19812"/>
                </a:lnTo>
                <a:lnTo>
                  <a:pt x="94576" y="0"/>
                </a:lnTo>
                <a:lnTo>
                  <a:pt x="87972" y="17462"/>
                </a:lnTo>
                <a:lnTo>
                  <a:pt x="79527" y="35636"/>
                </a:lnTo>
                <a:lnTo>
                  <a:pt x="56476" y="74764"/>
                </a:lnTo>
                <a:lnTo>
                  <a:pt x="30187" y="110020"/>
                </a:lnTo>
                <a:lnTo>
                  <a:pt x="1625" y="137350"/>
                </a:lnTo>
                <a:lnTo>
                  <a:pt x="4660" y="141922"/>
                </a:lnTo>
                <a:lnTo>
                  <a:pt x="44945" y="112471"/>
                </a:lnTo>
                <a:lnTo>
                  <a:pt x="74764" y="81051"/>
                </a:lnTo>
                <a:lnTo>
                  <a:pt x="94576" y="56388"/>
                </a:lnTo>
                <a:lnTo>
                  <a:pt x="329565" y="56388"/>
                </a:lnTo>
                <a:close/>
              </a:path>
              <a:path w="1098550" h="354329">
                <a:moveTo>
                  <a:pt x="350901" y="190690"/>
                </a:moveTo>
                <a:lnTo>
                  <a:pt x="320319" y="161734"/>
                </a:lnTo>
                <a:lnTo>
                  <a:pt x="298983" y="181546"/>
                </a:lnTo>
                <a:lnTo>
                  <a:pt x="280695" y="181546"/>
                </a:lnTo>
                <a:lnTo>
                  <a:pt x="283756" y="114388"/>
                </a:lnTo>
                <a:lnTo>
                  <a:pt x="289623" y="109816"/>
                </a:lnTo>
                <a:lnTo>
                  <a:pt x="297459" y="103720"/>
                </a:lnTo>
                <a:lnTo>
                  <a:pt x="293471" y="100672"/>
                </a:lnTo>
                <a:lnTo>
                  <a:pt x="271551" y="83908"/>
                </a:lnTo>
                <a:lnTo>
                  <a:pt x="262407" y="96481"/>
                </a:lnTo>
                <a:lnTo>
                  <a:pt x="262407" y="109816"/>
                </a:lnTo>
                <a:lnTo>
                  <a:pt x="259359" y="181546"/>
                </a:lnTo>
                <a:lnTo>
                  <a:pt x="257835" y="181546"/>
                </a:lnTo>
                <a:lnTo>
                  <a:pt x="257835" y="190690"/>
                </a:lnTo>
                <a:lnTo>
                  <a:pt x="253263" y="274612"/>
                </a:lnTo>
                <a:lnTo>
                  <a:pt x="83908" y="274612"/>
                </a:lnTo>
                <a:lnTo>
                  <a:pt x="94576" y="190690"/>
                </a:lnTo>
                <a:lnTo>
                  <a:pt x="257835" y="190690"/>
                </a:lnTo>
                <a:lnTo>
                  <a:pt x="257835" y="181546"/>
                </a:lnTo>
                <a:lnTo>
                  <a:pt x="96100" y="181546"/>
                </a:lnTo>
                <a:lnTo>
                  <a:pt x="103720" y="109816"/>
                </a:lnTo>
                <a:lnTo>
                  <a:pt x="262407" y="109816"/>
                </a:lnTo>
                <a:lnTo>
                  <a:pt x="262407" y="96481"/>
                </a:lnTo>
                <a:lnTo>
                  <a:pt x="259359" y="100672"/>
                </a:lnTo>
                <a:lnTo>
                  <a:pt x="105244" y="100672"/>
                </a:lnTo>
                <a:lnTo>
                  <a:pt x="83908" y="86956"/>
                </a:lnTo>
                <a:lnTo>
                  <a:pt x="74764" y="181546"/>
                </a:lnTo>
                <a:lnTo>
                  <a:pt x="0" y="181546"/>
                </a:lnTo>
                <a:lnTo>
                  <a:pt x="12293" y="193738"/>
                </a:lnTo>
                <a:lnTo>
                  <a:pt x="35140" y="190690"/>
                </a:lnTo>
                <a:lnTo>
                  <a:pt x="73240" y="190690"/>
                </a:lnTo>
                <a:lnTo>
                  <a:pt x="62572" y="268503"/>
                </a:lnTo>
                <a:lnTo>
                  <a:pt x="50393" y="277660"/>
                </a:lnTo>
                <a:lnTo>
                  <a:pt x="71716" y="297561"/>
                </a:lnTo>
                <a:lnTo>
                  <a:pt x="83908" y="283743"/>
                </a:lnTo>
                <a:lnTo>
                  <a:pt x="251739" y="283743"/>
                </a:lnTo>
                <a:lnTo>
                  <a:pt x="250024" y="300685"/>
                </a:lnTo>
                <a:lnTo>
                  <a:pt x="247167" y="312597"/>
                </a:lnTo>
                <a:lnTo>
                  <a:pt x="243166" y="319633"/>
                </a:lnTo>
                <a:lnTo>
                  <a:pt x="238023" y="321945"/>
                </a:lnTo>
                <a:lnTo>
                  <a:pt x="230593" y="321373"/>
                </a:lnTo>
                <a:lnTo>
                  <a:pt x="219748" y="319633"/>
                </a:lnTo>
                <a:lnTo>
                  <a:pt x="206006" y="316801"/>
                </a:lnTo>
                <a:lnTo>
                  <a:pt x="189166" y="312801"/>
                </a:lnTo>
                <a:lnTo>
                  <a:pt x="189166" y="320421"/>
                </a:lnTo>
                <a:lnTo>
                  <a:pt x="206933" y="328447"/>
                </a:lnTo>
                <a:lnTo>
                  <a:pt x="219303" y="336613"/>
                </a:lnTo>
                <a:lnTo>
                  <a:pt x="226529" y="345071"/>
                </a:lnTo>
                <a:lnTo>
                  <a:pt x="228879" y="353949"/>
                </a:lnTo>
                <a:lnTo>
                  <a:pt x="241427" y="350189"/>
                </a:lnTo>
                <a:lnTo>
                  <a:pt x="267982" y="321945"/>
                </a:lnTo>
                <a:lnTo>
                  <a:pt x="270408" y="313359"/>
                </a:lnTo>
                <a:lnTo>
                  <a:pt x="272935" y="299783"/>
                </a:lnTo>
                <a:lnTo>
                  <a:pt x="274612" y="283743"/>
                </a:lnTo>
                <a:lnTo>
                  <a:pt x="343281" y="283743"/>
                </a:lnTo>
                <a:lnTo>
                  <a:pt x="334098" y="274612"/>
                </a:lnTo>
                <a:lnTo>
                  <a:pt x="312712" y="253263"/>
                </a:lnTo>
                <a:lnTo>
                  <a:pt x="292900" y="274612"/>
                </a:lnTo>
                <a:lnTo>
                  <a:pt x="276123" y="274612"/>
                </a:lnTo>
                <a:lnTo>
                  <a:pt x="280695" y="190690"/>
                </a:lnTo>
                <a:lnTo>
                  <a:pt x="350901" y="190690"/>
                </a:lnTo>
                <a:close/>
              </a:path>
              <a:path w="1098550" h="354329">
                <a:moveTo>
                  <a:pt x="468337" y="77812"/>
                </a:moveTo>
                <a:lnTo>
                  <a:pt x="448144" y="43180"/>
                </a:lnTo>
                <a:lnTo>
                  <a:pt x="411861" y="19812"/>
                </a:lnTo>
                <a:lnTo>
                  <a:pt x="408813" y="24384"/>
                </a:lnTo>
                <a:lnTo>
                  <a:pt x="420471" y="38125"/>
                </a:lnTo>
                <a:lnTo>
                  <a:pt x="430149" y="51866"/>
                </a:lnTo>
                <a:lnTo>
                  <a:pt x="437565" y="65620"/>
                </a:lnTo>
                <a:lnTo>
                  <a:pt x="442429" y="79336"/>
                </a:lnTo>
                <a:lnTo>
                  <a:pt x="445477" y="93052"/>
                </a:lnTo>
                <a:lnTo>
                  <a:pt x="448525" y="99148"/>
                </a:lnTo>
                <a:lnTo>
                  <a:pt x="454621" y="99148"/>
                </a:lnTo>
                <a:lnTo>
                  <a:pt x="457669" y="96100"/>
                </a:lnTo>
                <a:lnTo>
                  <a:pt x="460730" y="90004"/>
                </a:lnTo>
                <a:lnTo>
                  <a:pt x="465289" y="83908"/>
                </a:lnTo>
                <a:lnTo>
                  <a:pt x="468337" y="77812"/>
                </a:lnTo>
                <a:close/>
              </a:path>
              <a:path w="1098550" h="354329">
                <a:moveTo>
                  <a:pt x="507974" y="61048"/>
                </a:moveTo>
                <a:lnTo>
                  <a:pt x="501865" y="57912"/>
                </a:lnTo>
                <a:lnTo>
                  <a:pt x="474395" y="123228"/>
                </a:lnTo>
                <a:lnTo>
                  <a:pt x="453618" y="170484"/>
                </a:lnTo>
                <a:lnTo>
                  <a:pt x="439420" y="199986"/>
                </a:lnTo>
                <a:lnTo>
                  <a:pt x="431673" y="212026"/>
                </a:lnTo>
                <a:lnTo>
                  <a:pt x="427101" y="216687"/>
                </a:lnTo>
                <a:lnTo>
                  <a:pt x="421005" y="218224"/>
                </a:lnTo>
                <a:lnTo>
                  <a:pt x="399669" y="218224"/>
                </a:lnTo>
                <a:lnTo>
                  <a:pt x="392049" y="216687"/>
                </a:lnTo>
                <a:lnTo>
                  <a:pt x="392049" y="222783"/>
                </a:lnTo>
                <a:lnTo>
                  <a:pt x="406069" y="227406"/>
                </a:lnTo>
                <a:lnTo>
                  <a:pt x="416242" y="232321"/>
                </a:lnTo>
                <a:lnTo>
                  <a:pt x="422694" y="237794"/>
                </a:lnTo>
                <a:lnTo>
                  <a:pt x="425577" y="244119"/>
                </a:lnTo>
                <a:lnTo>
                  <a:pt x="425526" y="251548"/>
                </a:lnTo>
                <a:lnTo>
                  <a:pt x="425196" y="260121"/>
                </a:lnTo>
                <a:lnTo>
                  <a:pt x="424281" y="269836"/>
                </a:lnTo>
                <a:lnTo>
                  <a:pt x="422529" y="280695"/>
                </a:lnTo>
                <a:lnTo>
                  <a:pt x="419481" y="291363"/>
                </a:lnTo>
                <a:lnTo>
                  <a:pt x="419481" y="311277"/>
                </a:lnTo>
                <a:lnTo>
                  <a:pt x="422529" y="315849"/>
                </a:lnTo>
                <a:lnTo>
                  <a:pt x="424053" y="321945"/>
                </a:lnTo>
                <a:lnTo>
                  <a:pt x="430149" y="324993"/>
                </a:lnTo>
                <a:lnTo>
                  <a:pt x="439381" y="324993"/>
                </a:lnTo>
                <a:lnTo>
                  <a:pt x="445096" y="323875"/>
                </a:lnTo>
                <a:lnTo>
                  <a:pt x="448525" y="318325"/>
                </a:lnTo>
                <a:lnTo>
                  <a:pt x="449668" y="308495"/>
                </a:lnTo>
                <a:lnTo>
                  <a:pt x="448525" y="294513"/>
                </a:lnTo>
                <a:lnTo>
                  <a:pt x="446519" y="279311"/>
                </a:lnTo>
                <a:lnTo>
                  <a:pt x="445058" y="265455"/>
                </a:lnTo>
                <a:lnTo>
                  <a:pt x="444233" y="254127"/>
                </a:lnTo>
                <a:lnTo>
                  <a:pt x="443953" y="244119"/>
                </a:lnTo>
                <a:lnTo>
                  <a:pt x="443953" y="231927"/>
                </a:lnTo>
                <a:lnTo>
                  <a:pt x="445477" y="222783"/>
                </a:lnTo>
                <a:lnTo>
                  <a:pt x="447001" y="219748"/>
                </a:lnTo>
                <a:lnTo>
                  <a:pt x="447586" y="218224"/>
                </a:lnTo>
                <a:lnTo>
                  <a:pt x="451802" y="207391"/>
                </a:lnTo>
                <a:lnTo>
                  <a:pt x="463765" y="177012"/>
                </a:lnTo>
                <a:lnTo>
                  <a:pt x="482587" y="128320"/>
                </a:lnTo>
                <a:lnTo>
                  <a:pt x="507974" y="61048"/>
                </a:lnTo>
                <a:close/>
              </a:path>
              <a:path w="1098550" h="354329">
                <a:moveTo>
                  <a:pt x="723049" y="103720"/>
                </a:moveTo>
                <a:lnTo>
                  <a:pt x="720153" y="100672"/>
                </a:lnTo>
                <a:lnTo>
                  <a:pt x="711492" y="91528"/>
                </a:lnTo>
                <a:lnTo>
                  <a:pt x="695604" y="74764"/>
                </a:lnTo>
                <a:lnTo>
                  <a:pt x="678840" y="91528"/>
                </a:lnTo>
                <a:lnTo>
                  <a:pt x="561403" y="91528"/>
                </a:lnTo>
                <a:lnTo>
                  <a:pt x="569468" y="74663"/>
                </a:lnTo>
                <a:lnTo>
                  <a:pt x="575691" y="60629"/>
                </a:lnTo>
                <a:lnTo>
                  <a:pt x="597115" y="25082"/>
                </a:lnTo>
                <a:lnTo>
                  <a:pt x="602551" y="21336"/>
                </a:lnTo>
                <a:lnTo>
                  <a:pt x="565975" y="3048"/>
                </a:lnTo>
                <a:lnTo>
                  <a:pt x="557771" y="42113"/>
                </a:lnTo>
                <a:lnTo>
                  <a:pt x="541489" y="91528"/>
                </a:lnTo>
                <a:lnTo>
                  <a:pt x="516915" y="143776"/>
                </a:lnTo>
                <a:lnTo>
                  <a:pt x="486625" y="189166"/>
                </a:lnTo>
                <a:lnTo>
                  <a:pt x="489686" y="193738"/>
                </a:lnTo>
                <a:lnTo>
                  <a:pt x="516343" y="166306"/>
                </a:lnTo>
                <a:lnTo>
                  <a:pt x="540473" y="132232"/>
                </a:lnTo>
                <a:lnTo>
                  <a:pt x="558355" y="100672"/>
                </a:lnTo>
                <a:lnTo>
                  <a:pt x="680364" y="100672"/>
                </a:lnTo>
                <a:lnTo>
                  <a:pt x="657504" y="152590"/>
                </a:lnTo>
                <a:lnTo>
                  <a:pt x="662076" y="155638"/>
                </a:lnTo>
                <a:lnTo>
                  <a:pt x="673760" y="141033"/>
                </a:lnTo>
                <a:lnTo>
                  <a:pt x="683602" y="129463"/>
                </a:lnTo>
                <a:lnTo>
                  <a:pt x="715568" y="105422"/>
                </a:lnTo>
                <a:lnTo>
                  <a:pt x="723049" y="103720"/>
                </a:lnTo>
                <a:close/>
              </a:path>
              <a:path w="1098550" h="354329">
                <a:moveTo>
                  <a:pt x="733704" y="324993"/>
                </a:moveTo>
                <a:lnTo>
                  <a:pt x="688733" y="299796"/>
                </a:lnTo>
                <a:lnTo>
                  <a:pt x="652843" y="260883"/>
                </a:lnTo>
                <a:lnTo>
                  <a:pt x="627888" y="205981"/>
                </a:lnTo>
                <a:lnTo>
                  <a:pt x="613968" y="141922"/>
                </a:lnTo>
                <a:lnTo>
                  <a:pt x="613219" y="137350"/>
                </a:lnTo>
                <a:lnTo>
                  <a:pt x="620839" y="129628"/>
                </a:lnTo>
                <a:lnTo>
                  <a:pt x="587311" y="112864"/>
                </a:lnTo>
                <a:lnTo>
                  <a:pt x="584454" y="157264"/>
                </a:lnTo>
                <a:lnTo>
                  <a:pt x="578167" y="196634"/>
                </a:lnTo>
                <a:lnTo>
                  <a:pt x="555307" y="260883"/>
                </a:lnTo>
                <a:lnTo>
                  <a:pt x="514070" y="310324"/>
                </a:lnTo>
                <a:lnTo>
                  <a:pt x="450062" y="349377"/>
                </a:lnTo>
                <a:lnTo>
                  <a:pt x="453097" y="353949"/>
                </a:lnTo>
                <a:lnTo>
                  <a:pt x="508736" y="328599"/>
                </a:lnTo>
                <a:lnTo>
                  <a:pt x="555307" y="288315"/>
                </a:lnTo>
                <a:lnTo>
                  <a:pt x="590550" y="228841"/>
                </a:lnTo>
                <a:lnTo>
                  <a:pt x="601802" y="188810"/>
                </a:lnTo>
                <a:lnTo>
                  <a:pt x="608647" y="141922"/>
                </a:lnTo>
                <a:lnTo>
                  <a:pt x="612089" y="177088"/>
                </a:lnTo>
                <a:lnTo>
                  <a:pt x="626427" y="238874"/>
                </a:lnTo>
                <a:lnTo>
                  <a:pt x="650138" y="289471"/>
                </a:lnTo>
                <a:lnTo>
                  <a:pt x="680974" y="329425"/>
                </a:lnTo>
                <a:lnTo>
                  <a:pt x="698652" y="344805"/>
                </a:lnTo>
                <a:lnTo>
                  <a:pt x="704951" y="337934"/>
                </a:lnTo>
                <a:lnTo>
                  <a:pt x="712558" y="333197"/>
                </a:lnTo>
                <a:lnTo>
                  <a:pt x="721588" y="330454"/>
                </a:lnTo>
                <a:lnTo>
                  <a:pt x="732193" y="329565"/>
                </a:lnTo>
                <a:lnTo>
                  <a:pt x="733704" y="324993"/>
                </a:lnTo>
                <a:close/>
              </a:path>
              <a:path w="1098550" h="354329">
                <a:moveTo>
                  <a:pt x="857250" y="61048"/>
                </a:moveTo>
                <a:lnTo>
                  <a:pt x="837006" y="25895"/>
                </a:lnTo>
                <a:lnTo>
                  <a:pt x="810006" y="10668"/>
                </a:lnTo>
                <a:lnTo>
                  <a:pt x="805434" y="13716"/>
                </a:lnTo>
                <a:lnTo>
                  <a:pt x="815505" y="27990"/>
                </a:lnTo>
                <a:lnTo>
                  <a:pt x="823150" y="40970"/>
                </a:lnTo>
                <a:lnTo>
                  <a:pt x="828802" y="52578"/>
                </a:lnTo>
                <a:lnTo>
                  <a:pt x="832866" y="62572"/>
                </a:lnTo>
                <a:lnTo>
                  <a:pt x="835914" y="73240"/>
                </a:lnTo>
                <a:lnTo>
                  <a:pt x="838962" y="77812"/>
                </a:lnTo>
                <a:lnTo>
                  <a:pt x="843534" y="77812"/>
                </a:lnTo>
                <a:lnTo>
                  <a:pt x="846582" y="76288"/>
                </a:lnTo>
                <a:lnTo>
                  <a:pt x="851154" y="71716"/>
                </a:lnTo>
                <a:lnTo>
                  <a:pt x="854202" y="67144"/>
                </a:lnTo>
                <a:lnTo>
                  <a:pt x="857250" y="61048"/>
                </a:lnTo>
                <a:close/>
              </a:path>
              <a:path w="1098550" h="354329">
                <a:moveTo>
                  <a:pt x="896962" y="231927"/>
                </a:moveTo>
                <a:lnTo>
                  <a:pt x="892390" y="228879"/>
                </a:lnTo>
                <a:lnTo>
                  <a:pt x="843534" y="274612"/>
                </a:lnTo>
                <a:lnTo>
                  <a:pt x="843534" y="148018"/>
                </a:lnTo>
                <a:lnTo>
                  <a:pt x="848753" y="143446"/>
                </a:lnTo>
                <a:lnTo>
                  <a:pt x="855726" y="137350"/>
                </a:lnTo>
                <a:lnTo>
                  <a:pt x="831342" y="118960"/>
                </a:lnTo>
                <a:lnTo>
                  <a:pt x="822198" y="134200"/>
                </a:lnTo>
                <a:lnTo>
                  <a:pt x="762660" y="134200"/>
                </a:lnTo>
                <a:lnTo>
                  <a:pt x="776478" y="148018"/>
                </a:lnTo>
                <a:lnTo>
                  <a:pt x="784186" y="146024"/>
                </a:lnTo>
                <a:lnTo>
                  <a:pt x="791337" y="144589"/>
                </a:lnTo>
                <a:lnTo>
                  <a:pt x="797902" y="143738"/>
                </a:lnTo>
                <a:lnTo>
                  <a:pt x="803910" y="143446"/>
                </a:lnTo>
                <a:lnTo>
                  <a:pt x="823722" y="143446"/>
                </a:lnTo>
                <a:lnTo>
                  <a:pt x="823722" y="276136"/>
                </a:lnTo>
                <a:lnTo>
                  <a:pt x="825246" y="283743"/>
                </a:lnTo>
                <a:lnTo>
                  <a:pt x="823722" y="291363"/>
                </a:lnTo>
                <a:lnTo>
                  <a:pt x="817626" y="297561"/>
                </a:lnTo>
                <a:lnTo>
                  <a:pt x="838962" y="318897"/>
                </a:lnTo>
                <a:lnTo>
                  <a:pt x="846074" y="305739"/>
                </a:lnTo>
                <a:lnTo>
                  <a:pt x="858202" y="286854"/>
                </a:lnTo>
                <a:lnTo>
                  <a:pt x="866660" y="274612"/>
                </a:lnTo>
                <a:lnTo>
                  <a:pt x="875207" y="262242"/>
                </a:lnTo>
                <a:lnTo>
                  <a:pt x="896962" y="231927"/>
                </a:lnTo>
                <a:close/>
              </a:path>
              <a:path w="1098550" h="354329">
                <a:moveTo>
                  <a:pt x="1029652" y="128104"/>
                </a:moveTo>
                <a:lnTo>
                  <a:pt x="1025588" y="125056"/>
                </a:lnTo>
                <a:lnTo>
                  <a:pt x="1005268" y="109816"/>
                </a:lnTo>
                <a:lnTo>
                  <a:pt x="997648" y="120713"/>
                </a:lnTo>
                <a:lnTo>
                  <a:pt x="997648" y="134200"/>
                </a:lnTo>
                <a:lnTo>
                  <a:pt x="997648" y="189166"/>
                </a:lnTo>
                <a:lnTo>
                  <a:pt x="997648" y="198310"/>
                </a:lnTo>
                <a:lnTo>
                  <a:pt x="997648" y="270027"/>
                </a:lnTo>
                <a:lnTo>
                  <a:pt x="932014" y="270027"/>
                </a:lnTo>
                <a:lnTo>
                  <a:pt x="932014" y="198310"/>
                </a:lnTo>
                <a:lnTo>
                  <a:pt x="997648" y="198310"/>
                </a:lnTo>
                <a:lnTo>
                  <a:pt x="997648" y="189166"/>
                </a:lnTo>
                <a:lnTo>
                  <a:pt x="932014" y="189166"/>
                </a:lnTo>
                <a:lnTo>
                  <a:pt x="932014" y="134200"/>
                </a:lnTo>
                <a:lnTo>
                  <a:pt x="997648" y="134200"/>
                </a:lnTo>
                <a:lnTo>
                  <a:pt x="997648" y="120713"/>
                </a:lnTo>
                <a:lnTo>
                  <a:pt x="994600" y="125056"/>
                </a:lnTo>
                <a:lnTo>
                  <a:pt x="932014" y="125056"/>
                </a:lnTo>
                <a:lnTo>
                  <a:pt x="912202" y="114388"/>
                </a:lnTo>
                <a:lnTo>
                  <a:pt x="912406" y="134200"/>
                </a:lnTo>
                <a:lnTo>
                  <a:pt x="912469" y="138874"/>
                </a:lnTo>
                <a:lnTo>
                  <a:pt x="913485" y="186080"/>
                </a:lnTo>
                <a:lnTo>
                  <a:pt x="913726" y="212026"/>
                </a:lnTo>
                <a:lnTo>
                  <a:pt x="913498" y="237845"/>
                </a:lnTo>
                <a:lnTo>
                  <a:pt x="912431" y="289318"/>
                </a:lnTo>
                <a:lnTo>
                  <a:pt x="912202" y="312801"/>
                </a:lnTo>
                <a:lnTo>
                  <a:pt x="932014" y="305181"/>
                </a:lnTo>
                <a:lnTo>
                  <a:pt x="932014" y="279171"/>
                </a:lnTo>
                <a:lnTo>
                  <a:pt x="997648" y="279171"/>
                </a:lnTo>
                <a:lnTo>
                  <a:pt x="997648" y="300609"/>
                </a:lnTo>
                <a:lnTo>
                  <a:pt x="1018984" y="288315"/>
                </a:lnTo>
                <a:lnTo>
                  <a:pt x="1018654" y="279171"/>
                </a:lnTo>
                <a:lnTo>
                  <a:pt x="1018324" y="270027"/>
                </a:lnTo>
                <a:lnTo>
                  <a:pt x="1018095" y="263690"/>
                </a:lnTo>
                <a:lnTo>
                  <a:pt x="1017739" y="237845"/>
                </a:lnTo>
                <a:lnTo>
                  <a:pt x="1017638" y="228879"/>
                </a:lnTo>
                <a:lnTo>
                  <a:pt x="1017511" y="198310"/>
                </a:lnTo>
                <a:lnTo>
                  <a:pt x="1017473" y="189166"/>
                </a:lnTo>
                <a:lnTo>
                  <a:pt x="1017460" y="138874"/>
                </a:lnTo>
                <a:lnTo>
                  <a:pt x="1022743" y="134200"/>
                </a:lnTo>
                <a:lnTo>
                  <a:pt x="1029652" y="128104"/>
                </a:lnTo>
                <a:close/>
              </a:path>
              <a:path w="1098550" h="354329">
                <a:moveTo>
                  <a:pt x="1098321" y="70192"/>
                </a:moveTo>
                <a:lnTo>
                  <a:pt x="1094003" y="67144"/>
                </a:lnTo>
                <a:lnTo>
                  <a:pt x="1072324" y="51816"/>
                </a:lnTo>
                <a:lnTo>
                  <a:pt x="1061656" y="67144"/>
                </a:lnTo>
                <a:lnTo>
                  <a:pt x="935062" y="67144"/>
                </a:lnTo>
                <a:lnTo>
                  <a:pt x="941578" y="54292"/>
                </a:lnTo>
                <a:lnTo>
                  <a:pt x="947254" y="43446"/>
                </a:lnTo>
                <a:lnTo>
                  <a:pt x="951776" y="34912"/>
                </a:lnTo>
                <a:lnTo>
                  <a:pt x="954887" y="28956"/>
                </a:lnTo>
                <a:lnTo>
                  <a:pt x="968590" y="21336"/>
                </a:lnTo>
                <a:lnTo>
                  <a:pt x="935062" y="1524"/>
                </a:lnTo>
                <a:lnTo>
                  <a:pt x="931672" y="17005"/>
                </a:lnTo>
                <a:lnTo>
                  <a:pt x="926299" y="33921"/>
                </a:lnTo>
                <a:lnTo>
                  <a:pt x="910678" y="73240"/>
                </a:lnTo>
                <a:lnTo>
                  <a:pt x="888949" y="117652"/>
                </a:lnTo>
                <a:lnTo>
                  <a:pt x="860298" y="163258"/>
                </a:lnTo>
                <a:lnTo>
                  <a:pt x="864870" y="166306"/>
                </a:lnTo>
                <a:lnTo>
                  <a:pt x="882040" y="147751"/>
                </a:lnTo>
                <a:lnTo>
                  <a:pt x="899045" y="126441"/>
                </a:lnTo>
                <a:lnTo>
                  <a:pt x="915746" y="102577"/>
                </a:lnTo>
                <a:lnTo>
                  <a:pt x="932014" y="76288"/>
                </a:lnTo>
                <a:lnTo>
                  <a:pt x="1064704" y="76288"/>
                </a:lnTo>
                <a:lnTo>
                  <a:pt x="1064615" y="163258"/>
                </a:lnTo>
                <a:lnTo>
                  <a:pt x="1064133" y="230746"/>
                </a:lnTo>
                <a:lnTo>
                  <a:pt x="1063129" y="263690"/>
                </a:lnTo>
                <a:lnTo>
                  <a:pt x="1062647" y="278765"/>
                </a:lnTo>
                <a:lnTo>
                  <a:pt x="1046416" y="314325"/>
                </a:lnTo>
                <a:lnTo>
                  <a:pt x="1037272" y="312801"/>
                </a:lnTo>
                <a:lnTo>
                  <a:pt x="1028407" y="312547"/>
                </a:lnTo>
                <a:lnTo>
                  <a:pt x="1017841" y="311848"/>
                </a:lnTo>
                <a:lnTo>
                  <a:pt x="991552" y="309753"/>
                </a:lnTo>
                <a:lnTo>
                  <a:pt x="991552" y="317373"/>
                </a:lnTo>
                <a:lnTo>
                  <a:pt x="1012698" y="322834"/>
                </a:lnTo>
                <a:lnTo>
                  <a:pt x="1028128" y="330136"/>
                </a:lnTo>
                <a:lnTo>
                  <a:pt x="1037844" y="339458"/>
                </a:lnTo>
                <a:lnTo>
                  <a:pt x="1041844" y="350901"/>
                </a:lnTo>
                <a:lnTo>
                  <a:pt x="1052410" y="346024"/>
                </a:lnTo>
                <a:lnTo>
                  <a:pt x="1078750" y="315976"/>
                </a:lnTo>
                <a:lnTo>
                  <a:pt x="1079068" y="314325"/>
                </a:lnTo>
                <a:lnTo>
                  <a:pt x="1082230" y="298272"/>
                </a:lnTo>
                <a:lnTo>
                  <a:pt x="1084554" y="273710"/>
                </a:lnTo>
                <a:lnTo>
                  <a:pt x="1086040" y="242595"/>
                </a:lnTo>
                <a:lnTo>
                  <a:pt x="1086040" y="80860"/>
                </a:lnTo>
                <a:lnTo>
                  <a:pt x="1091298" y="76288"/>
                </a:lnTo>
                <a:lnTo>
                  <a:pt x="1098321" y="70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19076" y="4022128"/>
            <a:ext cx="279400" cy="342265"/>
          </a:xfrm>
          <a:custGeom>
            <a:avLst/>
            <a:gdLst/>
            <a:ahLst/>
            <a:cxnLst/>
            <a:rect l="l" t="t" r="r" b="b"/>
            <a:pathLst>
              <a:path w="279400" h="342264">
                <a:moveTo>
                  <a:pt x="0" y="64096"/>
                </a:moveTo>
                <a:lnTo>
                  <a:pt x="888" y="86425"/>
                </a:lnTo>
                <a:lnTo>
                  <a:pt x="1344" y="114630"/>
                </a:lnTo>
                <a:lnTo>
                  <a:pt x="1468" y="242533"/>
                </a:lnTo>
                <a:lnTo>
                  <a:pt x="1344" y="271781"/>
                </a:lnTo>
                <a:lnTo>
                  <a:pt x="888" y="308283"/>
                </a:lnTo>
                <a:lnTo>
                  <a:pt x="0" y="341756"/>
                </a:lnTo>
                <a:lnTo>
                  <a:pt x="24485" y="331088"/>
                </a:lnTo>
                <a:lnTo>
                  <a:pt x="24485" y="94576"/>
                </a:lnTo>
                <a:lnTo>
                  <a:pt x="38201" y="85432"/>
                </a:lnTo>
                <a:lnTo>
                  <a:pt x="0" y="64096"/>
                </a:lnTo>
                <a:close/>
              </a:path>
              <a:path w="279400" h="342264">
                <a:moveTo>
                  <a:pt x="178511" y="299084"/>
                </a:moveTo>
                <a:lnTo>
                  <a:pt x="178511" y="303656"/>
                </a:lnTo>
                <a:lnTo>
                  <a:pt x="200506" y="310253"/>
                </a:lnTo>
                <a:lnTo>
                  <a:pt x="216219" y="318706"/>
                </a:lnTo>
                <a:lnTo>
                  <a:pt x="225647" y="329160"/>
                </a:lnTo>
                <a:lnTo>
                  <a:pt x="228790" y="341756"/>
                </a:lnTo>
                <a:lnTo>
                  <a:pt x="245708" y="336113"/>
                </a:lnTo>
                <a:lnTo>
                  <a:pt x="257454" y="326326"/>
                </a:lnTo>
                <a:lnTo>
                  <a:pt x="264037" y="312824"/>
                </a:lnTo>
                <a:lnTo>
                  <a:pt x="264818" y="303656"/>
                </a:lnTo>
                <a:lnTo>
                  <a:pt x="238036" y="303656"/>
                </a:lnTo>
                <a:lnTo>
                  <a:pt x="227266" y="302132"/>
                </a:lnTo>
                <a:lnTo>
                  <a:pt x="218151" y="301871"/>
                </a:lnTo>
                <a:lnTo>
                  <a:pt x="206889" y="301180"/>
                </a:lnTo>
                <a:lnTo>
                  <a:pt x="178511" y="299084"/>
                </a:lnTo>
                <a:close/>
              </a:path>
              <a:path w="279400" h="342264">
                <a:moveTo>
                  <a:pt x="271411" y="48767"/>
                </a:moveTo>
                <a:lnTo>
                  <a:pt x="244132" y="48767"/>
                </a:lnTo>
                <a:lnTo>
                  <a:pt x="244132" y="299084"/>
                </a:lnTo>
                <a:lnTo>
                  <a:pt x="238036" y="303656"/>
                </a:lnTo>
                <a:lnTo>
                  <a:pt x="264818" y="303656"/>
                </a:lnTo>
                <a:lnTo>
                  <a:pt x="265468" y="296036"/>
                </a:lnTo>
                <a:lnTo>
                  <a:pt x="265468" y="53428"/>
                </a:lnTo>
                <a:lnTo>
                  <a:pt x="271411" y="48767"/>
                </a:lnTo>
                <a:close/>
              </a:path>
              <a:path w="279400" h="342264">
                <a:moveTo>
                  <a:pt x="70205" y="114388"/>
                </a:moveTo>
                <a:lnTo>
                  <a:pt x="71086" y="131830"/>
                </a:lnTo>
                <a:lnTo>
                  <a:pt x="71521" y="148836"/>
                </a:lnTo>
                <a:lnTo>
                  <a:pt x="71636" y="210591"/>
                </a:lnTo>
                <a:lnTo>
                  <a:pt x="71539" y="221976"/>
                </a:lnTo>
                <a:lnTo>
                  <a:pt x="71086" y="242533"/>
                </a:lnTo>
                <a:lnTo>
                  <a:pt x="70205" y="263931"/>
                </a:lnTo>
                <a:lnTo>
                  <a:pt x="93065" y="254787"/>
                </a:lnTo>
                <a:lnTo>
                  <a:pt x="93065" y="236499"/>
                </a:lnTo>
                <a:lnTo>
                  <a:pt x="196502" y="236499"/>
                </a:lnTo>
                <a:lnTo>
                  <a:pt x="196030" y="227355"/>
                </a:lnTo>
                <a:lnTo>
                  <a:pt x="93065" y="227355"/>
                </a:lnTo>
                <a:lnTo>
                  <a:pt x="93065" y="138874"/>
                </a:lnTo>
                <a:lnTo>
                  <a:pt x="198749" y="138874"/>
                </a:lnTo>
                <a:lnTo>
                  <a:pt x="207467" y="131254"/>
                </a:lnTo>
                <a:lnTo>
                  <a:pt x="205445" y="129628"/>
                </a:lnTo>
                <a:lnTo>
                  <a:pt x="93065" y="129628"/>
                </a:lnTo>
                <a:lnTo>
                  <a:pt x="70205" y="114388"/>
                </a:lnTo>
                <a:close/>
              </a:path>
              <a:path w="279400" h="342264">
                <a:moveTo>
                  <a:pt x="196502" y="236499"/>
                </a:moveTo>
                <a:lnTo>
                  <a:pt x="175450" y="236499"/>
                </a:lnTo>
                <a:lnTo>
                  <a:pt x="175450" y="257835"/>
                </a:lnTo>
                <a:lnTo>
                  <a:pt x="196799" y="248691"/>
                </a:lnTo>
                <a:lnTo>
                  <a:pt x="196559" y="237594"/>
                </a:lnTo>
                <a:lnTo>
                  <a:pt x="196502" y="236499"/>
                </a:lnTo>
                <a:close/>
              </a:path>
              <a:path w="279400" h="342264">
                <a:moveTo>
                  <a:pt x="198749" y="138874"/>
                </a:moveTo>
                <a:lnTo>
                  <a:pt x="175450" y="138874"/>
                </a:lnTo>
                <a:lnTo>
                  <a:pt x="175450" y="227355"/>
                </a:lnTo>
                <a:lnTo>
                  <a:pt x="196030" y="227355"/>
                </a:lnTo>
                <a:lnTo>
                  <a:pt x="195502" y="218259"/>
                </a:lnTo>
                <a:lnTo>
                  <a:pt x="195262" y="210591"/>
                </a:lnTo>
                <a:lnTo>
                  <a:pt x="195262" y="141922"/>
                </a:lnTo>
                <a:lnTo>
                  <a:pt x="198749" y="138874"/>
                </a:lnTo>
                <a:close/>
              </a:path>
              <a:path w="279400" h="342264">
                <a:moveTo>
                  <a:pt x="184594" y="112864"/>
                </a:moveTo>
                <a:lnTo>
                  <a:pt x="173926" y="129628"/>
                </a:lnTo>
                <a:lnTo>
                  <a:pt x="205445" y="129628"/>
                </a:lnTo>
                <a:lnTo>
                  <a:pt x="184594" y="112864"/>
                </a:lnTo>
                <a:close/>
              </a:path>
              <a:path w="279400" h="342264">
                <a:moveTo>
                  <a:pt x="29057" y="0"/>
                </a:moveTo>
                <a:lnTo>
                  <a:pt x="24485" y="3047"/>
                </a:lnTo>
                <a:lnTo>
                  <a:pt x="34820" y="19575"/>
                </a:lnTo>
                <a:lnTo>
                  <a:pt x="43154" y="34682"/>
                </a:lnTo>
                <a:lnTo>
                  <a:pt x="49774" y="48091"/>
                </a:lnTo>
                <a:lnTo>
                  <a:pt x="54965" y="59524"/>
                </a:lnTo>
                <a:lnTo>
                  <a:pt x="56489" y="68668"/>
                </a:lnTo>
                <a:lnTo>
                  <a:pt x="59537" y="73240"/>
                </a:lnTo>
                <a:lnTo>
                  <a:pt x="65633" y="73240"/>
                </a:lnTo>
                <a:lnTo>
                  <a:pt x="68681" y="70192"/>
                </a:lnTo>
                <a:lnTo>
                  <a:pt x="71729" y="64096"/>
                </a:lnTo>
                <a:lnTo>
                  <a:pt x="76301" y="58000"/>
                </a:lnTo>
                <a:lnTo>
                  <a:pt x="77825" y="51815"/>
                </a:lnTo>
                <a:lnTo>
                  <a:pt x="77825" y="41147"/>
                </a:lnTo>
                <a:lnTo>
                  <a:pt x="42749" y="7715"/>
                </a:lnTo>
                <a:lnTo>
                  <a:pt x="29057" y="0"/>
                </a:lnTo>
                <a:close/>
              </a:path>
              <a:path w="279400" h="342264">
                <a:moveTo>
                  <a:pt x="253276" y="21336"/>
                </a:moveTo>
                <a:lnTo>
                  <a:pt x="242608" y="39624"/>
                </a:lnTo>
                <a:lnTo>
                  <a:pt x="112877" y="39624"/>
                </a:lnTo>
                <a:lnTo>
                  <a:pt x="125069" y="51815"/>
                </a:lnTo>
                <a:lnTo>
                  <a:pt x="134050" y="50696"/>
                </a:lnTo>
                <a:lnTo>
                  <a:pt x="142863" y="49720"/>
                </a:lnTo>
                <a:lnTo>
                  <a:pt x="151946" y="49029"/>
                </a:lnTo>
                <a:lnTo>
                  <a:pt x="161734" y="48767"/>
                </a:lnTo>
                <a:lnTo>
                  <a:pt x="271411" y="48767"/>
                </a:lnTo>
                <a:lnTo>
                  <a:pt x="279184" y="42671"/>
                </a:lnTo>
                <a:lnTo>
                  <a:pt x="253276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54648" y="4017555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204406" y="312800"/>
                </a:moveTo>
                <a:lnTo>
                  <a:pt x="204406" y="320420"/>
                </a:lnTo>
                <a:lnTo>
                  <a:pt x="227365" y="327564"/>
                </a:lnTo>
                <a:lnTo>
                  <a:pt x="243727" y="335280"/>
                </a:lnTo>
                <a:lnTo>
                  <a:pt x="253785" y="343566"/>
                </a:lnTo>
                <a:lnTo>
                  <a:pt x="257835" y="352425"/>
                </a:lnTo>
                <a:lnTo>
                  <a:pt x="271837" y="345805"/>
                </a:lnTo>
                <a:lnTo>
                  <a:pt x="281838" y="337185"/>
                </a:lnTo>
                <a:lnTo>
                  <a:pt x="287839" y="326278"/>
                </a:lnTo>
                <a:lnTo>
                  <a:pt x="289076" y="317944"/>
                </a:lnTo>
                <a:lnTo>
                  <a:pt x="255500" y="317944"/>
                </a:lnTo>
                <a:lnTo>
                  <a:pt x="244108" y="317372"/>
                </a:lnTo>
                <a:lnTo>
                  <a:pt x="226984" y="315658"/>
                </a:lnTo>
                <a:lnTo>
                  <a:pt x="204406" y="312800"/>
                </a:lnTo>
                <a:close/>
              </a:path>
              <a:path w="352425" h="352425">
                <a:moveTo>
                  <a:pt x="103720" y="189166"/>
                </a:moveTo>
                <a:lnTo>
                  <a:pt x="85445" y="189166"/>
                </a:lnTo>
                <a:lnTo>
                  <a:pt x="85221" y="241071"/>
                </a:lnTo>
                <a:lnTo>
                  <a:pt x="84697" y="288315"/>
                </a:lnTo>
                <a:lnTo>
                  <a:pt x="84149" y="325428"/>
                </a:lnTo>
                <a:lnTo>
                  <a:pt x="83908" y="350900"/>
                </a:lnTo>
                <a:lnTo>
                  <a:pt x="105257" y="338708"/>
                </a:lnTo>
                <a:lnTo>
                  <a:pt x="105017" y="323300"/>
                </a:lnTo>
                <a:lnTo>
                  <a:pt x="104489" y="309168"/>
                </a:lnTo>
                <a:lnTo>
                  <a:pt x="103961" y="296446"/>
                </a:lnTo>
                <a:lnTo>
                  <a:pt x="103786" y="288315"/>
                </a:lnTo>
                <a:lnTo>
                  <a:pt x="103720" y="189166"/>
                </a:lnTo>
                <a:close/>
              </a:path>
              <a:path w="352425" h="352425">
                <a:moveTo>
                  <a:pt x="289839" y="213639"/>
                </a:moveTo>
                <a:lnTo>
                  <a:pt x="268503" y="213639"/>
                </a:lnTo>
                <a:lnTo>
                  <a:pt x="268503" y="312800"/>
                </a:lnTo>
                <a:lnTo>
                  <a:pt x="265455" y="315849"/>
                </a:lnTo>
                <a:lnTo>
                  <a:pt x="260883" y="317372"/>
                </a:lnTo>
                <a:lnTo>
                  <a:pt x="255500" y="317944"/>
                </a:lnTo>
                <a:lnTo>
                  <a:pt x="289076" y="317944"/>
                </a:lnTo>
                <a:lnTo>
                  <a:pt x="289839" y="312800"/>
                </a:lnTo>
                <a:lnTo>
                  <a:pt x="289839" y="213639"/>
                </a:lnTo>
                <a:close/>
              </a:path>
              <a:path w="352425" h="352425">
                <a:moveTo>
                  <a:pt x="166306" y="225831"/>
                </a:moveTo>
                <a:lnTo>
                  <a:pt x="161734" y="228879"/>
                </a:lnTo>
                <a:lnTo>
                  <a:pt x="168902" y="241190"/>
                </a:lnTo>
                <a:lnTo>
                  <a:pt x="174498" y="253072"/>
                </a:lnTo>
                <a:lnTo>
                  <a:pt x="178665" y="264669"/>
                </a:lnTo>
                <a:lnTo>
                  <a:pt x="184594" y="288315"/>
                </a:lnTo>
                <a:lnTo>
                  <a:pt x="187642" y="294513"/>
                </a:lnTo>
                <a:lnTo>
                  <a:pt x="192214" y="294513"/>
                </a:lnTo>
                <a:lnTo>
                  <a:pt x="195262" y="292988"/>
                </a:lnTo>
                <a:lnTo>
                  <a:pt x="199834" y="288315"/>
                </a:lnTo>
                <a:lnTo>
                  <a:pt x="204406" y="285267"/>
                </a:lnTo>
                <a:lnTo>
                  <a:pt x="205930" y="280695"/>
                </a:lnTo>
                <a:lnTo>
                  <a:pt x="208978" y="268503"/>
                </a:lnTo>
                <a:lnTo>
                  <a:pt x="205930" y="262407"/>
                </a:lnTo>
                <a:lnTo>
                  <a:pt x="195024" y="248762"/>
                </a:lnTo>
                <a:lnTo>
                  <a:pt x="187642" y="242023"/>
                </a:lnTo>
                <a:lnTo>
                  <a:pt x="177974" y="234427"/>
                </a:lnTo>
                <a:lnTo>
                  <a:pt x="166306" y="225831"/>
                </a:lnTo>
                <a:close/>
              </a:path>
              <a:path w="352425" h="352425">
                <a:moveTo>
                  <a:pt x="83908" y="6096"/>
                </a:moveTo>
                <a:lnTo>
                  <a:pt x="84134" y="28955"/>
                </a:lnTo>
                <a:lnTo>
                  <a:pt x="84677" y="66922"/>
                </a:lnTo>
                <a:lnTo>
                  <a:pt x="85195" y="114817"/>
                </a:lnTo>
                <a:lnTo>
                  <a:pt x="85445" y="176974"/>
                </a:lnTo>
                <a:lnTo>
                  <a:pt x="48999" y="212159"/>
                </a:lnTo>
                <a:lnTo>
                  <a:pt x="36664" y="222783"/>
                </a:lnTo>
                <a:lnTo>
                  <a:pt x="24940" y="233070"/>
                </a:lnTo>
                <a:lnTo>
                  <a:pt x="14908" y="241071"/>
                </a:lnTo>
                <a:lnTo>
                  <a:pt x="6587" y="246786"/>
                </a:lnTo>
                <a:lnTo>
                  <a:pt x="0" y="250215"/>
                </a:lnTo>
                <a:lnTo>
                  <a:pt x="24472" y="273075"/>
                </a:lnTo>
                <a:lnTo>
                  <a:pt x="48856" y="233451"/>
                </a:lnTo>
                <a:lnTo>
                  <a:pt x="59501" y="221174"/>
                </a:lnTo>
                <a:lnTo>
                  <a:pt x="68860" y="209594"/>
                </a:lnTo>
                <a:lnTo>
                  <a:pt x="77365" y="198872"/>
                </a:lnTo>
                <a:lnTo>
                  <a:pt x="85445" y="189166"/>
                </a:lnTo>
                <a:lnTo>
                  <a:pt x="103720" y="189166"/>
                </a:lnTo>
                <a:lnTo>
                  <a:pt x="103720" y="38100"/>
                </a:lnTo>
                <a:lnTo>
                  <a:pt x="115912" y="24384"/>
                </a:lnTo>
                <a:lnTo>
                  <a:pt x="83908" y="6096"/>
                </a:lnTo>
                <a:close/>
              </a:path>
              <a:path w="352425" h="352425">
                <a:moveTo>
                  <a:pt x="324891" y="186118"/>
                </a:moveTo>
                <a:lnTo>
                  <a:pt x="306603" y="204406"/>
                </a:lnTo>
                <a:lnTo>
                  <a:pt x="112864" y="204406"/>
                </a:lnTo>
                <a:lnTo>
                  <a:pt x="126682" y="218211"/>
                </a:lnTo>
                <a:lnTo>
                  <a:pt x="134969" y="216211"/>
                </a:lnTo>
                <a:lnTo>
                  <a:pt x="143827" y="214782"/>
                </a:lnTo>
                <a:lnTo>
                  <a:pt x="153257" y="213925"/>
                </a:lnTo>
                <a:lnTo>
                  <a:pt x="163258" y="213639"/>
                </a:lnTo>
                <a:lnTo>
                  <a:pt x="352425" y="213639"/>
                </a:lnTo>
                <a:lnTo>
                  <a:pt x="324891" y="186118"/>
                </a:lnTo>
                <a:close/>
              </a:path>
              <a:path w="352425" h="352425">
                <a:moveTo>
                  <a:pt x="266979" y="140398"/>
                </a:moveTo>
                <a:lnTo>
                  <a:pt x="267860" y="151257"/>
                </a:lnTo>
                <a:lnTo>
                  <a:pt x="268312" y="165544"/>
                </a:lnTo>
                <a:lnTo>
                  <a:pt x="268386" y="173354"/>
                </a:lnTo>
                <a:lnTo>
                  <a:pt x="268503" y="204406"/>
                </a:lnTo>
                <a:lnTo>
                  <a:pt x="289839" y="204406"/>
                </a:lnTo>
                <a:lnTo>
                  <a:pt x="289839" y="167830"/>
                </a:lnTo>
                <a:lnTo>
                  <a:pt x="300520" y="158686"/>
                </a:lnTo>
                <a:lnTo>
                  <a:pt x="266979" y="140398"/>
                </a:lnTo>
                <a:close/>
              </a:path>
              <a:path w="352425" h="352425">
                <a:moveTo>
                  <a:pt x="326415" y="65620"/>
                </a:moveTo>
                <a:lnTo>
                  <a:pt x="291376" y="65620"/>
                </a:lnTo>
                <a:lnTo>
                  <a:pt x="275632" y="87649"/>
                </a:lnTo>
                <a:lnTo>
                  <a:pt x="258021" y="108115"/>
                </a:lnTo>
                <a:lnTo>
                  <a:pt x="216598" y="144970"/>
                </a:lnTo>
                <a:lnTo>
                  <a:pt x="169341" y="173354"/>
                </a:lnTo>
                <a:lnTo>
                  <a:pt x="117436" y="193738"/>
                </a:lnTo>
                <a:lnTo>
                  <a:pt x="117436" y="198310"/>
                </a:lnTo>
                <a:lnTo>
                  <a:pt x="168579" y="185165"/>
                </a:lnTo>
                <a:lnTo>
                  <a:pt x="210502" y="166306"/>
                </a:lnTo>
                <a:lnTo>
                  <a:pt x="243346" y="144576"/>
                </a:lnTo>
                <a:lnTo>
                  <a:pt x="277557" y="114817"/>
                </a:lnTo>
                <a:lnTo>
                  <a:pt x="312699" y="73240"/>
                </a:lnTo>
                <a:lnTo>
                  <a:pt x="326415" y="65620"/>
                </a:lnTo>
                <a:close/>
              </a:path>
              <a:path w="352425" h="352425">
                <a:moveTo>
                  <a:pt x="15328" y="71716"/>
                </a:moveTo>
                <a:lnTo>
                  <a:pt x="10756" y="74764"/>
                </a:lnTo>
                <a:lnTo>
                  <a:pt x="21067" y="91290"/>
                </a:lnTo>
                <a:lnTo>
                  <a:pt x="29235" y="106387"/>
                </a:lnTo>
                <a:lnTo>
                  <a:pt x="35402" y="119770"/>
                </a:lnTo>
                <a:lnTo>
                  <a:pt x="39712" y="131152"/>
                </a:lnTo>
                <a:lnTo>
                  <a:pt x="41236" y="143446"/>
                </a:lnTo>
                <a:lnTo>
                  <a:pt x="45808" y="149542"/>
                </a:lnTo>
                <a:lnTo>
                  <a:pt x="50380" y="149542"/>
                </a:lnTo>
                <a:lnTo>
                  <a:pt x="51904" y="148018"/>
                </a:lnTo>
                <a:lnTo>
                  <a:pt x="56476" y="144970"/>
                </a:lnTo>
                <a:lnTo>
                  <a:pt x="59524" y="141922"/>
                </a:lnTo>
                <a:lnTo>
                  <a:pt x="62572" y="137350"/>
                </a:lnTo>
                <a:lnTo>
                  <a:pt x="62572" y="129628"/>
                </a:lnTo>
                <a:lnTo>
                  <a:pt x="64096" y="122008"/>
                </a:lnTo>
                <a:lnTo>
                  <a:pt x="29902" y="82337"/>
                </a:lnTo>
                <a:lnTo>
                  <a:pt x="15328" y="71716"/>
                </a:lnTo>
                <a:close/>
              </a:path>
              <a:path w="352425" h="352425">
                <a:moveTo>
                  <a:pt x="181113" y="86956"/>
                </a:moveTo>
                <a:lnTo>
                  <a:pt x="170878" y="86956"/>
                </a:lnTo>
                <a:lnTo>
                  <a:pt x="177141" y="98053"/>
                </a:lnTo>
                <a:lnTo>
                  <a:pt x="182117" y="108292"/>
                </a:lnTo>
                <a:lnTo>
                  <a:pt x="185666" y="117389"/>
                </a:lnTo>
                <a:lnTo>
                  <a:pt x="187642" y="125056"/>
                </a:lnTo>
                <a:lnTo>
                  <a:pt x="189166" y="134200"/>
                </a:lnTo>
                <a:lnTo>
                  <a:pt x="190690" y="137350"/>
                </a:lnTo>
                <a:lnTo>
                  <a:pt x="196786" y="137350"/>
                </a:lnTo>
                <a:lnTo>
                  <a:pt x="198310" y="135826"/>
                </a:lnTo>
                <a:lnTo>
                  <a:pt x="201358" y="134200"/>
                </a:lnTo>
                <a:lnTo>
                  <a:pt x="205930" y="131152"/>
                </a:lnTo>
                <a:lnTo>
                  <a:pt x="207454" y="126580"/>
                </a:lnTo>
                <a:lnTo>
                  <a:pt x="210502" y="114388"/>
                </a:lnTo>
                <a:lnTo>
                  <a:pt x="207454" y="108292"/>
                </a:lnTo>
                <a:lnTo>
                  <a:pt x="201358" y="102196"/>
                </a:lnTo>
                <a:lnTo>
                  <a:pt x="196214" y="97601"/>
                </a:lnTo>
                <a:lnTo>
                  <a:pt x="189928" y="92862"/>
                </a:lnTo>
                <a:lnTo>
                  <a:pt x="182499" y="87837"/>
                </a:lnTo>
                <a:lnTo>
                  <a:pt x="181113" y="86956"/>
                </a:lnTo>
                <a:close/>
              </a:path>
              <a:path w="352425" h="352425">
                <a:moveTo>
                  <a:pt x="199834" y="0"/>
                </a:moveTo>
                <a:lnTo>
                  <a:pt x="179474" y="45900"/>
                </a:lnTo>
                <a:lnTo>
                  <a:pt x="148196" y="94386"/>
                </a:lnTo>
                <a:lnTo>
                  <a:pt x="117436" y="131152"/>
                </a:lnTo>
                <a:lnTo>
                  <a:pt x="120586" y="135826"/>
                </a:lnTo>
                <a:lnTo>
                  <a:pt x="135731" y="123218"/>
                </a:lnTo>
                <a:lnTo>
                  <a:pt x="149161" y="110782"/>
                </a:lnTo>
                <a:lnTo>
                  <a:pt x="160877" y="98650"/>
                </a:lnTo>
                <a:lnTo>
                  <a:pt x="170878" y="86956"/>
                </a:lnTo>
                <a:lnTo>
                  <a:pt x="181113" y="86956"/>
                </a:lnTo>
                <a:lnTo>
                  <a:pt x="173926" y="82384"/>
                </a:lnTo>
                <a:lnTo>
                  <a:pt x="178498" y="77812"/>
                </a:lnTo>
                <a:lnTo>
                  <a:pt x="187642" y="65620"/>
                </a:lnTo>
                <a:lnTo>
                  <a:pt x="326415" y="65620"/>
                </a:lnTo>
                <a:lnTo>
                  <a:pt x="316564" y="56387"/>
                </a:lnTo>
                <a:lnTo>
                  <a:pt x="193738" y="56387"/>
                </a:lnTo>
                <a:lnTo>
                  <a:pt x="216598" y="28955"/>
                </a:lnTo>
                <a:lnTo>
                  <a:pt x="230403" y="22860"/>
                </a:lnTo>
                <a:lnTo>
                  <a:pt x="199834" y="0"/>
                </a:lnTo>
                <a:close/>
              </a:path>
              <a:path w="352425" h="352425">
                <a:moveTo>
                  <a:pt x="303555" y="44196"/>
                </a:moveTo>
                <a:lnTo>
                  <a:pt x="291376" y="56387"/>
                </a:lnTo>
                <a:lnTo>
                  <a:pt x="316564" y="56387"/>
                </a:lnTo>
                <a:lnTo>
                  <a:pt x="303555" y="44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94638" y="4017555"/>
            <a:ext cx="290195" cy="351155"/>
          </a:xfrm>
          <a:custGeom>
            <a:avLst/>
            <a:gdLst/>
            <a:ahLst/>
            <a:cxnLst/>
            <a:rect l="l" t="t" r="r" b="b"/>
            <a:pathLst>
              <a:path w="290195" h="351154">
                <a:moveTo>
                  <a:pt x="147916" y="204406"/>
                </a:moveTo>
                <a:lnTo>
                  <a:pt x="125056" y="204406"/>
                </a:lnTo>
                <a:lnTo>
                  <a:pt x="125033" y="255623"/>
                </a:lnTo>
                <a:lnTo>
                  <a:pt x="124866" y="297118"/>
                </a:lnTo>
                <a:lnTo>
                  <a:pt x="124413" y="328880"/>
                </a:lnTo>
                <a:lnTo>
                  <a:pt x="123532" y="350900"/>
                </a:lnTo>
                <a:lnTo>
                  <a:pt x="149440" y="337184"/>
                </a:lnTo>
                <a:lnTo>
                  <a:pt x="148559" y="321380"/>
                </a:lnTo>
                <a:lnTo>
                  <a:pt x="148107" y="294260"/>
                </a:lnTo>
                <a:lnTo>
                  <a:pt x="147941" y="255623"/>
                </a:lnTo>
                <a:lnTo>
                  <a:pt x="147916" y="204406"/>
                </a:lnTo>
                <a:close/>
              </a:path>
              <a:path w="290195" h="351154">
                <a:moveTo>
                  <a:pt x="263842" y="70192"/>
                </a:moveTo>
                <a:lnTo>
                  <a:pt x="251650" y="88480"/>
                </a:lnTo>
                <a:lnTo>
                  <a:pt x="704" y="88480"/>
                </a:lnTo>
                <a:lnTo>
                  <a:pt x="881" y="91911"/>
                </a:lnTo>
                <a:lnTo>
                  <a:pt x="1333" y="111353"/>
                </a:lnTo>
                <a:lnTo>
                  <a:pt x="1500" y="133100"/>
                </a:lnTo>
                <a:lnTo>
                  <a:pt x="1500" y="180893"/>
                </a:lnTo>
                <a:lnTo>
                  <a:pt x="1385" y="195262"/>
                </a:lnTo>
                <a:lnTo>
                  <a:pt x="1262" y="204608"/>
                </a:lnTo>
                <a:lnTo>
                  <a:pt x="881" y="219816"/>
                </a:lnTo>
                <a:lnTo>
                  <a:pt x="0" y="234975"/>
                </a:lnTo>
                <a:lnTo>
                  <a:pt x="22859" y="222783"/>
                </a:lnTo>
                <a:lnTo>
                  <a:pt x="22859" y="204406"/>
                </a:lnTo>
                <a:lnTo>
                  <a:pt x="276221" y="204406"/>
                </a:lnTo>
                <a:lnTo>
                  <a:pt x="276056" y="195262"/>
                </a:lnTo>
                <a:lnTo>
                  <a:pt x="22859" y="195262"/>
                </a:lnTo>
                <a:lnTo>
                  <a:pt x="22859" y="97624"/>
                </a:lnTo>
                <a:lnTo>
                  <a:pt x="281177" y="97624"/>
                </a:lnTo>
                <a:lnTo>
                  <a:pt x="289750" y="90004"/>
                </a:lnTo>
                <a:lnTo>
                  <a:pt x="287757" y="88480"/>
                </a:lnTo>
                <a:lnTo>
                  <a:pt x="22859" y="88480"/>
                </a:lnTo>
                <a:lnTo>
                  <a:pt x="0" y="74764"/>
                </a:lnTo>
                <a:lnTo>
                  <a:pt x="269821" y="74764"/>
                </a:lnTo>
                <a:lnTo>
                  <a:pt x="263842" y="70192"/>
                </a:lnTo>
                <a:close/>
              </a:path>
              <a:path w="290195" h="351154">
                <a:moveTo>
                  <a:pt x="276221" y="204406"/>
                </a:moveTo>
                <a:lnTo>
                  <a:pt x="254698" y="204406"/>
                </a:lnTo>
                <a:lnTo>
                  <a:pt x="254698" y="231927"/>
                </a:lnTo>
                <a:lnTo>
                  <a:pt x="277558" y="222783"/>
                </a:lnTo>
                <a:lnTo>
                  <a:pt x="276677" y="213611"/>
                </a:lnTo>
                <a:lnTo>
                  <a:pt x="276221" y="204406"/>
                </a:lnTo>
                <a:close/>
              </a:path>
              <a:path w="290195" h="351154">
                <a:moveTo>
                  <a:pt x="147916" y="97624"/>
                </a:moveTo>
                <a:lnTo>
                  <a:pt x="125056" y="97624"/>
                </a:lnTo>
                <a:lnTo>
                  <a:pt x="125056" y="195262"/>
                </a:lnTo>
                <a:lnTo>
                  <a:pt x="147916" y="195262"/>
                </a:lnTo>
                <a:lnTo>
                  <a:pt x="147916" y="97624"/>
                </a:lnTo>
                <a:close/>
              </a:path>
              <a:path w="290195" h="351154">
                <a:moveTo>
                  <a:pt x="281177" y="97624"/>
                </a:moveTo>
                <a:lnTo>
                  <a:pt x="254698" y="97624"/>
                </a:lnTo>
                <a:lnTo>
                  <a:pt x="254698" y="195262"/>
                </a:lnTo>
                <a:lnTo>
                  <a:pt x="276056" y="195262"/>
                </a:lnTo>
                <a:lnTo>
                  <a:pt x="276034" y="102196"/>
                </a:lnTo>
                <a:lnTo>
                  <a:pt x="281177" y="97624"/>
                </a:lnTo>
                <a:close/>
              </a:path>
              <a:path w="290195" h="351154">
                <a:moveTo>
                  <a:pt x="123532" y="0"/>
                </a:moveTo>
                <a:lnTo>
                  <a:pt x="124413" y="16813"/>
                </a:lnTo>
                <a:lnTo>
                  <a:pt x="124866" y="37349"/>
                </a:lnTo>
                <a:lnTo>
                  <a:pt x="125033" y="61330"/>
                </a:lnTo>
                <a:lnTo>
                  <a:pt x="125056" y="88480"/>
                </a:lnTo>
                <a:lnTo>
                  <a:pt x="147916" y="88480"/>
                </a:lnTo>
                <a:lnTo>
                  <a:pt x="147916" y="28955"/>
                </a:lnTo>
                <a:lnTo>
                  <a:pt x="160108" y="16763"/>
                </a:lnTo>
                <a:lnTo>
                  <a:pt x="123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743927" y="4017555"/>
            <a:ext cx="1875155" cy="352425"/>
          </a:xfrm>
          <a:custGeom>
            <a:avLst/>
            <a:gdLst/>
            <a:ahLst/>
            <a:cxnLst/>
            <a:rect l="l" t="t" r="r" b="b"/>
            <a:pathLst>
              <a:path w="1875154" h="352425">
                <a:moveTo>
                  <a:pt x="73139" y="58000"/>
                </a:moveTo>
                <a:lnTo>
                  <a:pt x="70091" y="54864"/>
                </a:lnTo>
                <a:lnTo>
                  <a:pt x="67043" y="48768"/>
                </a:lnTo>
                <a:lnTo>
                  <a:pt x="62420" y="43624"/>
                </a:lnTo>
                <a:lnTo>
                  <a:pt x="55232" y="37338"/>
                </a:lnTo>
                <a:lnTo>
                  <a:pt x="45173" y="29908"/>
                </a:lnTo>
                <a:lnTo>
                  <a:pt x="31991" y="21336"/>
                </a:lnTo>
                <a:lnTo>
                  <a:pt x="27419" y="24384"/>
                </a:lnTo>
                <a:lnTo>
                  <a:pt x="35699" y="35801"/>
                </a:lnTo>
                <a:lnTo>
                  <a:pt x="42278" y="47066"/>
                </a:lnTo>
                <a:lnTo>
                  <a:pt x="47129" y="58077"/>
                </a:lnTo>
                <a:lnTo>
                  <a:pt x="50279" y="68668"/>
                </a:lnTo>
                <a:lnTo>
                  <a:pt x="53327" y="79336"/>
                </a:lnTo>
                <a:lnTo>
                  <a:pt x="56388" y="83908"/>
                </a:lnTo>
                <a:lnTo>
                  <a:pt x="60947" y="83908"/>
                </a:lnTo>
                <a:lnTo>
                  <a:pt x="63995" y="80860"/>
                </a:lnTo>
                <a:lnTo>
                  <a:pt x="67043" y="76288"/>
                </a:lnTo>
                <a:lnTo>
                  <a:pt x="71615" y="71716"/>
                </a:lnTo>
                <a:lnTo>
                  <a:pt x="73139" y="67144"/>
                </a:lnTo>
                <a:lnTo>
                  <a:pt x="73139" y="58000"/>
                </a:lnTo>
                <a:close/>
              </a:path>
              <a:path w="1875154" h="352425">
                <a:moveTo>
                  <a:pt x="187540" y="35052"/>
                </a:moveTo>
                <a:lnTo>
                  <a:pt x="160108" y="16764"/>
                </a:lnTo>
                <a:lnTo>
                  <a:pt x="156387" y="28727"/>
                </a:lnTo>
                <a:lnTo>
                  <a:pt x="149796" y="43865"/>
                </a:lnTo>
                <a:lnTo>
                  <a:pt x="140385" y="61810"/>
                </a:lnTo>
                <a:lnTo>
                  <a:pt x="128104" y="82384"/>
                </a:lnTo>
                <a:lnTo>
                  <a:pt x="132676" y="85432"/>
                </a:lnTo>
                <a:lnTo>
                  <a:pt x="160528" y="56896"/>
                </a:lnTo>
                <a:lnTo>
                  <a:pt x="171030" y="44272"/>
                </a:lnTo>
                <a:lnTo>
                  <a:pt x="176301" y="39827"/>
                </a:lnTo>
                <a:lnTo>
                  <a:pt x="181838" y="36791"/>
                </a:lnTo>
                <a:lnTo>
                  <a:pt x="187540" y="35052"/>
                </a:lnTo>
                <a:close/>
              </a:path>
              <a:path w="1875154" h="352425">
                <a:moveTo>
                  <a:pt x="193738" y="103720"/>
                </a:moveTo>
                <a:lnTo>
                  <a:pt x="167728" y="77812"/>
                </a:lnTo>
                <a:lnTo>
                  <a:pt x="152488" y="94576"/>
                </a:lnTo>
                <a:lnTo>
                  <a:pt x="114388" y="94576"/>
                </a:lnTo>
                <a:lnTo>
                  <a:pt x="114388" y="25908"/>
                </a:lnTo>
                <a:lnTo>
                  <a:pt x="126580" y="15240"/>
                </a:lnTo>
                <a:lnTo>
                  <a:pt x="93052" y="0"/>
                </a:lnTo>
                <a:lnTo>
                  <a:pt x="93929" y="21209"/>
                </a:lnTo>
                <a:lnTo>
                  <a:pt x="94373" y="43624"/>
                </a:lnTo>
                <a:lnTo>
                  <a:pt x="94449" y="54864"/>
                </a:lnTo>
                <a:lnTo>
                  <a:pt x="94576" y="94576"/>
                </a:lnTo>
                <a:lnTo>
                  <a:pt x="7607" y="94576"/>
                </a:lnTo>
                <a:lnTo>
                  <a:pt x="21336" y="108292"/>
                </a:lnTo>
                <a:lnTo>
                  <a:pt x="29591" y="106299"/>
                </a:lnTo>
                <a:lnTo>
                  <a:pt x="38277" y="104863"/>
                </a:lnTo>
                <a:lnTo>
                  <a:pt x="47256" y="104013"/>
                </a:lnTo>
                <a:lnTo>
                  <a:pt x="56388" y="103720"/>
                </a:lnTo>
                <a:lnTo>
                  <a:pt x="83908" y="103720"/>
                </a:lnTo>
                <a:lnTo>
                  <a:pt x="67538" y="125171"/>
                </a:lnTo>
                <a:lnTo>
                  <a:pt x="48196" y="146062"/>
                </a:lnTo>
                <a:lnTo>
                  <a:pt x="25730" y="166395"/>
                </a:lnTo>
                <a:lnTo>
                  <a:pt x="0" y="186118"/>
                </a:lnTo>
                <a:lnTo>
                  <a:pt x="3035" y="190690"/>
                </a:lnTo>
                <a:lnTo>
                  <a:pt x="28473" y="176936"/>
                </a:lnTo>
                <a:lnTo>
                  <a:pt x="52197" y="160578"/>
                </a:lnTo>
                <a:lnTo>
                  <a:pt x="74231" y="141363"/>
                </a:lnTo>
                <a:lnTo>
                  <a:pt x="94576" y="118960"/>
                </a:lnTo>
                <a:lnTo>
                  <a:pt x="94576" y="180022"/>
                </a:lnTo>
                <a:lnTo>
                  <a:pt x="88480" y="178498"/>
                </a:lnTo>
                <a:lnTo>
                  <a:pt x="85051" y="188264"/>
                </a:lnTo>
                <a:lnTo>
                  <a:pt x="81762" y="197180"/>
                </a:lnTo>
                <a:lnTo>
                  <a:pt x="78752" y="205549"/>
                </a:lnTo>
                <a:lnTo>
                  <a:pt x="76200" y="213639"/>
                </a:lnTo>
                <a:lnTo>
                  <a:pt x="4559" y="213639"/>
                </a:lnTo>
                <a:lnTo>
                  <a:pt x="18288" y="227355"/>
                </a:lnTo>
                <a:lnTo>
                  <a:pt x="26543" y="225361"/>
                </a:lnTo>
                <a:lnTo>
                  <a:pt x="35229" y="223926"/>
                </a:lnTo>
                <a:lnTo>
                  <a:pt x="44196" y="223075"/>
                </a:lnTo>
                <a:lnTo>
                  <a:pt x="53327" y="222783"/>
                </a:lnTo>
                <a:lnTo>
                  <a:pt x="73139" y="222783"/>
                </a:lnTo>
                <a:lnTo>
                  <a:pt x="64820" y="238239"/>
                </a:lnTo>
                <a:lnTo>
                  <a:pt x="58089" y="250405"/>
                </a:lnTo>
                <a:lnTo>
                  <a:pt x="52768" y="259435"/>
                </a:lnTo>
                <a:lnTo>
                  <a:pt x="48755" y="265455"/>
                </a:lnTo>
                <a:lnTo>
                  <a:pt x="63385" y="268058"/>
                </a:lnTo>
                <a:lnTo>
                  <a:pt x="77762" y="271373"/>
                </a:lnTo>
                <a:lnTo>
                  <a:pt x="92125" y="275539"/>
                </a:lnTo>
                <a:lnTo>
                  <a:pt x="106768" y="280695"/>
                </a:lnTo>
                <a:lnTo>
                  <a:pt x="85534" y="297307"/>
                </a:lnTo>
                <a:lnTo>
                  <a:pt x="60769" y="312597"/>
                </a:lnTo>
                <a:lnTo>
                  <a:pt x="32296" y="326453"/>
                </a:lnTo>
                <a:lnTo>
                  <a:pt x="0" y="338709"/>
                </a:lnTo>
                <a:lnTo>
                  <a:pt x="1524" y="343281"/>
                </a:lnTo>
                <a:lnTo>
                  <a:pt x="35814" y="334708"/>
                </a:lnTo>
                <a:lnTo>
                  <a:pt x="67856" y="322694"/>
                </a:lnTo>
                <a:lnTo>
                  <a:pt x="97599" y="307238"/>
                </a:lnTo>
                <a:lnTo>
                  <a:pt x="125056" y="288315"/>
                </a:lnTo>
                <a:lnTo>
                  <a:pt x="135051" y="292976"/>
                </a:lnTo>
                <a:lnTo>
                  <a:pt x="144487" y="297738"/>
                </a:lnTo>
                <a:lnTo>
                  <a:pt x="153339" y="302780"/>
                </a:lnTo>
                <a:lnTo>
                  <a:pt x="161632" y="308229"/>
                </a:lnTo>
                <a:lnTo>
                  <a:pt x="166204" y="312801"/>
                </a:lnTo>
                <a:lnTo>
                  <a:pt x="169252" y="314325"/>
                </a:lnTo>
                <a:lnTo>
                  <a:pt x="175348" y="314325"/>
                </a:lnTo>
                <a:lnTo>
                  <a:pt x="176872" y="311277"/>
                </a:lnTo>
                <a:lnTo>
                  <a:pt x="176872" y="297561"/>
                </a:lnTo>
                <a:lnTo>
                  <a:pt x="173824" y="291465"/>
                </a:lnTo>
                <a:lnTo>
                  <a:pt x="170738" y="288315"/>
                </a:lnTo>
                <a:lnTo>
                  <a:pt x="169252" y="286791"/>
                </a:lnTo>
                <a:lnTo>
                  <a:pt x="163817" y="283603"/>
                </a:lnTo>
                <a:lnTo>
                  <a:pt x="156679" y="280695"/>
                </a:lnTo>
                <a:lnTo>
                  <a:pt x="147815" y="277799"/>
                </a:lnTo>
                <a:lnTo>
                  <a:pt x="137248" y="274612"/>
                </a:lnTo>
                <a:lnTo>
                  <a:pt x="140652" y="270027"/>
                </a:lnTo>
                <a:lnTo>
                  <a:pt x="143217" y="266585"/>
                </a:lnTo>
                <a:lnTo>
                  <a:pt x="149631" y="256120"/>
                </a:lnTo>
                <a:lnTo>
                  <a:pt x="156311" y="243103"/>
                </a:lnTo>
                <a:lnTo>
                  <a:pt x="163156" y="227355"/>
                </a:lnTo>
                <a:lnTo>
                  <a:pt x="171386" y="222783"/>
                </a:lnTo>
                <a:lnTo>
                  <a:pt x="176872" y="219748"/>
                </a:lnTo>
                <a:lnTo>
                  <a:pt x="154012" y="199834"/>
                </a:lnTo>
                <a:lnTo>
                  <a:pt x="144868" y="213639"/>
                </a:lnTo>
                <a:lnTo>
                  <a:pt x="144868" y="222783"/>
                </a:lnTo>
                <a:lnTo>
                  <a:pt x="137998" y="237883"/>
                </a:lnTo>
                <a:lnTo>
                  <a:pt x="131140" y="250977"/>
                </a:lnTo>
                <a:lnTo>
                  <a:pt x="124294" y="261797"/>
                </a:lnTo>
                <a:lnTo>
                  <a:pt x="117436" y="270027"/>
                </a:lnTo>
                <a:lnTo>
                  <a:pt x="104279" y="266865"/>
                </a:lnTo>
                <a:lnTo>
                  <a:pt x="71615" y="259359"/>
                </a:lnTo>
                <a:lnTo>
                  <a:pt x="76466" y="250215"/>
                </a:lnTo>
                <a:lnTo>
                  <a:pt x="81762" y="241084"/>
                </a:lnTo>
                <a:lnTo>
                  <a:pt x="87337" y="231927"/>
                </a:lnTo>
                <a:lnTo>
                  <a:pt x="93052" y="222783"/>
                </a:lnTo>
                <a:lnTo>
                  <a:pt x="144868" y="222783"/>
                </a:lnTo>
                <a:lnTo>
                  <a:pt x="144868" y="213639"/>
                </a:lnTo>
                <a:lnTo>
                  <a:pt x="97624" y="213639"/>
                </a:lnTo>
                <a:lnTo>
                  <a:pt x="103924" y="204660"/>
                </a:lnTo>
                <a:lnTo>
                  <a:pt x="109232" y="198132"/>
                </a:lnTo>
                <a:lnTo>
                  <a:pt x="113690" y="193624"/>
                </a:lnTo>
                <a:lnTo>
                  <a:pt x="117436" y="190690"/>
                </a:lnTo>
                <a:lnTo>
                  <a:pt x="96100" y="181546"/>
                </a:lnTo>
                <a:lnTo>
                  <a:pt x="98704" y="180022"/>
                </a:lnTo>
                <a:lnTo>
                  <a:pt x="114388" y="170878"/>
                </a:lnTo>
                <a:lnTo>
                  <a:pt x="114388" y="123532"/>
                </a:lnTo>
                <a:lnTo>
                  <a:pt x="149440" y="155638"/>
                </a:lnTo>
                <a:lnTo>
                  <a:pt x="157060" y="166306"/>
                </a:lnTo>
                <a:lnTo>
                  <a:pt x="161632" y="166306"/>
                </a:lnTo>
                <a:lnTo>
                  <a:pt x="163156" y="163258"/>
                </a:lnTo>
                <a:lnTo>
                  <a:pt x="163156" y="158686"/>
                </a:lnTo>
                <a:lnTo>
                  <a:pt x="164680" y="154114"/>
                </a:lnTo>
                <a:lnTo>
                  <a:pt x="164680" y="140398"/>
                </a:lnTo>
                <a:lnTo>
                  <a:pt x="161632" y="135826"/>
                </a:lnTo>
                <a:lnTo>
                  <a:pt x="121246" y="118960"/>
                </a:lnTo>
                <a:lnTo>
                  <a:pt x="114388" y="117436"/>
                </a:lnTo>
                <a:lnTo>
                  <a:pt x="114388" y="103720"/>
                </a:lnTo>
                <a:lnTo>
                  <a:pt x="193738" y="103720"/>
                </a:lnTo>
                <a:close/>
              </a:path>
              <a:path w="1875154" h="352425">
                <a:moveTo>
                  <a:pt x="346227" y="103720"/>
                </a:moveTo>
                <a:lnTo>
                  <a:pt x="337591" y="94576"/>
                </a:lnTo>
                <a:lnTo>
                  <a:pt x="320319" y="76288"/>
                </a:lnTo>
                <a:lnTo>
                  <a:pt x="302031" y="94576"/>
                </a:lnTo>
                <a:lnTo>
                  <a:pt x="280593" y="94576"/>
                </a:lnTo>
                <a:lnTo>
                  <a:pt x="280593" y="103720"/>
                </a:lnTo>
                <a:lnTo>
                  <a:pt x="276936" y="147624"/>
                </a:lnTo>
                <a:lnTo>
                  <a:pt x="276885" y="148056"/>
                </a:lnTo>
                <a:lnTo>
                  <a:pt x="270687" y="186347"/>
                </a:lnTo>
                <a:lnTo>
                  <a:pt x="262166" y="219417"/>
                </a:lnTo>
                <a:lnTo>
                  <a:pt x="251650" y="247167"/>
                </a:lnTo>
                <a:lnTo>
                  <a:pt x="239064" y="216598"/>
                </a:lnTo>
                <a:lnTo>
                  <a:pt x="228777" y="182308"/>
                </a:lnTo>
                <a:lnTo>
                  <a:pt x="220776" y="144602"/>
                </a:lnTo>
                <a:lnTo>
                  <a:pt x="216344" y="112864"/>
                </a:lnTo>
                <a:lnTo>
                  <a:pt x="215074" y="103720"/>
                </a:lnTo>
                <a:lnTo>
                  <a:pt x="280593" y="103720"/>
                </a:lnTo>
                <a:lnTo>
                  <a:pt x="280593" y="94576"/>
                </a:lnTo>
                <a:lnTo>
                  <a:pt x="216598" y="94576"/>
                </a:lnTo>
                <a:lnTo>
                  <a:pt x="224967" y="74599"/>
                </a:lnTo>
                <a:lnTo>
                  <a:pt x="231800" y="58000"/>
                </a:lnTo>
                <a:lnTo>
                  <a:pt x="236296" y="46710"/>
                </a:lnTo>
                <a:lnTo>
                  <a:pt x="239445" y="38100"/>
                </a:lnTo>
                <a:lnTo>
                  <a:pt x="243154" y="31813"/>
                </a:lnTo>
                <a:lnTo>
                  <a:pt x="247446" y="26682"/>
                </a:lnTo>
                <a:lnTo>
                  <a:pt x="252298" y="22682"/>
                </a:lnTo>
                <a:lnTo>
                  <a:pt x="257733" y="19812"/>
                </a:lnTo>
                <a:lnTo>
                  <a:pt x="222681" y="0"/>
                </a:lnTo>
                <a:lnTo>
                  <a:pt x="209499" y="57556"/>
                </a:lnTo>
                <a:lnTo>
                  <a:pt x="195008" y="106819"/>
                </a:lnTo>
                <a:lnTo>
                  <a:pt x="179095" y="148056"/>
                </a:lnTo>
                <a:lnTo>
                  <a:pt x="161632" y="181546"/>
                </a:lnTo>
                <a:lnTo>
                  <a:pt x="166204" y="184594"/>
                </a:lnTo>
                <a:lnTo>
                  <a:pt x="179971" y="167195"/>
                </a:lnTo>
                <a:lnTo>
                  <a:pt x="191770" y="149339"/>
                </a:lnTo>
                <a:lnTo>
                  <a:pt x="201866" y="131152"/>
                </a:lnTo>
                <a:lnTo>
                  <a:pt x="210489" y="112864"/>
                </a:lnTo>
                <a:lnTo>
                  <a:pt x="212432" y="153466"/>
                </a:lnTo>
                <a:lnTo>
                  <a:pt x="218109" y="192633"/>
                </a:lnTo>
                <a:lnTo>
                  <a:pt x="227203" y="230060"/>
                </a:lnTo>
                <a:lnTo>
                  <a:pt x="239445" y="265455"/>
                </a:lnTo>
                <a:lnTo>
                  <a:pt x="218020" y="289521"/>
                </a:lnTo>
                <a:lnTo>
                  <a:pt x="192709" y="311277"/>
                </a:lnTo>
                <a:lnTo>
                  <a:pt x="163715" y="330708"/>
                </a:lnTo>
                <a:lnTo>
                  <a:pt x="131152" y="347853"/>
                </a:lnTo>
                <a:lnTo>
                  <a:pt x="134200" y="352425"/>
                </a:lnTo>
                <a:lnTo>
                  <a:pt x="167119" y="339547"/>
                </a:lnTo>
                <a:lnTo>
                  <a:pt x="197485" y="323646"/>
                </a:lnTo>
                <a:lnTo>
                  <a:pt x="225577" y="304596"/>
                </a:lnTo>
                <a:lnTo>
                  <a:pt x="251650" y="282219"/>
                </a:lnTo>
                <a:lnTo>
                  <a:pt x="265074" y="298881"/>
                </a:lnTo>
                <a:lnTo>
                  <a:pt x="280225" y="314502"/>
                </a:lnTo>
                <a:lnTo>
                  <a:pt x="297116" y="329260"/>
                </a:lnTo>
                <a:lnTo>
                  <a:pt x="315747" y="343281"/>
                </a:lnTo>
                <a:lnTo>
                  <a:pt x="318338" y="336994"/>
                </a:lnTo>
                <a:lnTo>
                  <a:pt x="323938" y="331851"/>
                </a:lnTo>
                <a:lnTo>
                  <a:pt x="332676" y="327850"/>
                </a:lnTo>
                <a:lnTo>
                  <a:pt x="344703" y="324993"/>
                </a:lnTo>
                <a:lnTo>
                  <a:pt x="344703" y="318897"/>
                </a:lnTo>
                <a:lnTo>
                  <a:pt x="322656" y="312089"/>
                </a:lnTo>
                <a:lnTo>
                  <a:pt x="302171" y="300990"/>
                </a:lnTo>
                <a:lnTo>
                  <a:pt x="283108" y="285851"/>
                </a:lnTo>
                <a:lnTo>
                  <a:pt x="279692" y="282219"/>
                </a:lnTo>
                <a:lnTo>
                  <a:pt x="265353" y="266979"/>
                </a:lnTo>
                <a:lnTo>
                  <a:pt x="274231" y="247167"/>
                </a:lnTo>
                <a:lnTo>
                  <a:pt x="278803" y="236994"/>
                </a:lnTo>
                <a:lnTo>
                  <a:pt x="289560" y="199682"/>
                </a:lnTo>
                <a:lnTo>
                  <a:pt x="297751" y="155206"/>
                </a:lnTo>
                <a:lnTo>
                  <a:pt x="303555" y="103720"/>
                </a:lnTo>
                <a:lnTo>
                  <a:pt x="346227" y="103720"/>
                </a:lnTo>
                <a:close/>
              </a:path>
              <a:path w="1875154" h="352425">
                <a:moveTo>
                  <a:pt x="721423" y="184594"/>
                </a:moveTo>
                <a:lnTo>
                  <a:pt x="687882" y="152590"/>
                </a:lnTo>
                <a:lnTo>
                  <a:pt x="663511" y="176974"/>
                </a:lnTo>
                <a:lnTo>
                  <a:pt x="564349" y="176974"/>
                </a:lnTo>
                <a:lnTo>
                  <a:pt x="564349" y="100672"/>
                </a:lnTo>
                <a:lnTo>
                  <a:pt x="686358" y="100672"/>
                </a:lnTo>
                <a:lnTo>
                  <a:pt x="657402" y="70192"/>
                </a:lnTo>
                <a:lnTo>
                  <a:pt x="636066" y="91528"/>
                </a:lnTo>
                <a:lnTo>
                  <a:pt x="564349" y="91528"/>
                </a:lnTo>
                <a:lnTo>
                  <a:pt x="564349" y="28956"/>
                </a:lnTo>
                <a:lnTo>
                  <a:pt x="578065" y="18288"/>
                </a:lnTo>
                <a:lnTo>
                  <a:pt x="539965" y="1524"/>
                </a:lnTo>
                <a:lnTo>
                  <a:pt x="540842" y="20726"/>
                </a:lnTo>
                <a:lnTo>
                  <a:pt x="541299" y="41922"/>
                </a:lnTo>
                <a:lnTo>
                  <a:pt x="541489" y="91528"/>
                </a:lnTo>
                <a:lnTo>
                  <a:pt x="424040" y="91528"/>
                </a:lnTo>
                <a:lnTo>
                  <a:pt x="437756" y="105244"/>
                </a:lnTo>
                <a:lnTo>
                  <a:pt x="446024" y="103251"/>
                </a:lnTo>
                <a:lnTo>
                  <a:pt x="454710" y="101815"/>
                </a:lnTo>
                <a:lnTo>
                  <a:pt x="463689" y="100965"/>
                </a:lnTo>
                <a:lnTo>
                  <a:pt x="472808" y="100672"/>
                </a:lnTo>
                <a:lnTo>
                  <a:pt x="541489" y="100672"/>
                </a:lnTo>
                <a:lnTo>
                  <a:pt x="541489" y="176974"/>
                </a:lnTo>
                <a:lnTo>
                  <a:pt x="384327" y="176974"/>
                </a:lnTo>
                <a:lnTo>
                  <a:pt x="398043" y="189166"/>
                </a:lnTo>
                <a:lnTo>
                  <a:pt x="406311" y="187172"/>
                </a:lnTo>
                <a:lnTo>
                  <a:pt x="415036" y="185737"/>
                </a:lnTo>
                <a:lnTo>
                  <a:pt x="424040" y="184886"/>
                </a:lnTo>
                <a:lnTo>
                  <a:pt x="433184" y="184594"/>
                </a:lnTo>
                <a:lnTo>
                  <a:pt x="538441" y="184594"/>
                </a:lnTo>
                <a:lnTo>
                  <a:pt x="517817" y="222745"/>
                </a:lnTo>
                <a:lnTo>
                  <a:pt x="488061" y="260883"/>
                </a:lnTo>
                <a:lnTo>
                  <a:pt x="454901" y="290652"/>
                </a:lnTo>
                <a:lnTo>
                  <a:pt x="428625" y="302133"/>
                </a:lnTo>
                <a:lnTo>
                  <a:pt x="448437" y="335661"/>
                </a:lnTo>
                <a:lnTo>
                  <a:pt x="503491" y="320662"/>
                </a:lnTo>
                <a:lnTo>
                  <a:pt x="588175" y="312762"/>
                </a:lnTo>
                <a:lnTo>
                  <a:pt x="652830" y="308229"/>
                </a:lnTo>
                <a:lnTo>
                  <a:pt x="656488" y="315976"/>
                </a:lnTo>
                <a:lnTo>
                  <a:pt x="668070" y="337185"/>
                </a:lnTo>
                <a:lnTo>
                  <a:pt x="671118" y="341757"/>
                </a:lnTo>
                <a:lnTo>
                  <a:pt x="672642" y="343281"/>
                </a:lnTo>
                <a:lnTo>
                  <a:pt x="678751" y="343281"/>
                </a:lnTo>
                <a:lnTo>
                  <a:pt x="680275" y="340233"/>
                </a:lnTo>
                <a:lnTo>
                  <a:pt x="686358" y="324993"/>
                </a:lnTo>
                <a:lnTo>
                  <a:pt x="687882" y="320421"/>
                </a:lnTo>
                <a:lnTo>
                  <a:pt x="687882" y="317373"/>
                </a:lnTo>
                <a:lnTo>
                  <a:pt x="658152" y="276440"/>
                </a:lnTo>
                <a:lnTo>
                  <a:pt x="621550" y="254203"/>
                </a:lnTo>
                <a:lnTo>
                  <a:pt x="596353" y="241071"/>
                </a:lnTo>
                <a:lnTo>
                  <a:pt x="593305" y="245643"/>
                </a:lnTo>
                <a:lnTo>
                  <a:pt x="611289" y="261962"/>
                </a:lnTo>
                <a:lnTo>
                  <a:pt x="626300" y="276720"/>
                </a:lnTo>
                <a:lnTo>
                  <a:pt x="638162" y="290055"/>
                </a:lnTo>
                <a:lnTo>
                  <a:pt x="646734" y="302133"/>
                </a:lnTo>
                <a:lnTo>
                  <a:pt x="459092" y="303657"/>
                </a:lnTo>
                <a:lnTo>
                  <a:pt x="472821" y="292722"/>
                </a:lnTo>
                <a:lnTo>
                  <a:pt x="486714" y="280530"/>
                </a:lnTo>
                <a:lnTo>
                  <a:pt x="500875" y="266915"/>
                </a:lnTo>
                <a:lnTo>
                  <a:pt x="528396" y="238010"/>
                </a:lnTo>
                <a:lnTo>
                  <a:pt x="556729" y="208978"/>
                </a:lnTo>
                <a:lnTo>
                  <a:pt x="575017" y="202882"/>
                </a:lnTo>
                <a:lnTo>
                  <a:pt x="547585" y="184594"/>
                </a:lnTo>
                <a:lnTo>
                  <a:pt x="721423" y="184594"/>
                </a:lnTo>
                <a:close/>
              </a:path>
              <a:path w="1875154" h="352425">
                <a:moveTo>
                  <a:pt x="906005" y="99148"/>
                </a:moveTo>
                <a:lnTo>
                  <a:pt x="881621" y="74764"/>
                </a:lnTo>
                <a:lnTo>
                  <a:pt x="866381" y="90004"/>
                </a:lnTo>
                <a:lnTo>
                  <a:pt x="844956" y="90004"/>
                </a:lnTo>
                <a:lnTo>
                  <a:pt x="844956" y="30480"/>
                </a:lnTo>
                <a:lnTo>
                  <a:pt x="857250" y="18288"/>
                </a:lnTo>
                <a:lnTo>
                  <a:pt x="823620" y="3048"/>
                </a:lnTo>
                <a:lnTo>
                  <a:pt x="824496" y="16205"/>
                </a:lnTo>
                <a:lnTo>
                  <a:pt x="824941" y="35052"/>
                </a:lnTo>
                <a:lnTo>
                  <a:pt x="825055" y="51816"/>
                </a:lnTo>
                <a:lnTo>
                  <a:pt x="825144" y="90004"/>
                </a:lnTo>
                <a:lnTo>
                  <a:pt x="762660" y="90004"/>
                </a:lnTo>
                <a:lnTo>
                  <a:pt x="774852" y="102196"/>
                </a:lnTo>
                <a:lnTo>
                  <a:pt x="788568" y="99148"/>
                </a:lnTo>
                <a:lnTo>
                  <a:pt x="825144" y="99148"/>
                </a:lnTo>
                <a:lnTo>
                  <a:pt x="825144" y="175450"/>
                </a:lnTo>
                <a:lnTo>
                  <a:pt x="804227" y="183743"/>
                </a:lnTo>
                <a:lnTo>
                  <a:pt x="787044" y="190309"/>
                </a:lnTo>
                <a:lnTo>
                  <a:pt x="773277" y="195173"/>
                </a:lnTo>
                <a:lnTo>
                  <a:pt x="762660" y="198310"/>
                </a:lnTo>
                <a:lnTo>
                  <a:pt x="779424" y="222783"/>
                </a:lnTo>
                <a:lnTo>
                  <a:pt x="787425" y="215658"/>
                </a:lnTo>
                <a:lnTo>
                  <a:pt x="797699" y="208076"/>
                </a:lnTo>
                <a:lnTo>
                  <a:pt x="810285" y="200215"/>
                </a:lnTo>
                <a:lnTo>
                  <a:pt x="825144" y="192214"/>
                </a:lnTo>
                <a:lnTo>
                  <a:pt x="825144" y="309753"/>
                </a:lnTo>
                <a:lnTo>
                  <a:pt x="822096" y="315849"/>
                </a:lnTo>
                <a:lnTo>
                  <a:pt x="816000" y="315849"/>
                </a:lnTo>
                <a:lnTo>
                  <a:pt x="810590" y="316407"/>
                </a:lnTo>
                <a:lnTo>
                  <a:pt x="801331" y="315658"/>
                </a:lnTo>
                <a:lnTo>
                  <a:pt x="788352" y="313499"/>
                </a:lnTo>
                <a:lnTo>
                  <a:pt x="771804" y="309753"/>
                </a:lnTo>
                <a:lnTo>
                  <a:pt x="771804" y="315849"/>
                </a:lnTo>
                <a:lnTo>
                  <a:pt x="790663" y="324980"/>
                </a:lnTo>
                <a:lnTo>
                  <a:pt x="803808" y="333959"/>
                </a:lnTo>
                <a:lnTo>
                  <a:pt x="811237" y="342646"/>
                </a:lnTo>
                <a:lnTo>
                  <a:pt x="812952" y="350901"/>
                </a:lnTo>
                <a:lnTo>
                  <a:pt x="825233" y="344576"/>
                </a:lnTo>
                <a:lnTo>
                  <a:pt x="834669" y="336816"/>
                </a:lnTo>
                <a:lnTo>
                  <a:pt x="841235" y="327329"/>
                </a:lnTo>
                <a:lnTo>
                  <a:pt x="844778" y="316407"/>
                </a:lnTo>
                <a:lnTo>
                  <a:pt x="844956" y="315849"/>
                </a:lnTo>
                <a:lnTo>
                  <a:pt x="844956" y="192214"/>
                </a:lnTo>
                <a:lnTo>
                  <a:pt x="844956" y="181546"/>
                </a:lnTo>
                <a:lnTo>
                  <a:pt x="869149" y="167830"/>
                </a:lnTo>
                <a:lnTo>
                  <a:pt x="901433" y="149542"/>
                </a:lnTo>
                <a:lnTo>
                  <a:pt x="898385" y="143446"/>
                </a:lnTo>
                <a:lnTo>
                  <a:pt x="844956" y="167830"/>
                </a:lnTo>
                <a:lnTo>
                  <a:pt x="844956" y="99148"/>
                </a:lnTo>
                <a:lnTo>
                  <a:pt x="906005" y="99148"/>
                </a:lnTo>
                <a:close/>
              </a:path>
              <a:path w="1875154" h="352425">
                <a:moveTo>
                  <a:pt x="1107376" y="268503"/>
                </a:moveTo>
                <a:lnTo>
                  <a:pt x="1081455" y="241071"/>
                </a:lnTo>
                <a:lnTo>
                  <a:pt x="1063078" y="259359"/>
                </a:lnTo>
                <a:lnTo>
                  <a:pt x="997546" y="259359"/>
                </a:lnTo>
                <a:lnTo>
                  <a:pt x="997546" y="216700"/>
                </a:lnTo>
                <a:lnTo>
                  <a:pt x="1049362" y="216700"/>
                </a:lnTo>
                <a:lnTo>
                  <a:pt x="1049362" y="233451"/>
                </a:lnTo>
                <a:lnTo>
                  <a:pt x="1070800" y="224307"/>
                </a:lnTo>
                <a:lnTo>
                  <a:pt x="1070356" y="216700"/>
                </a:lnTo>
                <a:lnTo>
                  <a:pt x="1069911" y="208851"/>
                </a:lnTo>
                <a:lnTo>
                  <a:pt x="1069886" y="207454"/>
                </a:lnTo>
                <a:lnTo>
                  <a:pt x="1069555" y="190309"/>
                </a:lnTo>
                <a:lnTo>
                  <a:pt x="1069428" y="180289"/>
                </a:lnTo>
                <a:lnTo>
                  <a:pt x="1069340" y="163258"/>
                </a:lnTo>
                <a:lnTo>
                  <a:pt x="1069289" y="154114"/>
                </a:lnTo>
                <a:lnTo>
                  <a:pt x="1069276" y="115912"/>
                </a:lnTo>
                <a:lnTo>
                  <a:pt x="1076579" y="111340"/>
                </a:lnTo>
                <a:lnTo>
                  <a:pt x="1081455" y="108292"/>
                </a:lnTo>
                <a:lnTo>
                  <a:pt x="1075321" y="102196"/>
                </a:lnTo>
                <a:lnTo>
                  <a:pt x="1061554" y="88480"/>
                </a:lnTo>
                <a:lnTo>
                  <a:pt x="1049362" y="100672"/>
                </a:lnTo>
                <a:lnTo>
                  <a:pt x="1049362" y="111340"/>
                </a:lnTo>
                <a:lnTo>
                  <a:pt x="1049362" y="154114"/>
                </a:lnTo>
                <a:lnTo>
                  <a:pt x="1049362" y="163258"/>
                </a:lnTo>
                <a:lnTo>
                  <a:pt x="1049362" y="207454"/>
                </a:lnTo>
                <a:lnTo>
                  <a:pt x="928865" y="207454"/>
                </a:lnTo>
                <a:lnTo>
                  <a:pt x="928865" y="163258"/>
                </a:lnTo>
                <a:lnTo>
                  <a:pt x="1049362" y="163258"/>
                </a:lnTo>
                <a:lnTo>
                  <a:pt x="1049362" y="154114"/>
                </a:lnTo>
                <a:lnTo>
                  <a:pt x="928865" y="154114"/>
                </a:lnTo>
                <a:lnTo>
                  <a:pt x="928865" y="111340"/>
                </a:lnTo>
                <a:lnTo>
                  <a:pt x="1049362" y="111340"/>
                </a:lnTo>
                <a:lnTo>
                  <a:pt x="1049362" y="100672"/>
                </a:lnTo>
                <a:lnTo>
                  <a:pt x="1047838" y="102196"/>
                </a:lnTo>
                <a:lnTo>
                  <a:pt x="997546" y="102196"/>
                </a:lnTo>
                <a:lnTo>
                  <a:pt x="997546" y="59524"/>
                </a:lnTo>
                <a:lnTo>
                  <a:pt x="1099743" y="59524"/>
                </a:lnTo>
                <a:lnTo>
                  <a:pt x="1092542" y="51816"/>
                </a:lnTo>
                <a:lnTo>
                  <a:pt x="1076883" y="35052"/>
                </a:lnTo>
                <a:lnTo>
                  <a:pt x="1060030" y="51816"/>
                </a:lnTo>
                <a:lnTo>
                  <a:pt x="997546" y="51816"/>
                </a:lnTo>
                <a:lnTo>
                  <a:pt x="997546" y="28956"/>
                </a:lnTo>
                <a:lnTo>
                  <a:pt x="1011262" y="18288"/>
                </a:lnTo>
                <a:lnTo>
                  <a:pt x="976210" y="1524"/>
                </a:lnTo>
                <a:lnTo>
                  <a:pt x="977607" y="51816"/>
                </a:lnTo>
                <a:lnTo>
                  <a:pt x="977734" y="102196"/>
                </a:lnTo>
                <a:lnTo>
                  <a:pt x="930389" y="102196"/>
                </a:lnTo>
                <a:lnTo>
                  <a:pt x="909053" y="90004"/>
                </a:lnTo>
                <a:lnTo>
                  <a:pt x="909281" y="108077"/>
                </a:lnTo>
                <a:lnTo>
                  <a:pt x="910323" y="143446"/>
                </a:lnTo>
                <a:lnTo>
                  <a:pt x="910412" y="149542"/>
                </a:lnTo>
                <a:lnTo>
                  <a:pt x="910488" y="167830"/>
                </a:lnTo>
                <a:lnTo>
                  <a:pt x="910297" y="181546"/>
                </a:lnTo>
                <a:lnTo>
                  <a:pt x="909281" y="218567"/>
                </a:lnTo>
                <a:lnTo>
                  <a:pt x="909053" y="238036"/>
                </a:lnTo>
                <a:lnTo>
                  <a:pt x="928865" y="228879"/>
                </a:lnTo>
                <a:lnTo>
                  <a:pt x="928865" y="216700"/>
                </a:lnTo>
                <a:lnTo>
                  <a:pt x="977734" y="216700"/>
                </a:lnTo>
                <a:lnTo>
                  <a:pt x="977734" y="259359"/>
                </a:lnTo>
                <a:lnTo>
                  <a:pt x="863333" y="259359"/>
                </a:lnTo>
                <a:lnTo>
                  <a:pt x="877062" y="273088"/>
                </a:lnTo>
                <a:lnTo>
                  <a:pt x="885317" y="271081"/>
                </a:lnTo>
                <a:lnTo>
                  <a:pt x="894003" y="269646"/>
                </a:lnTo>
                <a:lnTo>
                  <a:pt x="902982" y="268795"/>
                </a:lnTo>
                <a:lnTo>
                  <a:pt x="912114" y="268503"/>
                </a:lnTo>
                <a:lnTo>
                  <a:pt x="977734" y="268503"/>
                </a:lnTo>
                <a:lnTo>
                  <a:pt x="977544" y="309753"/>
                </a:lnTo>
                <a:lnTo>
                  <a:pt x="976210" y="352425"/>
                </a:lnTo>
                <a:lnTo>
                  <a:pt x="999070" y="341757"/>
                </a:lnTo>
                <a:lnTo>
                  <a:pt x="997559" y="293712"/>
                </a:lnTo>
                <a:lnTo>
                  <a:pt x="997546" y="268503"/>
                </a:lnTo>
                <a:lnTo>
                  <a:pt x="1107376" y="268503"/>
                </a:lnTo>
                <a:close/>
              </a:path>
              <a:path w="1875154" h="352425">
                <a:moveTo>
                  <a:pt x="1449031" y="198310"/>
                </a:moveTo>
                <a:lnTo>
                  <a:pt x="1442466" y="192214"/>
                </a:lnTo>
                <a:lnTo>
                  <a:pt x="1427695" y="178498"/>
                </a:lnTo>
                <a:lnTo>
                  <a:pt x="1415503" y="190690"/>
                </a:lnTo>
                <a:lnTo>
                  <a:pt x="1415503" y="201358"/>
                </a:lnTo>
                <a:lnTo>
                  <a:pt x="1415503" y="297561"/>
                </a:lnTo>
                <a:lnTo>
                  <a:pt x="1282725" y="297561"/>
                </a:lnTo>
                <a:lnTo>
                  <a:pt x="1282725" y="201358"/>
                </a:lnTo>
                <a:lnTo>
                  <a:pt x="1415503" y="201358"/>
                </a:lnTo>
                <a:lnTo>
                  <a:pt x="1415503" y="190690"/>
                </a:lnTo>
                <a:lnTo>
                  <a:pt x="1413979" y="192214"/>
                </a:lnTo>
                <a:lnTo>
                  <a:pt x="1285773" y="192214"/>
                </a:lnTo>
                <a:lnTo>
                  <a:pt x="1259865" y="180022"/>
                </a:lnTo>
                <a:lnTo>
                  <a:pt x="1260741" y="196926"/>
                </a:lnTo>
                <a:lnTo>
                  <a:pt x="1261198" y="215696"/>
                </a:lnTo>
                <a:lnTo>
                  <a:pt x="1261287" y="266979"/>
                </a:lnTo>
                <a:lnTo>
                  <a:pt x="1261148" y="278955"/>
                </a:lnTo>
                <a:lnTo>
                  <a:pt x="1261046" y="283743"/>
                </a:lnTo>
                <a:lnTo>
                  <a:pt x="1260436" y="302653"/>
                </a:lnTo>
                <a:lnTo>
                  <a:pt x="1259459" y="322249"/>
                </a:lnTo>
                <a:lnTo>
                  <a:pt x="1258341" y="340233"/>
                </a:lnTo>
                <a:lnTo>
                  <a:pt x="1282725" y="329565"/>
                </a:lnTo>
                <a:lnTo>
                  <a:pt x="1282725" y="305181"/>
                </a:lnTo>
                <a:lnTo>
                  <a:pt x="1415503" y="305181"/>
                </a:lnTo>
                <a:lnTo>
                  <a:pt x="1415503" y="332613"/>
                </a:lnTo>
                <a:lnTo>
                  <a:pt x="1438275" y="323507"/>
                </a:lnTo>
                <a:lnTo>
                  <a:pt x="1438236" y="322249"/>
                </a:lnTo>
                <a:lnTo>
                  <a:pt x="1437474" y="314286"/>
                </a:lnTo>
                <a:lnTo>
                  <a:pt x="1437043" y="305181"/>
                </a:lnTo>
                <a:lnTo>
                  <a:pt x="1436903" y="297561"/>
                </a:lnTo>
                <a:lnTo>
                  <a:pt x="1436839" y="207454"/>
                </a:lnTo>
                <a:lnTo>
                  <a:pt x="1444967" y="201358"/>
                </a:lnTo>
                <a:lnTo>
                  <a:pt x="1449031" y="198310"/>
                </a:lnTo>
                <a:close/>
              </a:path>
              <a:path w="1875154" h="352425">
                <a:moveTo>
                  <a:pt x="1479511" y="129628"/>
                </a:moveTo>
                <a:lnTo>
                  <a:pt x="1470367" y="120484"/>
                </a:lnTo>
                <a:lnTo>
                  <a:pt x="1452079" y="102196"/>
                </a:lnTo>
                <a:lnTo>
                  <a:pt x="1432267" y="120484"/>
                </a:lnTo>
                <a:lnTo>
                  <a:pt x="1226337" y="120484"/>
                </a:lnTo>
                <a:lnTo>
                  <a:pt x="1226337" y="59524"/>
                </a:lnTo>
                <a:lnTo>
                  <a:pt x="1263992" y="56908"/>
                </a:lnTo>
                <a:lnTo>
                  <a:pt x="1301242" y="53733"/>
                </a:lnTo>
                <a:lnTo>
                  <a:pt x="1319961" y="51816"/>
                </a:lnTo>
                <a:lnTo>
                  <a:pt x="1337640" y="50012"/>
                </a:lnTo>
                <a:lnTo>
                  <a:pt x="1403959" y="41744"/>
                </a:lnTo>
                <a:lnTo>
                  <a:pt x="1429016" y="39052"/>
                </a:lnTo>
                <a:lnTo>
                  <a:pt x="1448054" y="37795"/>
                </a:lnTo>
                <a:lnTo>
                  <a:pt x="1461223" y="38100"/>
                </a:lnTo>
                <a:lnTo>
                  <a:pt x="1460995" y="37795"/>
                </a:lnTo>
                <a:lnTo>
                  <a:pt x="1439887" y="9144"/>
                </a:lnTo>
                <a:lnTo>
                  <a:pt x="1428445" y="14859"/>
                </a:lnTo>
                <a:lnTo>
                  <a:pt x="1412443" y="20574"/>
                </a:lnTo>
                <a:lnTo>
                  <a:pt x="1366634" y="32004"/>
                </a:lnTo>
                <a:lnTo>
                  <a:pt x="1304480" y="42481"/>
                </a:lnTo>
                <a:lnTo>
                  <a:pt x="1226337" y="51816"/>
                </a:lnTo>
                <a:lnTo>
                  <a:pt x="1203477" y="36576"/>
                </a:lnTo>
                <a:lnTo>
                  <a:pt x="1204328" y="67449"/>
                </a:lnTo>
                <a:lnTo>
                  <a:pt x="1204620" y="98018"/>
                </a:lnTo>
                <a:lnTo>
                  <a:pt x="1204404" y="120484"/>
                </a:lnTo>
                <a:lnTo>
                  <a:pt x="1204277" y="129628"/>
                </a:lnTo>
                <a:lnTo>
                  <a:pt x="1203477" y="157162"/>
                </a:lnTo>
                <a:lnTo>
                  <a:pt x="1202664" y="185762"/>
                </a:lnTo>
                <a:lnTo>
                  <a:pt x="1197038" y="236105"/>
                </a:lnTo>
                <a:lnTo>
                  <a:pt x="1185379" y="278955"/>
                </a:lnTo>
                <a:lnTo>
                  <a:pt x="1160792" y="323507"/>
                </a:lnTo>
                <a:lnTo>
                  <a:pt x="1143939" y="346329"/>
                </a:lnTo>
                <a:lnTo>
                  <a:pt x="1148524" y="350901"/>
                </a:lnTo>
                <a:lnTo>
                  <a:pt x="1182852" y="310692"/>
                </a:lnTo>
                <a:lnTo>
                  <a:pt x="1208049" y="266979"/>
                </a:lnTo>
                <a:lnTo>
                  <a:pt x="1221765" y="208635"/>
                </a:lnTo>
                <a:lnTo>
                  <a:pt x="1226337" y="129628"/>
                </a:lnTo>
                <a:lnTo>
                  <a:pt x="1479511" y="129628"/>
                </a:lnTo>
                <a:close/>
              </a:path>
              <a:path w="1875154" h="352425">
                <a:moveTo>
                  <a:pt x="1696110" y="32004"/>
                </a:moveTo>
                <a:lnTo>
                  <a:pt x="1671726" y="6096"/>
                </a:lnTo>
                <a:lnTo>
                  <a:pt x="1665173" y="12433"/>
                </a:lnTo>
                <a:lnTo>
                  <a:pt x="1657057" y="17907"/>
                </a:lnTo>
                <a:lnTo>
                  <a:pt x="1647507" y="22821"/>
                </a:lnTo>
                <a:lnTo>
                  <a:pt x="1636674" y="27432"/>
                </a:lnTo>
                <a:lnTo>
                  <a:pt x="1624965" y="31775"/>
                </a:lnTo>
                <a:lnTo>
                  <a:pt x="1600365" y="39865"/>
                </a:lnTo>
                <a:lnTo>
                  <a:pt x="1587804" y="44196"/>
                </a:lnTo>
                <a:lnTo>
                  <a:pt x="1563420" y="30480"/>
                </a:lnTo>
                <a:lnTo>
                  <a:pt x="1564322" y="49098"/>
                </a:lnTo>
                <a:lnTo>
                  <a:pt x="1564944" y="73025"/>
                </a:lnTo>
                <a:lnTo>
                  <a:pt x="1565592" y="103720"/>
                </a:lnTo>
                <a:lnTo>
                  <a:pt x="1566468" y="137350"/>
                </a:lnTo>
                <a:lnTo>
                  <a:pt x="1565910" y="173355"/>
                </a:lnTo>
                <a:lnTo>
                  <a:pt x="1561973" y="234518"/>
                </a:lnTo>
                <a:lnTo>
                  <a:pt x="1553133" y="281978"/>
                </a:lnTo>
                <a:lnTo>
                  <a:pt x="1534845" y="326097"/>
                </a:lnTo>
                <a:lnTo>
                  <a:pt x="1522272" y="347853"/>
                </a:lnTo>
                <a:lnTo>
                  <a:pt x="1526844" y="350901"/>
                </a:lnTo>
                <a:lnTo>
                  <a:pt x="1551990" y="317741"/>
                </a:lnTo>
                <a:lnTo>
                  <a:pt x="1570278" y="282270"/>
                </a:lnTo>
                <a:lnTo>
                  <a:pt x="1581708" y="244487"/>
                </a:lnTo>
                <a:lnTo>
                  <a:pt x="1586280" y="204406"/>
                </a:lnTo>
                <a:lnTo>
                  <a:pt x="1656486" y="204406"/>
                </a:lnTo>
                <a:lnTo>
                  <a:pt x="1656486" y="227355"/>
                </a:lnTo>
                <a:lnTo>
                  <a:pt x="1677822" y="218224"/>
                </a:lnTo>
                <a:lnTo>
                  <a:pt x="1677606" y="204406"/>
                </a:lnTo>
                <a:lnTo>
                  <a:pt x="1677403" y="195262"/>
                </a:lnTo>
                <a:lnTo>
                  <a:pt x="1676996" y="178498"/>
                </a:lnTo>
                <a:lnTo>
                  <a:pt x="1676527" y="156362"/>
                </a:lnTo>
                <a:lnTo>
                  <a:pt x="1676298" y="126580"/>
                </a:lnTo>
                <a:lnTo>
                  <a:pt x="1684426" y="120484"/>
                </a:lnTo>
                <a:lnTo>
                  <a:pt x="1688490" y="117436"/>
                </a:lnTo>
                <a:lnTo>
                  <a:pt x="1683156" y="112864"/>
                </a:lnTo>
                <a:lnTo>
                  <a:pt x="1667154" y="99148"/>
                </a:lnTo>
                <a:lnTo>
                  <a:pt x="1656486" y="111150"/>
                </a:lnTo>
                <a:lnTo>
                  <a:pt x="1656486" y="120484"/>
                </a:lnTo>
                <a:lnTo>
                  <a:pt x="1656486" y="195262"/>
                </a:lnTo>
                <a:lnTo>
                  <a:pt x="1586280" y="195262"/>
                </a:lnTo>
                <a:lnTo>
                  <a:pt x="1587804" y="120484"/>
                </a:lnTo>
                <a:lnTo>
                  <a:pt x="1656486" y="120484"/>
                </a:lnTo>
                <a:lnTo>
                  <a:pt x="1656486" y="111150"/>
                </a:lnTo>
                <a:lnTo>
                  <a:pt x="1654962" y="112864"/>
                </a:lnTo>
                <a:lnTo>
                  <a:pt x="1587804" y="112864"/>
                </a:lnTo>
                <a:lnTo>
                  <a:pt x="1587804" y="53340"/>
                </a:lnTo>
                <a:lnTo>
                  <a:pt x="1622958" y="44196"/>
                </a:lnTo>
                <a:lnTo>
                  <a:pt x="1625333" y="43586"/>
                </a:lnTo>
                <a:lnTo>
                  <a:pt x="1655711" y="36957"/>
                </a:lnTo>
                <a:lnTo>
                  <a:pt x="1679194" y="33197"/>
                </a:lnTo>
                <a:lnTo>
                  <a:pt x="1696110" y="32004"/>
                </a:lnTo>
                <a:close/>
              </a:path>
              <a:path w="1875154" h="352425">
                <a:moveTo>
                  <a:pt x="1874608" y="138874"/>
                </a:moveTo>
                <a:lnTo>
                  <a:pt x="1865388" y="129628"/>
                </a:lnTo>
                <a:lnTo>
                  <a:pt x="1848700" y="112864"/>
                </a:lnTo>
                <a:lnTo>
                  <a:pt x="1830324" y="129628"/>
                </a:lnTo>
                <a:lnTo>
                  <a:pt x="1732788" y="129628"/>
                </a:lnTo>
                <a:lnTo>
                  <a:pt x="1732788" y="51816"/>
                </a:lnTo>
                <a:lnTo>
                  <a:pt x="1772932" y="44196"/>
                </a:lnTo>
                <a:lnTo>
                  <a:pt x="1821218" y="36385"/>
                </a:lnTo>
                <a:lnTo>
                  <a:pt x="1863940" y="33528"/>
                </a:lnTo>
                <a:lnTo>
                  <a:pt x="1836508" y="4572"/>
                </a:lnTo>
                <a:lnTo>
                  <a:pt x="1822399" y="13982"/>
                </a:lnTo>
                <a:lnTo>
                  <a:pt x="1800606" y="23812"/>
                </a:lnTo>
                <a:lnTo>
                  <a:pt x="1770837" y="33934"/>
                </a:lnTo>
                <a:lnTo>
                  <a:pt x="1732788" y="44196"/>
                </a:lnTo>
                <a:lnTo>
                  <a:pt x="1709826" y="30480"/>
                </a:lnTo>
                <a:lnTo>
                  <a:pt x="1710702" y="47078"/>
                </a:lnTo>
                <a:lnTo>
                  <a:pt x="1711159" y="64820"/>
                </a:lnTo>
                <a:lnTo>
                  <a:pt x="1711223" y="112864"/>
                </a:lnTo>
                <a:lnTo>
                  <a:pt x="1711109" y="121196"/>
                </a:lnTo>
                <a:lnTo>
                  <a:pt x="1710055" y="158457"/>
                </a:lnTo>
                <a:lnTo>
                  <a:pt x="1709826" y="178498"/>
                </a:lnTo>
                <a:lnTo>
                  <a:pt x="1702765" y="221221"/>
                </a:lnTo>
                <a:lnTo>
                  <a:pt x="1685442" y="268503"/>
                </a:lnTo>
                <a:lnTo>
                  <a:pt x="1659534" y="312026"/>
                </a:lnTo>
                <a:lnTo>
                  <a:pt x="1629054" y="346329"/>
                </a:lnTo>
                <a:lnTo>
                  <a:pt x="1633626" y="350901"/>
                </a:lnTo>
                <a:lnTo>
                  <a:pt x="1669834" y="316865"/>
                </a:lnTo>
                <a:lnTo>
                  <a:pt x="1697926" y="278714"/>
                </a:lnTo>
                <a:lnTo>
                  <a:pt x="1717852" y="236372"/>
                </a:lnTo>
                <a:lnTo>
                  <a:pt x="1729486" y="189788"/>
                </a:lnTo>
                <a:lnTo>
                  <a:pt x="1732788" y="138874"/>
                </a:lnTo>
                <a:lnTo>
                  <a:pt x="1793735" y="138874"/>
                </a:lnTo>
                <a:lnTo>
                  <a:pt x="1793684" y="268503"/>
                </a:lnTo>
                <a:lnTo>
                  <a:pt x="1793519" y="281978"/>
                </a:lnTo>
                <a:lnTo>
                  <a:pt x="1793430" y="286791"/>
                </a:lnTo>
                <a:lnTo>
                  <a:pt x="1792452" y="325551"/>
                </a:lnTo>
                <a:lnTo>
                  <a:pt x="1792224" y="347853"/>
                </a:lnTo>
                <a:lnTo>
                  <a:pt x="1815071" y="335661"/>
                </a:lnTo>
                <a:lnTo>
                  <a:pt x="1814830" y="321398"/>
                </a:lnTo>
                <a:lnTo>
                  <a:pt x="1814309" y="308406"/>
                </a:lnTo>
                <a:lnTo>
                  <a:pt x="1813775" y="296837"/>
                </a:lnTo>
                <a:lnTo>
                  <a:pt x="1813648" y="291426"/>
                </a:lnTo>
                <a:lnTo>
                  <a:pt x="1813547" y="138874"/>
                </a:lnTo>
                <a:lnTo>
                  <a:pt x="1874608" y="1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88377" y="4609528"/>
            <a:ext cx="344805" cy="349885"/>
          </a:xfrm>
          <a:custGeom>
            <a:avLst/>
            <a:gdLst/>
            <a:ahLst/>
            <a:cxnLst/>
            <a:rect l="l" t="t" r="r" b="b"/>
            <a:pathLst>
              <a:path w="344805" h="349885">
                <a:moveTo>
                  <a:pt x="115925" y="155638"/>
                </a:moveTo>
                <a:lnTo>
                  <a:pt x="94589" y="155638"/>
                </a:lnTo>
                <a:lnTo>
                  <a:pt x="94505" y="251841"/>
                </a:lnTo>
                <a:lnTo>
                  <a:pt x="94399" y="288634"/>
                </a:lnTo>
                <a:lnTo>
                  <a:pt x="93946" y="328004"/>
                </a:lnTo>
                <a:lnTo>
                  <a:pt x="93065" y="349478"/>
                </a:lnTo>
                <a:lnTo>
                  <a:pt x="115925" y="335762"/>
                </a:lnTo>
                <a:lnTo>
                  <a:pt x="115925" y="251841"/>
                </a:lnTo>
                <a:lnTo>
                  <a:pt x="274612" y="251841"/>
                </a:lnTo>
                <a:lnTo>
                  <a:pt x="274612" y="242697"/>
                </a:lnTo>
                <a:lnTo>
                  <a:pt x="115925" y="242697"/>
                </a:lnTo>
                <a:lnTo>
                  <a:pt x="115925" y="193840"/>
                </a:lnTo>
                <a:lnTo>
                  <a:pt x="274612" y="193840"/>
                </a:lnTo>
                <a:lnTo>
                  <a:pt x="274612" y="184696"/>
                </a:lnTo>
                <a:lnTo>
                  <a:pt x="115925" y="184696"/>
                </a:lnTo>
                <a:lnTo>
                  <a:pt x="115925" y="155638"/>
                </a:lnTo>
                <a:close/>
              </a:path>
              <a:path w="344805" h="349885">
                <a:moveTo>
                  <a:pt x="201358" y="312801"/>
                </a:moveTo>
                <a:lnTo>
                  <a:pt x="201358" y="320522"/>
                </a:lnTo>
                <a:lnTo>
                  <a:pt x="219338" y="326547"/>
                </a:lnTo>
                <a:lnTo>
                  <a:pt x="232033" y="333286"/>
                </a:lnTo>
                <a:lnTo>
                  <a:pt x="239297" y="340882"/>
                </a:lnTo>
                <a:lnTo>
                  <a:pt x="240982" y="349478"/>
                </a:lnTo>
                <a:lnTo>
                  <a:pt x="255281" y="342928"/>
                </a:lnTo>
                <a:lnTo>
                  <a:pt x="265836" y="334797"/>
                </a:lnTo>
                <a:lnTo>
                  <a:pt x="272372" y="325218"/>
                </a:lnTo>
                <a:lnTo>
                  <a:pt x="273985" y="317373"/>
                </a:lnTo>
                <a:lnTo>
                  <a:pt x="239458" y="317373"/>
                </a:lnTo>
                <a:lnTo>
                  <a:pt x="232010" y="317087"/>
                </a:lnTo>
                <a:lnTo>
                  <a:pt x="223270" y="316230"/>
                </a:lnTo>
                <a:lnTo>
                  <a:pt x="213099" y="314801"/>
                </a:lnTo>
                <a:lnTo>
                  <a:pt x="201358" y="312801"/>
                </a:lnTo>
                <a:close/>
              </a:path>
              <a:path w="344805" h="349885">
                <a:moveTo>
                  <a:pt x="274612" y="251841"/>
                </a:moveTo>
                <a:lnTo>
                  <a:pt x="253276" y="251841"/>
                </a:lnTo>
                <a:lnTo>
                  <a:pt x="253276" y="312801"/>
                </a:lnTo>
                <a:lnTo>
                  <a:pt x="248602" y="317373"/>
                </a:lnTo>
                <a:lnTo>
                  <a:pt x="273985" y="317373"/>
                </a:lnTo>
                <a:lnTo>
                  <a:pt x="274514" y="314801"/>
                </a:lnTo>
                <a:lnTo>
                  <a:pt x="274612" y="251841"/>
                </a:lnTo>
                <a:close/>
              </a:path>
              <a:path w="344805" h="349885">
                <a:moveTo>
                  <a:pt x="274612" y="193840"/>
                </a:moveTo>
                <a:lnTo>
                  <a:pt x="253276" y="193840"/>
                </a:lnTo>
                <a:lnTo>
                  <a:pt x="253276" y="242697"/>
                </a:lnTo>
                <a:lnTo>
                  <a:pt x="274612" y="242697"/>
                </a:lnTo>
                <a:lnTo>
                  <a:pt x="274612" y="193840"/>
                </a:lnTo>
                <a:close/>
              </a:path>
              <a:path w="344805" h="349885">
                <a:moveTo>
                  <a:pt x="155638" y="70205"/>
                </a:moveTo>
                <a:lnTo>
                  <a:pt x="131165" y="70205"/>
                </a:lnTo>
                <a:lnTo>
                  <a:pt x="116520" y="95426"/>
                </a:lnTo>
                <a:lnTo>
                  <a:pt x="102019" y="118479"/>
                </a:lnTo>
                <a:lnTo>
                  <a:pt x="71729" y="158686"/>
                </a:lnTo>
                <a:lnTo>
                  <a:pt x="38722" y="192874"/>
                </a:lnTo>
                <a:lnTo>
                  <a:pt x="0" y="225844"/>
                </a:lnTo>
                <a:lnTo>
                  <a:pt x="4584" y="230416"/>
                </a:lnTo>
                <a:lnTo>
                  <a:pt x="28329" y="214674"/>
                </a:lnTo>
                <a:lnTo>
                  <a:pt x="51334" y="197065"/>
                </a:lnTo>
                <a:lnTo>
                  <a:pt x="73466" y="177438"/>
                </a:lnTo>
                <a:lnTo>
                  <a:pt x="94589" y="155638"/>
                </a:lnTo>
                <a:lnTo>
                  <a:pt x="115925" y="155638"/>
                </a:lnTo>
                <a:lnTo>
                  <a:pt x="115925" y="132778"/>
                </a:lnTo>
                <a:lnTo>
                  <a:pt x="280708" y="132778"/>
                </a:lnTo>
                <a:lnTo>
                  <a:pt x="286804" y="128206"/>
                </a:lnTo>
                <a:lnTo>
                  <a:pt x="281177" y="123634"/>
                </a:lnTo>
                <a:lnTo>
                  <a:pt x="122021" y="123634"/>
                </a:lnTo>
                <a:lnTo>
                  <a:pt x="130919" y="111012"/>
                </a:lnTo>
                <a:lnTo>
                  <a:pt x="139406" y="98096"/>
                </a:lnTo>
                <a:lnTo>
                  <a:pt x="147605" y="84592"/>
                </a:lnTo>
                <a:lnTo>
                  <a:pt x="155638" y="70205"/>
                </a:lnTo>
                <a:close/>
              </a:path>
              <a:path w="344805" h="349885">
                <a:moveTo>
                  <a:pt x="280708" y="132778"/>
                </a:moveTo>
                <a:lnTo>
                  <a:pt x="253276" y="132778"/>
                </a:lnTo>
                <a:lnTo>
                  <a:pt x="253276" y="184696"/>
                </a:lnTo>
                <a:lnTo>
                  <a:pt x="274612" y="184696"/>
                </a:lnTo>
                <a:lnTo>
                  <a:pt x="274612" y="137350"/>
                </a:lnTo>
                <a:lnTo>
                  <a:pt x="280708" y="132778"/>
                </a:lnTo>
                <a:close/>
              </a:path>
              <a:path w="344805" h="349885">
                <a:moveTo>
                  <a:pt x="262420" y="108394"/>
                </a:moveTo>
                <a:lnTo>
                  <a:pt x="250126" y="123634"/>
                </a:lnTo>
                <a:lnTo>
                  <a:pt x="281177" y="123634"/>
                </a:lnTo>
                <a:lnTo>
                  <a:pt x="262420" y="108394"/>
                </a:lnTo>
                <a:close/>
              </a:path>
              <a:path w="344805" h="349885">
                <a:moveTo>
                  <a:pt x="311188" y="35153"/>
                </a:moveTo>
                <a:lnTo>
                  <a:pt x="285280" y="61061"/>
                </a:lnTo>
                <a:lnTo>
                  <a:pt x="0" y="61061"/>
                </a:lnTo>
                <a:lnTo>
                  <a:pt x="13715" y="74777"/>
                </a:lnTo>
                <a:lnTo>
                  <a:pt x="21994" y="72777"/>
                </a:lnTo>
                <a:lnTo>
                  <a:pt x="30721" y="71348"/>
                </a:lnTo>
                <a:lnTo>
                  <a:pt x="39733" y="70491"/>
                </a:lnTo>
                <a:lnTo>
                  <a:pt x="48869" y="70205"/>
                </a:lnTo>
                <a:lnTo>
                  <a:pt x="344716" y="70205"/>
                </a:lnTo>
                <a:lnTo>
                  <a:pt x="311188" y="35153"/>
                </a:lnTo>
                <a:close/>
              </a:path>
              <a:path w="344805" h="349885">
                <a:moveTo>
                  <a:pt x="154127" y="0"/>
                </a:moveTo>
                <a:lnTo>
                  <a:pt x="151881" y="12369"/>
                </a:lnTo>
                <a:lnTo>
                  <a:pt x="147632" y="26568"/>
                </a:lnTo>
                <a:lnTo>
                  <a:pt x="141652" y="42748"/>
                </a:lnTo>
                <a:lnTo>
                  <a:pt x="134213" y="61061"/>
                </a:lnTo>
                <a:lnTo>
                  <a:pt x="158699" y="61061"/>
                </a:lnTo>
                <a:lnTo>
                  <a:pt x="163265" y="53655"/>
                </a:lnTo>
                <a:lnTo>
                  <a:pt x="167836" y="45250"/>
                </a:lnTo>
                <a:lnTo>
                  <a:pt x="172408" y="35987"/>
                </a:lnTo>
                <a:lnTo>
                  <a:pt x="176974" y="26009"/>
                </a:lnTo>
                <a:lnTo>
                  <a:pt x="192227" y="19913"/>
                </a:lnTo>
                <a:lnTo>
                  <a:pt x="15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84082" y="4611052"/>
            <a:ext cx="305435" cy="343535"/>
          </a:xfrm>
          <a:custGeom>
            <a:avLst/>
            <a:gdLst/>
            <a:ahLst/>
            <a:cxnLst/>
            <a:rect l="l" t="t" r="r" b="b"/>
            <a:pathLst>
              <a:path w="305435" h="343535">
                <a:moveTo>
                  <a:pt x="189166" y="300609"/>
                </a:moveTo>
                <a:lnTo>
                  <a:pt x="189166" y="308229"/>
                </a:lnTo>
                <a:lnTo>
                  <a:pt x="207716" y="314793"/>
                </a:lnTo>
                <a:lnTo>
                  <a:pt x="222123" y="322948"/>
                </a:lnTo>
                <a:lnTo>
                  <a:pt x="232243" y="332532"/>
                </a:lnTo>
                <a:lnTo>
                  <a:pt x="237934" y="343382"/>
                </a:lnTo>
                <a:lnTo>
                  <a:pt x="247626" y="339691"/>
                </a:lnTo>
                <a:lnTo>
                  <a:pt x="277221" y="315137"/>
                </a:lnTo>
                <a:lnTo>
                  <a:pt x="280005" y="308229"/>
                </a:lnTo>
                <a:lnTo>
                  <a:pt x="242506" y="308229"/>
                </a:lnTo>
                <a:lnTo>
                  <a:pt x="233100" y="307681"/>
                </a:lnTo>
                <a:lnTo>
                  <a:pt x="220979" y="306133"/>
                </a:lnTo>
                <a:lnTo>
                  <a:pt x="206287" y="303728"/>
                </a:lnTo>
                <a:lnTo>
                  <a:pt x="189166" y="300609"/>
                </a:lnTo>
                <a:close/>
              </a:path>
              <a:path w="305435" h="343535">
                <a:moveTo>
                  <a:pt x="0" y="64109"/>
                </a:moveTo>
                <a:lnTo>
                  <a:pt x="238" y="98452"/>
                </a:lnTo>
                <a:lnTo>
                  <a:pt x="1285" y="167109"/>
                </a:lnTo>
                <a:lnTo>
                  <a:pt x="1408" y="218224"/>
                </a:lnTo>
                <a:lnTo>
                  <a:pt x="1285" y="236041"/>
                </a:lnTo>
                <a:lnTo>
                  <a:pt x="238" y="305746"/>
                </a:lnTo>
                <a:lnTo>
                  <a:pt x="0" y="340334"/>
                </a:lnTo>
                <a:lnTo>
                  <a:pt x="19812" y="328142"/>
                </a:lnTo>
                <a:lnTo>
                  <a:pt x="19812" y="303657"/>
                </a:lnTo>
                <a:lnTo>
                  <a:pt x="118407" y="303657"/>
                </a:lnTo>
                <a:lnTo>
                  <a:pt x="118217" y="296810"/>
                </a:lnTo>
                <a:lnTo>
                  <a:pt x="118188" y="294513"/>
                </a:lnTo>
                <a:lnTo>
                  <a:pt x="19812" y="294513"/>
                </a:lnTo>
                <a:lnTo>
                  <a:pt x="19812" y="190792"/>
                </a:lnTo>
                <a:lnTo>
                  <a:pt x="117497" y="190792"/>
                </a:lnTo>
                <a:lnTo>
                  <a:pt x="117483" y="181648"/>
                </a:lnTo>
                <a:lnTo>
                  <a:pt x="19812" y="181648"/>
                </a:lnTo>
                <a:lnTo>
                  <a:pt x="19812" y="85534"/>
                </a:lnTo>
                <a:lnTo>
                  <a:pt x="130402" y="85534"/>
                </a:lnTo>
                <a:lnTo>
                  <a:pt x="132689" y="83921"/>
                </a:lnTo>
                <a:lnTo>
                  <a:pt x="124520" y="76301"/>
                </a:lnTo>
                <a:lnTo>
                  <a:pt x="21336" y="76301"/>
                </a:lnTo>
                <a:lnTo>
                  <a:pt x="0" y="64109"/>
                </a:lnTo>
                <a:close/>
              </a:path>
              <a:path w="305435" h="343535">
                <a:moveTo>
                  <a:pt x="118407" y="303657"/>
                </a:moveTo>
                <a:lnTo>
                  <a:pt x="97624" y="303657"/>
                </a:lnTo>
                <a:lnTo>
                  <a:pt x="97624" y="334238"/>
                </a:lnTo>
                <a:lnTo>
                  <a:pt x="118960" y="323570"/>
                </a:lnTo>
                <a:lnTo>
                  <a:pt x="118407" y="303657"/>
                </a:lnTo>
                <a:close/>
              </a:path>
              <a:path w="305435" h="343535">
                <a:moveTo>
                  <a:pt x="301160" y="90106"/>
                </a:moveTo>
                <a:lnTo>
                  <a:pt x="269938" y="90106"/>
                </a:lnTo>
                <a:lnTo>
                  <a:pt x="267716" y="170395"/>
                </a:lnTo>
                <a:lnTo>
                  <a:pt x="266128" y="221684"/>
                </a:lnTo>
                <a:lnTo>
                  <a:pt x="264366" y="260874"/>
                </a:lnTo>
                <a:lnTo>
                  <a:pt x="255841" y="301561"/>
                </a:lnTo>
                <a:lnTo>
                  <a:pt x="242506" y="308229"/>
                </a:lnTo>
                <a:lnTo>
                  <a:pt x="280005" y="308229"/>
                </a:lnTo>
                <a:lnTo>
                  <a:pt x="288129" y="233876"/>
                </a:lnTo>
                <a:lnTo>
                  <a:pt x="289963" y="175237"/>
                </a:lnTo>
                <a:lnTo>
                  <a:pt x="291363" y="97726"/>
                </a:lnTo>
                <a:lnTo>
                  <a:pt x="301160" y="90106"/>
                </a:lnTo>
                <a:close/>
              </a:path>
              <a:path w="305435" h="343535">
                <a:moveTo>
                  <a:pt x="117497" y="190792"/>
                </a:moveTo>
                <a:lnTo>
                  <a:pt x="97624" y="190792"/>
                </a:lnTo>
                <a:lnTo>
                  <a:pt x="97624" y="294513"/>
                </a:lnTo>
                <a:lnTo>
                  <a:pt x="118188" y="294513"/>
                </a:lnTo>
                <a:lnTo>
                  <a:pt x="117766" y="260542"/>
                </a:lnTo>
                <a:lnTo>
                  <a:pt x="117525" y="209080"/>
                </a:lnTo>
                <a:lnTo>
                  <a:pt x="117497" y="190792"/>
                </a:lnTo>
                <a:close/>
              </a:path>
              <a:path w="305435" h="343535">
                <a:moveTo>
                  <a:pt x="163156" y="146494"/>
                </a:moveTo>
                <a:lnTo>
                  <a:pt x="160108" y="151066"/>
                </a:lnTo>
                <a:lnTo>
                  <a:pt x="169597" y="165746"/>
                </a:lnTo>
                <a:lnTo>
                  <a:pt x="177342" y="180111"/>
                </a:lnTo>
                <a:lnTo>
                  <a:pt x="183354" y="194457"/>
                </a:lnTo>
                <a:lnTo>
                  <a:pt x="187642" y="209080"/>
                </a:lnTo>
                <a:lnTo>
                  <a:pt x="189166" y="222796"/>
                </a:lnTo>
                <a:lnTo>
                  <a:pt x="192214" y="230416"/>
                </a:lnTo>
                <a:lnTo>
                  <a:pt x="198310" y="230416"/>
                </a:lnTo>
                <a:lnTo>
                  <a:pt x="205930" y="222796"/>
                </a:lnTo>
                <a:lnTo>
                  <a:pt x="208978" y="218224"/>
                </a:lnTo>
                <a:lnTo>
                  <a:pt x="210502" y="212128"/>
                </a:lnTo>
                <a:lnTo>
                  <a:pt x="210502" y="201460"/>
                </a:lnTo>
                <a:lnTo>
                  <a:pt x="179527" y="159388"/>
                </a:lnTo>
                <a:lnTo>
                  <a:pt x="163156" y="146494"/>
                </a:lnTo>
                <a:close/>
              </a:path>
              <a:path w="305435" h="343535">
                <a:moveTo>
                  <a:pt x="130402" y="85534"/>
                </a:moveTo>
                <a:lnTo>
                  <a:pt x="97624" y="85534"/>
                </a:lnTo>
                <a:lnTo>
                  <a:pt x="97624" y="181648"/>
                </a:lnTo>
                <a:lnTo>
                  <a:pt x="117483" y="181648"/>
                </a:lnTo>
                <a:lnTo>
                  <a:pt x="117557" y="94593"/>
                </a:lnTo>
                <a:lnTo>
                  <a:pt x="130402" y="85534"/>
                </a:lnTo>
                <a:close/>
              </a:path>
              <a:path w="305435" h="343535">
                <a:moveTo>
                  <a:pt x="190690" y="1524"/>
                </a:moveTo>
                <a:lnTo>
                  <a:pt x="186676" y="19913"/>
                </a:lnTo>
                <a:lnTo>
                  <a:pt x="181533" y="38188"/>
                </a:lnTo>
                <a:lnTo>
                  <a:pt x="175217" y="56488"/>
                </a:lnTo>
                <a:lnTo>
                  <a:pt x="167728" y="74777"/>
                </a:lnTo>
                <a:lnTo>
                  <a:pt x="159685" y="94678"/>
                </a:lnTo>
                <a:lnTo>
                  <a:pt x="149440" y="115241"/>
                </a:lnTo>
                <a:lnTo>
                  <a:pt x="136867" y="137015"/>
                </a:lnTo>
                <a:lnTo>
                  <a:pt x="122008" y="160210"/>
                </a:lnTo>
                <a:lnTo>
                  <a:pt x="126580" y="163360"/>
                </a:lnTo>
                <a:lnTo>
                  <a:pt x="141184" y="147585"/>
                </a:lnTo>
                <a:lnTo>
                  <a:pt x="155363" y="130124"/>
                </a:lnTo>
                <a:lnTo>
                  <a:pt x="169273" y="110967"/>
                </a:lnTo>
                <a:lnTo>
                  <a:pt x="183070" y="90106"/>
                </a:lnTo>
                <a:lnTo>
                  <a:pt x="301160" y="90106"/>
                </a:lnTo>
                <a:lnTo>
                  <a:pt x="305079" y="87058"/>
                </a:lnTo>
                <a:lnTo>
                  <a:pt x="298480" y="80873"/>
                </a:lnTo>
                <a:lnTo>
                  <a:pt x="186118" y="80873"/>
                </a:lnTo>
                <a:lnTo>
                  <a:pt x="197834" y="57418"/>
                </a:lnTo>
                <a:lnTo>
                  <a:pt x="207835" y="39535"/>
                </a:lnTo>
                <a:lnTo>
                  <a:pt x="216122" y="27081"/>
                </a:lnTo>
                <a:lnTo>
                  <a:pt x="222694" y="19913"/>
                </a:lnTo>
                <a:lnTo>
                  <a:pt x="190690" y="1524"/>
                </a:lnTo>
                <a:close/>
              </a:path>
              <a:path w="305435" h="343535">
                <a:moveTo>
                  <a:pt x="282219" y="65633"/>
                </a:moveTo>
                <a:lnTo>
                  <a:pt x="266890" y="80873"/>
                </a:lnTo>
                <a:lnTo>
                  <a:pt x="298480" y="80873"/>
                </a:lnTo>
                <a:lnTo>
                  <a:pt x="282219" y="65633"/>
                </a:lnTo>
                <a:close/>
              </a:path>
              <a:path w="305435" h="343535">
                <a:moveTo>
                  <a:pt x="53340" y="0"/>
                </a:moveTo>
                <a:lnTo>
                  <a:pt x="51577" y="14322"/>
                </a:lnTo>
                <a:lnTo>
                  <a:pt x="48387" y="31902"/>
                </a:lnTo>
                <a:lnTo>
                  <a:pt x="43481" y="52606"/>
                </a:lnTo>
                <a:lnTo>
                  <a:pt x="36575" y="76301"/>
                </a:lnTo>
                <a:lnTo>
                  <a:pt x="45719" y="76301"/>
                </a:lnTo>
                <a:lnTo>
                  <a:pt x="57749" y="53727"/>
                </a:lnTo>
                <a:lnTo>
                  <a:pt x="68467" y="36296"/>
                </a:lnTo>
                <a:lnTo>
                  <a:pt x="77740" y="24009"/>
                </a:lnTo>
                <a:lnTo>
                  <a:pt x="85432" y="16865"/>
                </a:lnTo>
                <a:lnTo>
                  <a:pt x="53340" y="0"/>
                </a:lnTo>
                <a:close/>
              </a:path>
              <a:path w="305435" h="343535">
                <a:moveTo>
                  <a:pt x="109816" y="62585"/>
                </a:moveTo>
                <a:lnTo>
                  <a:pt x="94589" y="76301"/>
                </a:lnTo>
                <a:lnTo>
                  <a:pt x="124520" y="76301"/>
                </a:lnTo>
                <a:lnTo>
                  <a:pt x="109816" y="6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34881" y="4618774"/>
            <a:ext cx="334645" cy="335915"/>
          </a:xfrm>
          <a:custGeom>
            <a:avLst/>
            <a:gdLst/>
            <a:ahLst/>
            <a:cxnLst/>
            <a:rect l="l" t="t" r="r" b="b"/>
            <a:pathLst>
              <a:path w="334644" h="335914">
                <a:moveTo>
                  <a:pt x="117449" y="155638"/>
                </a:moveTo>
                <a:lnTo>
                  <a:pt x="97637" y="155638"/>
                </a:lnTo>
                <a:lnTo>
                  <a:pt x="97421" y="212026"/>
                </a:lnTo>
                <a:lnTo>
                  <a:pt x="97240" y="233128"/>
                </a:lnTo>
                <a:lnTo>
                  <a:pt x="96855" y="270027"/>
                </a:lnTo>
                <a:lnTo>
                  <a:pt x="96351" y="307930"/>
                </a:lnTo>
                <a:lnTo>
                  <a:pt x="96113" y="335660"/>
                </a:lnTo>
                <a:lnTo>
                  <a:pt x="118973" y="323468"/>
                </a:lnTo>
                <a:lnTo>
                  <a:pt x="118735" y="301715"/>
                </a:lnTo>
                <a:lnTo>
                  <a:pt x="118201" y="265455"/>
                </a:lnTo>
                <a:lnTo>
                  <a:pt x="117687" y="217651"/>
                </a:lnTo>
                <a:lnTo>
                  <a:pt x="117449" y="155638"/>
                </a:lnTo>
                <a:close/>
              </a:path>
              <a:path w="334644" h="335914">
                <a:moveTo>
                  <a:pt x="117449" y="115912"/>
                </a:moveTo>
                <a:lnTo>
                  <a:pt x="90017" y="115912"/>
                </a:lnTo>
                <a:lnTo>
                  <a:pt x="83707" y="133359"/>
                </a:lnTo>
                <a:lnTo>
                  <a:pt x="76111" y="151396"/>
                </a:lnTo>
                <a:lnTo>
                  <a:pt x="56489" y="189166"/>
                </a:lnTo>
                <a:lnTo>
                  <a:pt x="31673" y="227882"/>
                </a:lnTo>
                <a:lnTo>
                  <a:pt x="0" y="265455"/>
                </a:lnTo>
                <a:lnTo>
                  <a:pt x="3047" y="270027"/>
                </a:lnTo>
                <a:lnTo>
                  <a:pt x="43210" y="233128"/>
                </a:lnTo>
                <a:lnTo>
                  <a:pt x="78016" y="188785"/>
                </a:lnTo>
                <a:lnTo>
                  <a:pt x="97637" y="155638"/>
                </a:lnTo>
                <a:lnTo>
                  <a:pt x="139950" y="155638"/>
                </a:lnTo>
                <a:lnTo>
                  <a:pt x="117449" y="147916"/>
                </a:lnTo>
                <a:lnTo>
                  <a:pt x="117449" y="115912"/>
                </a:lnTo>
                <a:close/>
              </a:path>
              <a:path w="334644" h="335914">
                <a:moveTo>
                  <a:pt x="139950" y="155638"/>
                </a:moveTo>
                <a:lnTo>
                  <a:pt x="117449" y="155638"/>
                </a:lnTo>
                <a:lnTo>
                  <a:pt x="135156" y="170497"/>
                </a:lnTo>
                <a:lnTo>
                  <a:pt x="149307" y="183070"/>
                </a:lnTo>
                <a:lnTo>
                  <a:pt x="159744" y="193357"/>
                </a:lnTo>
                <a:lnTo>
                  <a:pt x="166306" y="201358"/>
                </a:lnTo>
                <a:lnTo>
                  <a:pt x="169354" y="208978"/>
                </a:lnTo>
                <a:lnTo>
                  <a:pt x="173926" y="212026"/>
                </a:lnTo>
                <a:lnTo>
                  <a:pt x="176987" y="212026"/>
                </a:lnTo>
                <a:lnTo>
                  <a:pt x="178498" y="210502"/>
                </a:lnTo>
                <a:lnTo>
                  <a:pt x="180022" y="207454"/>
                </a:lnTo>
                <a:lnTo>
                  <a:pt x="183070" y="202882"/>
                </a:lnTo>
                <a:lnTo>
                  <a:pt x="183070" y="190690"/>
                </a:lnTo>
                <a:lnTo>
                  <a:pt x="181559" y="184594"/>
                </a:lnTo>
                <a:lnTo>
                  <a:pt x="178498" y="176974"/>
                </a:lnTo>
                <a:lnTo>
                  <a:pt x="173044" y="170948"/>
                </a:lnTo>
                <a:lnTo>
                  <a:pt x="161151" y="164198"/>
                </a:lnTo>
                <a:lnTo>
                  <a:pt x="142670" y="156571"/>
                </a:lnTo>
                <a:lnTo>
                  <a:pt x="139950" y="155638"/>
                </a:lnTo>
                <a:close/>
              </a:path>
              <a:path w="334644" h="335914">
                <a:moveTo>
                  <a:pt x="170878" y="90004"/>
                </a:moveTo>
                <a:lnTo>
                  <a:pt x="154114" y="106768"/>
                </a:lnTo>
                <a:lnTo>
                  <a:pt x="13715" y="106768"/>
                </a:lnTo>
                <a:lnTo>
                  <a:pt x="25907" y="118960"/>
                </a:lnTo>
                <a:lnTo>
                  <a:pt x="39725" y="115912"/>
                </a:lnTo>
                <a:lnTo>
                  <a:pt x="193738" y="115912"/>
                </a:lnTo>
                <a:lnTo>
                  <a:pt x="170878" y="90004"/>
                </a:lnTo>
                <a:close/>
              </a:path>
              <a:path w="334644" h="335914">
                <a:moveTo>
                  <a:pt x="117449" y="39623"/>
                </a:moveTo>
                <a:lnTo>
                  <a:pt x="97637" y="39623"/>
                </a:lnTo>
                <a:lnTo>
                  <a:pt x="97637" y="106768"/>
                </a:lnTo>
                <a:lnTo>
                  <a:pt x="117449" y="106768"/>
                </a:lnTo>
                <a:lnTo>
                  <a:pt x="117449" y="39623"/>
                </a:lnTo>
                <a:close/>
              </a:path>
              <a:path w="334644" h="335914">
                <a:moveTo>
                  <a:pt x="161734" y="0"/>
                </a:moveTo>
                <a:lnTo>
                  <a:pt x="120713" y="18645"/>
                </a:lnTo>
                <a:lnTo>
                  <a:pt x="67335" y="33337"/>
                </a:lnTo>
                <a:lnTo>
                  <a:pt x="21335" y="41147"/>
                </a:lnTo>
                <a:lnTo>
                  <a:pt x="21335" y="47243"/>
                </a:lnTo>
                <a:lnTo>
                  <a:pt x="46802" y="44981"/>
                </a:lnTo>
                <a:lnTo>
                  <a:pt x="97637" y="39623"/>
                </a:lnTo>
                <a:lnTo>
                  <a:pt x="117449" y="39623"/>
                </a:lnTo>
                <a:lnTo>
                  <a:pt x="117449" y="36575"/>
                </a:lnTo>
                <a:lnTo>
                  <a:pt x="130893" y="33408"/>
                </a:lnTo>
                <a:lnTo>
                  <a:pt x="146070" y="30670"/>
                </a:lnTo>
                <a:lnTo>
                  <a:pt x="162964" y="28217"/>
                </a:lnTo>
                <a:lnTo>
                  <a:pt x="181559" y="25907"/>
                </a:lnTo>
                <a:lnTo>
                  <a:pt x="161734" y="0"/>
                </a:lnTo>
                <a:close/>
              </a:path>
              <a:path w="334644" h="335914">
                <a:moveTo>
                  <a:pt x="202882" y="33527"/>
                </a:moveTo>
                <a:lnTo>
                  <a:pt x="203763" y="60142"/>
                </a:lnTo>
                <a:lnTo>
                  <a:pt x="204215" y="89782"/>
                </a:lnTo>
                <a:lnTo>
                  <a:pt x="204382" y="122585"/>
                </a:lnTo>
                <a:lnTo>
                  <a:pt x="204356" y="200236"/>
                </a:lnTo>
                <a:lnTo>
                  <a:pt x="204216" y="229787"/>
                </a:lnTo>
                <a:lnTo>
                  <a:pt x="203763" y="263988"/>
                </a:lnTo>
                <a:lnTo>
                  <a:pt x="202882" y="297459"/>
                </a:lnTo>
                <a:lnTo>
                  <a:pt x="225742" y="286791"/>
                </a:lnTo>
                <a:lnTo>
                  <a:pt x="225742" y="253263"/>
                </a:lnTo>
                <a:lnTo>
                  <a:pt x="322741" y="253263"/>
                </a:lnTo>
                <a:lnTo>
                  <a:pt x="322499" y="245150"/>
                </a:lnTo>
                <a:lnTo>
                  <a:pt x="322488" y="244119"/>
                </a:lnTo>
                <a:lnTo>
                  <a:pt x="225742" y="244119"/>
                </a:lnTo>
                <a:lnTo>
                  <a:pt x="225742" y="57911"/>
                </a:lnTo>
                <a:lnTo>
                  <a:pt x="329984" y="57911"/>
                </a:lnTo>
                <a:lnTo>
                  <a:pt x="334048" y="54863"/>
                </a:lnTo>
                <a:lnTo>
                  <a:pt x="327952" y="48767"/>
                </a:lnTo>
                <a:lnTo>
                  <a:pt x="225742" y="48767"/>
                </a:lnTo>
                <a:lnTo>
                  <a:pt x="202882" y="33527"/>
                </a:lnTo>
                <a:close/>
              </a:path>
              <a:path w="334644" h="335914">
                <a:moveTo>
                  <a:pt x="322741" y="253263"/>
                </a:moveTo>
                <a:lnTo>
                  <a:pt x="302044" y="253263"/>
                </a:lnTo>
                <a:lnTo>
                  <a:pt x="302044" y="283743"/>
                </a:lnTo>
                <a:lnTo>
                  <a:pt x="323380" y="274599"/>
                </a:lnTo>
                <a:lnTo>
                  <a:pt x="322741" y="253263"/>
                </a:lnTo>
                <a:close/>
              </a:path>
              <a:path w="334644" h="335914">
                <a:moveTo>
                  <a:pt x="329984" y="57911"/>
                </a:moveTo>
                <a:lnTo>
                  <a:pt x="302044" y="57911"/>
                </a:lnTo>
                <a:lnTo>
                  <a:pt x="302044" y="244119"/>
                </a:lnTo>
                <a:lnTo>
                  <a:pt x="322488" y="244119"/>
                </a:lnTo>
                <a:lnTo>
                  <a:pt x="322046" y="200236"/>
                </a:lnTo>
                <a:lnTo>
                  <a:pt x="321931" y="158686"/>
                </a:lnTo>
                <a:lnTo>
                  <a:pt x="321856" y="64007"/>
                </a:lnTo>
                <a:lnTo>
                  <a:pt x="329984" y="57911"/>
                </a:lnTo>
                <a:close/>
              </a:path>
              <a:path w="334644" h="335914">
                <a:moveTo>
                  <a:pt x="312712" y="33527"/>
                </a:moveTo>
                <a:lnTo>
                  <a:pt x="298996" y="48767"/>
                </a:lnTo>
                <a:lnTo>
                  <a:pt x="327952" y="48767"/>
                </a:lnTo>
                <a:lnTo>
                  <a:pt x="312712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19310" y="4609528"/>
            <a:ext cx="343535" cy="347980"/>
          </a:xfrm>
          <a:custGeom>
            <a:avLst/>
            <a:gdLst/>
            <a:ahLst/>
            <a:cxnLst/>
            <a:rect l="l" t="t" r="r" b="b"/>
            <a:pathLst>
              <a:path w="343535" h="347979">
                <a:moveTo>
                  <a:pt x="175361" y="125158"/>
                </a:moveTo>
                <a:lnTo>
                  <a:pt x="152501" y="125158"/>
                </a:lnTo>
                <a:lnTo>
                  <a:pt x="143929" y="159770"/>
                </a:lnTo>
                <a:lnTo>
                  <a:pt x="131927" y="192505"/>
                </a:lnTo>
                <a:lnTo>
                  <a:pt x="97637" y="251841"/>
                </a:lnTo>
                <a:lnTo>
                  <a:pt x="51642" y="303326"/>
                </a:lnTo>
                <a:lnTo>
                  <a:pt x="0" y="343382"/>
                </a:lnTo>
                <a:lnTo>
                  <a:pt x="3048" y="347954"/>
                </a:lnTo>
                <a:lnTo>
                  <a:pt x="54876" y="317804"/>
                </a:lnTo>
                <a:lnTo>
                  <a:pt x="106781" y="271653"/>
                </a:lnTo>
                <a:lnTo>
                  <a:pt x="149072" y="208697"/>
                </a:lnTo>
                <a:lnTo>
                  <a:pt x="164230" y="169456"/>
                </a:lnTo>
                <a:lnTo>
                  <a:pt x="175361" y="125158"/>
                </a:lnTo>
                <a:close/>
              </a:path>
              <a:path w="343535" h="347979">
                <a:moveTo>
                  <a:pt x="195173" y="305181"/>
                </a:moveTo>
                <a:lnTo>
                  <a:pt x="195173" y="312801"/>
                </a:lnTo>
                <a:lnTo>
                  <a:pt x="218682" y="318550"/>
                </a:lnTo>
                <a:lnTo>
                  <a:pt x="236594" y="326415"/>
                </a:lnTo>
                <a:lnTo>
                  <a:pt x="249058" y="336261"/>
                </a:lnTo>
                <a:lnTo>
                  <a:pt x="256222" y="347954"/>
                </a:lnTo>
                <a:lnTo>
                  <a:pt x="267104" y="344858"/>
                </a:lnTo>
                <a:lnTo>
                  <a:pt x="300648" y="321316"/>
                </a:lnTo>
                <a:lnTo>
                  <a:pt x="306359" y="311610"/>
                </a:lnTo>
                <a:lnTo>
                  <a:pt x="252053" y="311610"/>
                </a:lnTo>
                <a:lnTo>
                  <a:pt x="237351" y="310515"/>
                </a:lnTo>
                <a:lnTo>
                  <a:pt x="218346" y="308276"/>
                </a:lnTo>
                <a:lnTo>
                  <a:pt x="195173" y="305181"/>
                </a:lnTo>
                <a:close/>
              </a:path>
              <a:path w="343535" h="347979">
                <a:moveTo>
                  <a:pt x="334619" y="125158"/>
                </a:moveTo>
                <a:lnTo>
                  <a:pt x="306514" y="125158"/>
                </a:lnTo>
                <a:lnTo>
                  <a:pt x="300209" y="194120"/>
                </a:lnTo>
                <a:lnTo>
                  <a:pt x="294898" y="245497"/>
                </a:lnTo>
                <a:lnTo>
                  <a:pt x="286702" y="296037"/>
                </a:lnTo>
                <a:lnTo>
                  <a:pt x="252053" y="311610"/>
                </a:lnTo>
                <a:lnTo>
                  <a:pt x="306359" y="311610"/>
                </a:lnTo>
                <a:lnTo>
                  <a:pt x="316831" y="269637"/>
                </a:lnTo>
                <a:lnTo>
                  <a:pt x="324308" y="189524"/>
                </a:lnTo>
                <a:lnTo>
                  <a:pt x="329476" y="129730"/>
                </a:lnTo>
                <a:lnTo>
                  <a:pt x="334619" y="125158"/>
                </a:lnTo>
                <a:close/>
              </a:path>
              <a:path w="343535" h="347979">
                <a:moveTo>
                  <a:pt x="179933" y="169456"/>
                </a:moveTo>
                <a:lnTo>
                  <a:pt x="176885" y="175552"/>
                </a:lnTo>
                <a:lnTo>
                  <a:pt x="198935" y="194120"/>
                </a:lnTo>
                <a:lnTo>
                  <a:pt x="216777" y="210794"/>
                </a:lnTo>
                <a:lnTo>
                  <a:pt x="230336" y="225486"/>
                </a:lnTo>
                <a:lnTo>
                  <a:pt x="239458" y="238036"/>
                </a:lnTo>
                <a:lnTo>
                  <a:pt x="247078" y="248793"/>
                </a:lnTo>
                <a:lnTo>
                  <a:pt x="251650" y="254889"/>
                </a:lnTo>
                <a:lnTo>
                  <a:pt x="256222" y="254889"/>
                </a:lnTo>
                <a:lnTo>
                  <a:pt x="259283" y="251841"/>
                </a:lnTo>
                <a:lnTo>
                  <a:pt x="260794" y="247269"/>
                </a:lnTo>
                <a:lnTo>
                  <a:pt x="262318" y="241084"/>
                </a:lnTo>
                <a:lnTo>
                  <a:pt x="263855" y="236512"/>
                </a:lnTo>
                <a:lnTo>
                  <a:pt x="263855" y="225844"/>
                </a:lnTo>
                <a:lnTo>
                  <a:pt x="260794" y="219748"/>
                </a:lnTo>
                <a:lnTo>
                  <a:pt x="256222" y="212128"/>
                </a:lnTo>
                <a:lnTo>
                  <a:pt x="248817" y="205246"/>
                </a:lnTo>
                <a:lnTo>
                  <a:pt x="233546" y="195935"/>
                </a:lnTo>
                <a:lnTo>
                  <a:pt x="210541" y="184053"/>
                </a:lnTo>
                <a:lnTo>
                  <a:pt x="179933" y="169456"/>
                </a:lnTo>
                <a:close/>
              </a:path>
              <a:path w="343535" h="347979">
                <a:moveTo>
                  <a:pt x="315760" y="96202"/>
                </a:moveTo>
                <a:lnTo>
                  <a:pt x="303466" y="116014"/>
                </a:lnTo>
                <a:lnTo>
                  <a:pt x="15240" y="116014"/>
                </a:lnTo>
                <a:lnTo>
                  <a:pt x="28956" y="129730"/>
                </a:lnTo>
                <a:lnTo>
                  <a:pt x="37219" y="127730"/>
                </a:lnTo>
                <a:lnTo>
                  <a:pt x="45912" y="126301"/>
                </a:lnTo>
                <a:lnTo>
                  <a:pt x="54893" y="125444"/>
                </a:lnTo>
                <a:lnTo>
                  <a:pt x="64020" y="125158"/>
                </a:lnTo>
                <a:lnTo>
                  <a:pt x="334619" y="125158"/>
                </a:lnTo>
                <a:lnTo>
                  <a:pt x="343192" y="117538"/>
                </a:lnTo>
                <a:lnTo>
                  <a:pt x="315760" y="96202"/>
                </a:lnTo>
                <a:close/>
              </a:path>
              <a:path w="343535" h="347979">
                <a:moveTo>
                  <a:pt x="163169" y="0"/>
                </a:moveTo>
                <a:lnTo>
                  <a:pt x="162598" y="31230"/>
                </a:lnTo>
                <a:lnTo>
                  <a:pt x="160883" y="60869"/>
                </a:lnTo>
                <a:lnTo>
                  <a:pt x="158026" y="89077"/>
                </a:lnTo>
                <a:lnTo>
                  <a:pt x="154025" y="116014"/>
                </a:lnTo>
                <a:lnTo>
                  <a:pt x="176885" y="116014"/>
                </a:lnTo>
                <a:lnTo>
                  <a:pt x="180052" y="94283"/>
                </a:lnTo>
                <a:lnTo>
                  <a:pt x="182791" y="72536"/>
                </a:lnTo>
                <a:lnTo>
                  <a:pt x="185243" y="50788"/>
                </a:lnTo>
                <a:lnTo>
                  <a:pt x="187553" y="29057"/>
                </a:lnTo>
                <a:lnTo>
                  <a:pt x="202882" y="18389"/>
                </a:lnTo>
                <a:lnTo>
                  <a:pt x="163169" y="0"/>
                </a:lnTo>
                <a:close/>
              </a:path>
              <a:path w="343535" h="347979">
                <a:moveTo>
                  <a:pt x="54876" y="21437"/>
                </a:moveTo>
                <a:lnTo>
                  <a:pt x="50292" y="26009"/>
                </a:lnTo>
                <a:lnTo>
                  <a:pt x="63746" y="42297"/>
                </a:lnTo>
                <a:lnTo>
                  <a:pt x="74485" y="56870"/>
                </a:lnTo>
                <a:lnTo>
                  <a:pt x="82653" y="69729"/>
                </a:lnTo>
                <a:lnTo>
                  <a:pt x="88392" y="80873"/>
                </a:lnTo>
                <a:lnTo>
                  <a:pt x="91541" y="91630"/>
                </a:lnTo>
                <a:lnTo>
                  <a:pt x="94589" y="96202"/>
                </a:lnTo>
                <a:lnTo>
                  <a:pt x="100685" y="96202"/>
                </a:lnTo>
                <a:lnTo>
                  <a:pt x="103733" y="94678"/>
                </a:lnTo>
                <a:lnTo>
                  <a:pt x="106781" y="88582"/>
                </a:lnTo>
                <a:lnTo>
                  <a:pt x="111353" y="83921"/>
                </a:lnTo>
                <a:lnTo>
                  <a:pt x="94921" y="48869"/>
                </a:lnTo>
                <a:lnTo>
                  <a:pt x="78030" y="36296"/>
                </a:lnTo>
                <a:lnTo>
                  <a:pt x="54876" y="2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14319" y="4611052"/>
            <a:ext cx="313055" cy="346710"/>
          </a:xfrm>
          <a:custGeom>
            <a:avLst/>
            <a:gdLst/>
            <a:ahLst/>
            <a:cxnLst/>
            <a:rect l="l" t="t" r="r" b="b"/>
            <a:pathLst>
              <a:path w="313054" h="346710">
                <a:moveTo>
                  <a:pt x="311080" y="202984"/>
                </a:moveTo>
                <a:lnTo>
                  <a:pt x="273088" y="202984"/>
                </a:lnTo>
                <a:lnTo>
                  <a:pt x="244978" y="233896"/>
                </a:lnTo>
                <a:lnTo>
                  <a:pt x="215468" y="260211"/>
                </a:lnTo>
                <a:lnTo>
                  <a:pt x="151066" y="299085"/>
                </a:lnTo>
                <a:lnTo>
                  <a:pt x="78962" y="324319"/>
                </a:lnTo>
                <a:lnTo>
                  <a:pt x="40345" y="333475"/>
                </a:lnTo>
                <a:lnTo>
                  <a:pt x="0" y="340334"/>
                </a:lnTo>
                <a:lnTo>
                  <a:pt x="0" y="346430"/>
                </a:lnTo>
                <a:lnTo>
                  <a:pt x="75342" y="336321"/>
                </a:lnTo>
                <a:lnTo>
                  <a:pt x="112646" y="327313"/>
                </a:lnTo>
                <a:lnTo>
                  <a:pt x="149542" y="315849"/>
                </a:lnTo>
                <a:lnTo>
                  <a:pt x="185489" y="299869"/>
                </a:lnTo>
                <a:lnTo>
                  <a:pt x="222167" y="277166"/>
                </a:lnTo>
                <a:lnTo>
                  <a:pt x="259131" y="247874"/>
                </a:lnTo>
                <a:lnTo>
                  <a:pt x="295935" y="212128"/>
                </a:lnTo>
                <a:lnTo>
                  <a:pt x="312699" y="204508"/>
                </a:lnTo>
                <a:lnTo>
                  <a:pt x="311080" y="202984"/>
                </a:lnTo>
                <a:close/>
              </a:path>
              <a:path w="313054" h="346710">
                <a:moveTo>
                  <a:pt x="123532" y="222796"/>
                </a:moveTo>
                <a:lnTo>
                  <a:pt x="118960" y="227368"/>
                </a:lnTo>
                <a:lnTo>
                  <a:pt x="125283" y="240938"/>
                </a:lnTo>
                <a:lnTo>
                  <a:pt x="130279" y="253636"/>
                </a:lnTo>
                <a:lnTo>
                  <a:pt x="133834" y="265388"/>
                </a:lnTo>
                <a:lnTo>
                  <a:pt x="135826" y="276225"/>
                </a:lnTo>
                <a:lnTo>
                  <a:pt x="135826" y="285369"/>
                </a:lnTo>
                <a:lnTo>
                  <a:pt x="138874" y="289941"/>
                </a:lnTo>
                <a:lnTo>
                  <a:pt x="144970" y="289941"/>
                </a:lnTo>
                <a:lnTo>
                  <a:pt x="148018" y="288417"/>
                </a:lnTo>
                <a:lnTo>
                  <a:pt x="157162" y="279273"/>
                </a:lnTo>
                <a:lnTo>
                  <a:pt x="158686" y="273177"/>
                </a:lnTo>
                <a:lnTo>
                  <a:pt x="158686" y="264033"/>
                </a:lnTo>
                <a:lnTo>
                  <a:pt x="135855" y="232501"/>
                </a:lnTo>
                <a:lnTo>
                  <a:pt x="123532" y="222796"/>
                </a:lnTo>
                <a:close/>
              </a:path>
              <a:path w="313054" h="346710">
                <a:moveTo>
                  <a:pt x="169354" y="146494"/>
                </a:moveTo>
                <a:lnTo>
                  <a:pt x="138252" y="183540"/>
                </a:lnTo>
                <a:lnTo>
                  <a:pt x="103720" y="213652"/>
                </a:lnTo>
                <a:lnTo>
                  <a:pt x="65038" y="238461"/>
                </a:lnTo>
                <a:lnTo>
                  <a:pt x="22859" y="260985"/>
                </a:lnTo>
                <a:lnTo>
                  <a:pt x="25996" y="267081"/>
                </a:lnTo>
                <a:lnTo>
                  <a:pt x="60290" y="253636"/>
                </a:lnTo>
                <a:lnTo>
                  <a:pt x="92308" y="238461"/>
                </a:lnTo>
                <a:lnTo>
                  <a:pt x="122057" y="221571"/>
                </a:lnTo>
                <a:lnTo>
                  <a:pt x="149542" y="202984"/>
                </a:lnTo>
                <a:lnTo>
                  <a:pt x="311080" y="202984"/>
                </a:lnTo>
                <a:lnTo>
                  <a:pt x="302983" y="195364"/>
                </a:lnTo>
                <a:lnTo>
                  <a:pt x="155638" y="195364"/>
                </a:lnTo>
                <a:lnTo>
                  <a:pt x="164806" y="188196"/>
                </a:lnTo>
                <a:lnTo>
                  <a:pt x="171830" y="182600"/>
                </a:lnTo>
                <a:lnTo>
                  <a:pt x="176855" y="178433"/>
                </a:lnTo>
                <a:lnTo>
                  <a:pt x="180022" y="175552"/>
                </a:lnTo>
                <a:lnTo>
                  <a:pt x="195262" y="170980"/>
                </a:lnTo>
                <a:lnTo>
                  <a:pt x="169354" y="146494"/>
                </a:lnTo>
                <a:close/>
              </a:path>
              <a:path w="313054" h="346710">
                <a:moveTo>
                  <a:pt x="286791" y="180124"/>
                </a:moveTo>
                <a:lnTo>
                  <a:pt x="273088" y="195364"/>
                </a:lnTo>
                <a:lnTo>
                  <a:pt x="302983" y="195364"/>
                </a:lnTo>
                <a:lnTo>
                  <a:pt x="286791" y="180124"/>
                </a:lnTo>
                <a:close/>
              </a:path>
              <a:path w="313054" h="346710">
                <a:moveTo>
                  <a:pt x="294496" y="59537"/>
                </a:moveTo>
                <a:lnTo>
                  <a:pt x="253276" y="59537"/>
                </a:lnTo>
                <a:lnTo>
                  <a:pt x="225475" y="85544"/>
                </a:lnTo>
                <a:lnTo>
                  <a:pt x="196972" y="108394"/>
                </a:lnTo>
                <a:lnTo>
                  <a:pt x="137350" y="143446"/>
                </a:lnTo>
                <a:lnTo>
                  <a:pt x="71723" y="168871"/>
                </a:lnTo>
                <a:lnTo>
                  <a:pt x="1523" y="186220"/>
                </a:lnTo>
                <a:lnTo>
                  <a:pt x="3047" y="192316"/>
                </a:lnTo>
                <a:lnTo>
                  <a:pt x="55103" y="183170"/>
                </a:lnTo>
                <a:lnTo>
                  <a:pt x="101288" y="171729"/>
                </a:lnTo>
                <a:lnTo>
                  <a:pt x="141454" y="157983"/>
                </a:lnTo>
                <a:lnTo>
                  <a:pt x="205182" y="124252"/>
                </a:lnTo>
                <a:lnTo>
                  <a:pt x="257821" y="86592"/>
                </a:lnTo>
                <a:lnTo>
                  <a:pt x="280695" y="67157"/>
                </a:lnTo>
                <a:lnTo>
                  <a:pt x="295935" y="61061"/>
                </a:lnTo>
                <a:lnTo>
                  <a:pt x="294496" y="59537"/>
                </a:lnTo>
                <a:close/>
              </a:path>
              <a:path w="313054" h="346710">
                <a:moveTo>
                  <a:pt x="118557" y="73253"/>
                </a:moveTo>
                <a:lnTo>
                  <a:pt x="108292" y="73253"/>
                </a:lnTo>
                <a:lnTo>
                  <a:pt x="117460" y="86425"/>
                </a:lnTo>
                <a:lnTo>
                  <a:pt x="124485" y="98286"/>
                </a:lnTo>
                <a:lnTo>
                  <a:pt x="129509" y="108702"/>
                </a:lnTo>
                <a:lnTo>
                  <a:pt x="132676" y="117538"/>
                </a:lnTo>
                <a:lnTo>
                  <a:pt x="134302" y="125158"/>
                </a:lnTo>
                <a:lnTo>
                  <a:pt x="137350" y="129730"/>
                </a:lnTo>
                <a:lnTo>
                  <a:pt x="140398" y="129730"/>
                </a:lnTo>
                <a:lnTo>
                  <a:pt x="148018" y="122110"/>
                </a:lnTo>
                <a:lnTo>
                  <a:pt x="154114" y="112966"/>
                </a:lnTo>
                <a:lnTo>
                  <a:pt x="154114" y="103822"/>
                </a:lnTo>
                <a:lnTo>
                  <a:pt x="127211" y="77887"/>
                </a:lnTo>
                <a:lnTo>
                  <a:pt x="118557" y="73253"/>
                </a:lnTo>
                <a:close/>
              </a:path>
              <a:path w="313054" h="346710">
                <a:moveTo>
                  <a:pt x="154114" y="0"/>
                </a:moveTo>
                <a:lnTo>
                  <a:pt x="122101" y="38033"/>
                </a:lnTo>
                <a:lnTo>
                  <a:pt x="85557" y="69409"/>
                </a:lnTo>
                <a:lnTo>
                  <a:pt x="38133" y="100236"/>
                </a:lnTo>
                <a:lnTo>
                  <a:pt x="10667" y="114490"/>
                </a:lnTo>
                <a:lnTo>
                  <a:pt x="13715" y="120586"/>
                </a:lnTo>
                <a:lnTo>
                  <a:pt x="28080" y="114633"/>
                </a:lnTo>
                <a:lnTo>
                  <a:pt x="41443" y="108383"/>
                </a:lnTo>
                <a:lnTo>
                  <a:pt x="65620" y="96202"/>
                </a:lnTo>
                <a:lnTo>
                  <a:pt x="77739" y="90425"/>
                </a:lnTo>
                <a:lnTo>
                  <a:pt x="88676" y="84728"/>
                </a:lnTo>
                <a:lnTo>
                  <a:pt x="98844" y="78982"/>
                </a:lnTo>
                <a:lnTo>
                  <a:pt x="108292" y="73253"/>
                </a:lnTo>
                <a:lnTo>
                  <a:pt x="118557" y="73253"/>
                </a:lnTo>
                <a:lnTo>
                  <a:pt x="112864" y="70205"/>
                </a:lnTo>
                <a:lnTo>
                  <a:pt x="131152" y="59537"/>
                </a:lnTo>
                <a:lnTo>
                  <a:pt x="294496" y="59537"/>
                </a:lnTo>
                <a:lnTo>
                  <a:pt x="285860" y="50393"/>
                </a:lnTo>
                <a:lnTo>
                  <a:pt x="138874" y="50393"/>
                </a:lnTo>
                <a:lnTo>
                  <a:pt x="166306" y="26009"/>
                </a:lnTo>
                <a:lnTo>
                  <a:pt x="180022" y="21437"/>
                </a:lnTo>
                <a:lnTo>
                  <a:pt x="154114" y="0"/>
                </a:lnTo>
                <a:close/>
              </a:path>
              <a:path w="313054" h="346710">
                <a:moveTo>
                  <a:pt x="270027" y="33629"/>
                </a:moveTo>
                <a:lnTo>
                  <a:pt x="253276" y="50393"/>
                </a:lnTo>
                <a:lnTo>
                  <a:pt x="285860" y="50393"/>
                </a:lnTo>
                <a:lnTo>
                  <a:pt x="270027" y="33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78935" y="4612576"/>
            <a:ext cx="332740" cy="343535"/>
          </a:xfrm>
          <a:custGeom>
            <a:avLst/>
            <a:gdLst/>
            <a:ahLst/>
            <a:cxnLst/>
            <a:rect l="l" t="t" r="r" b="b"/>
            <a:pathLst>
              <a:path w="332739" h="343535">
                <a:moveTo>
                  <a:pt x="268414" y="175552"/>
                </a:moveTo>
                <a:lnTo>
                  <a:pt x="243268" y="206614"/>
                </a:lnTo>
                <a:lnTo>
                  <a:pt x="208978" y="241173"/>
                </a:lnTo>
                <a:lnTo>
                  <a:pt x="164314" y="273177"/>
                </a:lnTo>
                <a:lnTo>
                  <a:pt x="112877" y="300609"/>
                </a:lnTo>
                <a:lnTo>
                  <a:pt x="57543" y="322033"/>
                </a:lnTo>
                <a:lnTo>
                  <a:pt x="0" y="338810"/>
                </a:lnTo>
                <a:lnTo>
                  <a:pt x="1524" y="343382"/>
                </a:lnTo>
                <a:lnTo>
                  <a:pt x="41519" y="336546"/>
                </a:lnTo>
                <a:lnTo>
                  <a:pt x="79101" y="327558"/>
                </a:lnTo>
                <a:lnTo>
                  <a:pt x="146392" y="303657"/>
                </a:lnTo>
                <a:lnTo>
                  <a:pt x="210642" y="267831"/>
                </a:lnTo>
                <a:lnTo>
                  <a:pt x="244848" y="243183"/>
                </a:lnTo>
                <a:lnTo>
                  <a:pt x="280606" y="213652"/>
                </a:lnTo>
                <a:lnTo>
                  <a:pt x="298894" y="209080"/>
                </a:lnTo>
                <a:lnTo>
                  <a:pt x="268414" y="175552"/>
                </a:lnTo>
                <a:close/>
              </a:path>
              <a:path w="332739" h="343535">
                <a:moveTo>
                  <a:pt x="161645" y="0"/>
                </a:moveTo>
                <a:lnTo>
                  <a:pt x="161916" y="16865"/>
                </a:lnTo>
                <a:lnTo>
                  <a:pt x="162401" y="40105"/>
                </a:lnTo>
                <a:lnTo>
                  <a:pt x="162920" y="74718"/>
                </a:lnTo>
                <a:lnTo>
                  <a:pt x="163147" y="120799"/>
                </a:lnTo>
                <a:lnTo>
                  <a:pt x="162909" y="163039"/>
                </a:lnTo>
                <a:lnTo>
                  <a:pt x="162401" y="195922"/>
                </a:lnTo>
                <a:lnTo>
                  <a:pt x="161881" y="220103"/>
                </a:lnTo>
                <a:lnTo>
                  <a:pt x="161645" y="234988"/>
                </a:lnTo>
                <a:lnTo>
                  <a:pt x="186016" y="222796"/>
                </a:lnTo>
                <a:lnTo>
                  <a:pt x="185778" y="214795"/>
                </a:lnTo>
                <a:lnTo>
                  <a:pt x="184731" y="198793"/>
                </a:lnTo>
                <a:lnTo>
                  <a:pt x="184492" y="190792"/>
                </a:lnTo>
                <a:lnTo>
                  <a:pt x="184492" y="27533"/>
                </a:lnTo>
                <a:lnTo>
                  <a:pt x="198221" y="16865"/>
                </a:lnTo>
                <a:lnTo>
                  <a:pt x="161645" y="0"/>
                </a:lnTo>
                <a:close/>
              </a:path>
              <a:path w="332739" h="343535">
                <a:moveTo>
                  <a:pt x="94487" y="70205"/>
                </a:moveTo>
                <a:lnTo>
                  <a:pt x="73699" y="121299"/>
                </a:lnTo>
                <a:lnTo>
                  <a:pt x="52577" y="160412"/>
                </a:lnTo>
                <a:lnTo>
                  <a:pt x="22860" y="202649"/>
                </a:lnTo>
                <a:lnTo>
                  <a:pt x="4572" y="224320"/>
                </a:lnTo>
                <a:lnTo>
                  <a:pt x="9143" y="228892"/>
                </a:lnTo>
                <a:lnTo>
                  <a:pt x="37125" y="203134"/>
                </a:lnTo>
                <a:lnTo>
                  <a:pt x="63830" y="173786"/>
                </a:lnTo>
                <a:lnTo>
                  <a:pt x="89125" y="140723"/>
                </a:lnTo>
                <a:lnTo>
                  <a:pt x="112877" y="103822"/>
                </a:lnTo>
                <a:lnTo>
                  <a:pt x="126580" y="96202"/>
                </a:lnTo>
                <a:lnTo>
                  <a:pt x="94487" y="70205"/>
                </a:lnTo>
                <a:close/>
              </a:path>
              <a:path w="332739" h="343535">
                <a:moveTo>
                  <a:pt x="221170" y="74777"/>
                </a:moveTo>
                <a:lnTo>
                  <a:pt x="218122" y="79349"/>
                </a:lnTo>
                <a:lnTo>
                  <a:pt x="236410" y="93950"/>
                </a:lnTo>
                <a:lnTo>
                  <a:pt x="252412" y="107811"/>
                </a:lnTo>
                <a:lnTo>
                  <a:pt x="287250" y="143043"/>
                </a:lnTo>
                <a:lnTo>
                  <a:pt x="308038" y="172504"/>
                </a:lnTo>
                <a:lnTo>
                  <a:pt x="312610" y="180124"/>
                </a:lnTo>
                <a:lnTo>
                  <a:pt x="317284" y="184696"/>
                </a:lnTo>
                <a:lnTo>
                  <a:pt x="321843" y="184696"/>
                </a:lnTo>
                <a:lnTo>
                  <a:pt x="324891" y="181648"/>
                </a:lnTo>
                <a:lnTo>
                  <a:pt x="327952" y="175552"/>
                </a:lnTo>
                <a:lnTo>
                  <a:pt x="330987" y="170980"/>
                </a:lnTo>
                <a:lnTo>
                  <a:pt x="332511" y="163360"/>
                </a:lnTo>
                <a:lnTo>
                  <a:pt x="330987" y="154114"/>
                </a:lnTo>
                <a:lnTo>
                  <a:pt x="329557" y="146327"/>
                </a:lnTo>
                <a:lnTo>
                  <a:pt x="294036" y="113012"/>
                </a:lnTo>
                <a:lnTo>
                  <a:pt x="250602" y="89068"/>
                </a:lnTo>
                <a:lnTo>
                  <a:pt x="221170" y="74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96791" y="4841468"/>
            <a:ext cx="82397" cy="8238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783497" y="2964662"/>
            <a:ext cx="258445" cy="207645"/>
          </a:xfrm>
          <a:custGeom>
            <a:avLst/>
            <a:gdLst/>
            <a:ahLst/>
            <a:cxnLst/>
            <a:rect l="l" t="t" r="r" b="b"/>
            <a:pathLst>
              <a:path w="258444" h="207644">
                <a:moveTo>
                  <a:pt x="89183" y="16764"/>
                </a:moveTo>
                <a:lnTo>
                  <a:pt x="56476" y="16764"/>
                </a:lnTo>
                <a:lnTo>
                  <a:pt x="61048" y="22860"/>
                </a:lnTo>
                <a:lnTo>
                  <a:pt x="61048" y="42760"/>
                </a:lnTo>
                <a:lnTo>
                  <a:pt x="59524" y="44284"/>
                </a:lnTo>
                <a:lnTo>
                  <a:pt x="58381" y="51477"/>
                </a:lnTo>
                <a:lnTo>
                  <a:pt x="54952" y="66395"/>
                </a:lnTo>
                <a:lnTo>
                  <a:pt x="49237" y="89333"/>
                </a:lnTo>
                <a:lnTo>
                  <a:pt x="41140" y="120999"/>
                </a:lnTo>
                <a:lnTo>
                  <a:pt x="28737" y="173926"/>
                </a:lnTo>
                <a:lnTo>
                  <a:pt x="25592" y="188169"/>
                </a:lnTo>
                <a:lnTo>
                  <a:pt x="24472" y="195351"/>
                </a:lnTo>
                <a:lnTo>
                  <a:pt x="24472" y="199923"/>
                </a:lnTo>
                <a:lnTo>
                  <a:pt x="25996" y="202971"/>
                </a:lnTo>
                <a:lnTo>
                  <a:pt x="29044" y="204495"/>
                </a:lnTo>
                <a:lnTo>
                  <a:pt x="32092" y="207543"/>
                </a:lnTo>
                <a:lnTo>
                  <a:pt x="48856" y="207543"/>
                </a:lnTo>
                <a:lnTo>
                  <a:pt x="56476" y="204495"/>
                </a:lnTo>
                <a:lnTo>
                  <a:pt x="59524" y="195351"/>
                </a:lnTo>
                <a:lnTo>
                  <a:pt x="61525" y="189622"/>
                </a:lnTo>
                <a:lnTo>
                  <a:pt x="65239" y="177018"/>
                </a:lnTo>
                <a:lnTo>
                  <a:pt x="70669" y="157557"/>
                </a:lnTo>
                <a:lnTo>
                  <a:pt x="77812" y="131254"/>
                </a:lnTo>
                <a:lnTo>
                  <a:pt x="93052" y="68668"/>
                </a:lnTo>
                <a:lnTo>
                  <a:pt x="96100" y="64096"/>
                </a:lnTo>
                <a:lnTo>
                  <a:pt x="108116" y="46652"/>
                </a:lnTo>
                <a:lnTo>
                  <a:pt x="120874" y="33616"/>
                </a:lnTo>
                <a:lnTo>
                  <a:pt x="96100" y="33616"/>
                </a:lnTo>
                <a:lnTo>
                  <a:pt x="96100" y="30568"/>
                </a:lnTo>
                <a:lnTo>
                  <a:pt x="94576" y="25996"/>
                </a:lnTo>
                <a:lnTo>
                  <a:pt x="91528" y="19812"/>
                </a:lnTo>
                <a:lnTo>
                  <a:pt x="89183" y="16764"/>
                </a:lnTo>
                <a:close/>
              </a:path>
              <a:path w="258444" h="207644">
                <a:moveTo>
                  <a:pt x="211772" y="16764"/>
                </a:moveTo>
                <a:lnTo>
                  <a:pt x="163245" y="16764"/>
                </a:lnTo>
                <a:lnTo>
                  <a:pt x="173008" y="18492"/>
                </a:lnTo>
                <a:lnTo>
                  <a:pt x="179628" y="23666"/>
                </a:lnTo>
                <a:lnTo>
                  <a:pt x="183391" y="32269"/>
                </a:lnTo>
                <a:lnTo>
                  <a:pt x="184581" y="44284"/>
                </a:lnTo>
                <a:lnTo>
                  <a:pt x="184581" y="56476"/>
                </a:lnTo>
                <a:lnTo>
                  <a:pt x="183057" y="61048"/>
                </a:lnTo>
                <a:lnTo>
                  <a:pt x="179676" y="77352"/>
                </a:lnTo>
                <a:lnTo>
                  <a:pt x="174294" y="96532"/>
                </a:lnTo>
                <a:lnTo>
                  <a:pt x="167198" y="118570"/>
                </a:lnTo>
                <a:lnTo>
                  <a:pt x="158673" y="143446"/>
                </a:lnTo>
                <a:lnTo>
                  <a:pt x="155554" y="151780"/>
                </a:lnTo>
                <a:lnTo>
                  <a:pt x="153149" y="158686"/>
                </a:lnTo>
                <a:lnTo>
                  <a:pt x="151601" y="164449"/>
                </a:lnTo>
                <a:lnTo>
                  <a:pt x="151053" y="169354"/>
                </a:lnTo>
                <a:lnTo>
                  <a:pt x="151887" y="176226"/>
                </a:lnTo>
                <a:lnTo>
                  <a:pt x="184248" y="206948"/>
                </a:lnTo>
                <a:lnTo>
                  <a:pt x="192201" y="207543"/>
                </a:lnTo>
                <a:lnTo>
                  <a:pt x="199834" y="207543"/>
                </a:lnTo>
                <a:lnTo>
                  <a:pt x="207441" y="206019"/>
                </a:lnTo>
                <a:lnTo>
                  <a:pt x="212013" y="202971"/>
                </a:lnTo>
                <a:lnTo>
                  <a:pt x="226907" y="193242"/>
                </a:lnTo>
                <a:lnTo>
                  <a:pt x="229232" y="190779"/>
                </a:lnTo>
                <a:lnTo>
                  <a:pt x="189153" y="190779"/>
                </a:lnTo>
                <a:lnTo>
                  <a:pt x="187629" y="187731"/>
                </a:lnTo>
                <a:lnTo>
                  <a:pt x="195262" y="146494"/>
                </a:lnTo>
                <a:lnTo>
                  <a:pt x="204661" y="120999"/>
                </a:lnTo>
                <a:lnTo>
                  <a:pt x="212205" y="99199"/>
                </a:lnTo>
                <a:lnTo>
                  <a:pt x="217752" y="80829"/>
                </a:lnTo>
                <a:lnTo>
                  <a:pt x="221157" y="65620"/>
                </a:lnTo>
                <a:lnTo>
                  <a:pt x="221157" y="61048"/>
                </a:lnTo>
                <a:lnTo>
                  <a:pt x="222681" y="54952"/>
                </a:lnTo>
                <a:lnTo>
                  <a:pt x="222681" y="48856"/>
                </a:lnTo>
                <a:lnTo>
                  <a:pt x="221586" y="37127"/>
                </a:lnTo>
                <a:lnTo>
                  <a:pt x="218490" y="27095"/>
                </a:lnTo>
                <a:lnTo>
                  <a:pt x="213680" y="18778"/>
                </a:lnTo>
                <a:lnTo>
                  <a:pt x="211772" y="16764"/>
                </a:lnTo>
                <a:close/>
              </a:path>
              <a:path w="258444" h="207644">
                <a:moveTo>
                  <a:pt x="254787" y="132778"/>
                </a:moveTo>
                <a:lnTo>
                  <a:pt x="242595" y="132778"/>
                </a:lnTo>
                <a:lnTo>
                  <a:pt x="239547" y="134302"/>
                </a:lnTo>
                <a:lnTo>
                  <a:pt x="239547" y="135826"/>
                </a:lnTo>
                <a:lnTo>
                  <a:pt x="235831" y="146708"/>
                </a:lnTo>
                <a:lnTo>
                  <a:pt x="231533" y="156591"/>
                </a:lnTo>
                <a:lnTo>
                  <a:pt x="226645" y="165615"/>
                </a:lnTo>
                <a:lnTo>
                  <a:pt x="221157" y="173926"/>
                </a:lnTo>
                <a:lnTo>
                  <a:pt x="216038" y="181740"/>
                </a:lnTo>
                <a:lnTo>
                  <a:pt x="209919" y="186958"/>
                </a:lnTo>
                <a:lnTo>
                  <a:pt x="202946" y="189873"/>
                </a:lnTo>
                <a:lnTo>
                  <a:pt x="195262" y="190779"/>
                </a:lnTo>
                <a:lnTo>
                  <a:pt x="229232" y="190779"/>
                </a:lnTo>
                <a:lnTo>
                  <a:pt x="239344" y="180066"/>
                </a:lnTo>
                <a:lnTo>
                  <a:pt x="249189" y="163462"/>
                </a:lnTo>
                <a:lnTo>
                  <a:pt x="256311" y="143446"/>
                </a:lnTo>
                <a:lnTo>
                  <a:pt x="257835" y="140398"/>
                </a:lnTo>
                <a:lnTo>
                  <a:pt x="257835" y="134302"/>
                </a:lnTo>
                <a:lnTo>
                  <a:pt x="254787" y="132778"/>
                </a:lnTo>
                <a:close/>
              </a:path>
              <a:path w="258444" h="207644">
                <a:moveTo>
                  <a:pt x="51904" y="0"/>
                </a:moveTo>
                <a:lnTo>
                  <a:pt x="44284" y="0"/>
                </a:lnTo>
                <a:lnTo>
                  <a:pt x="31186" y="6324"/>
                </a:lnTo>
                <a:lnTo>
                  <a:pt x="19507" y="18522"/>
                </a:lnTo>
                <a:lnTo>
                  <a:pt x="9523" y="36722"/>
                </a:lnTo>
                <a:lnTo>
                  <a:pt x="0" y="65620"/>
                </a:lnTo>
                <a:lnTo>
                  <a:pt x="0" y="71716"/>
                </a:lnTo>
                <a:lnTo>
                  <a:pt x="3035" y="74764"/>
                </a:lnTo>
                <a:lnTo>
                  <a:pt x="13804" y="74764"/>
                </a:lnTo>
                <a:lnTo>
                  <a:pt x="16852" y="73240"/>
                </a:lnTo>
                <a:lnTo>
                  <a:pt x="18376" y="71716"/>
                </a:lnTo>
                <a:lnTo>
                  <a:pt x="18376" y="68668"/>
                </a:lnTo>
                <a:lnTo>
                  <a:pt x="19900" y="62572"/>
                </a:lnTo>
                <a:lnTo>
                  <a:pt x="36664" y="21336"/>
                </a:lnTo>
                <a:lnTo>
                  <a:pt x="42760" y="16764"/>
                </a:lnTo>
                <a:lnTo>
                  <a:pt x="89183" y="16764"/>
                </a:lnTo>
                <a:lnTo>
                  <a:pt x="84694" y="10929"/>
                </a:lnTo>
                <a:lnTo>
                  <a:pt x="75717" y="4762"/>
                </a:lnTo>
                <a:lnTo>
                  <a:pt x="64739" y="1166"/>
                </a:lnTo>
                <a:lnTo>
                  <a:pt x="51904" y="0"/>
                </a:lnTo>
                <a:close/>
              </a:path>
              <a:path w="258444" h="207644">
                <a:moveTo>
                  <a:pt x="166306" y="0"/>
                </a:moveTo>
                <a:lnTo>
                  <a:pt x="116535" y="16110"/>
                </a:lnTo>
                <a:lnTo>
                  <a:pt x="97624" y="33616"/>
                </a:lnTo>
                <a:lnTo>
                  <a:pt x="120874" y="33616"/>
                </a:lnTo>
                <a:lnTo>
                  <a:pt x="121291" y="33191"/>
                </a:lnTo>
                <a:lnTo>
                  <a:pt x="135609" y="23731"/>
                </a:lnTo>
                <a:lnTo>
                  <a:pt x="151053" y="18287"/>
                </a:lnTo>
                <a:lnTo>
                  <a:pt x="152590" y="16764"/>
                </a:lnTo>
                <a:lnTo>
                  <a:pt x="211772" y="16764"/>
                </a:lnTo>
                <a:lnTo>
                  <a:pt x="207441" y="12192"/>
                </a:lnTo>
                <a:lnTo>
                  <a:pt x="198869" y="6429"/>
                </a:lnTo>
                <a:lnTo>
                  <a:pt x="189155" y="2666"/>
                </a:lnTo>
                <a:lnTo>
                  <a:pt x="178300" y="619"/>
                </a:lnTo>
                <a:lnTo>
                  <a:pt x="166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2163" y="2964662"/>
            <a:ext cx="169354" cy="20754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864733" y="2964662"/>
            <a:ext cx="290195" cy="282575"/>
            <a:chOff x="5864733" y="2964662"/>
            <a:chExt cx="290195" cy="28257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4733" y="2964662"/>
              <a:ext cx="169252" cy="2075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2942" y="3030283"/>
              <a:ext cx="91541" cy="216700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7153554" y="2862452"/>
            <a:ext cx="131445" cy="309880"/>
          </a:xfrm>
          <a:custGeom>
            <a:avLst/>
            <a:gdLst/>
            <a:ahLst/>
            <a:cxnLst/>
            <a:rect l="l" t="t" r="r" b="b"/>
            <a:pathLst>
              <a:path w="131445" h="309880">
                <a:moveTo>
                  <a:pt x="109829" y="0"/>
                </a:moveTo>
                <a:lnTo>
                  <a:pt x="97637" y="0"/>
                </a:lnTo>
                <a:lnTo>
                  <a:pt x="90017" y="3048"/>
                </a:lnTo>
                <a:lnTo>
                  <a:pt x="83921" y="9144"/>
                </a:lnTo>
                <a:lnTo>
                  <a:pt x="79349" y="15240"/>
                </a:lnTo>
                <a:lnTo>
                  <a:pt x="76301" y="21336"/>
                </a:lnTo>
                <a:lnTo>
                  <a:pt x="76301" y="35052"/>
                </a:lnTo>
                <a:lnTo>
                  <a:pt x="77825" y="39624"/>
                </a:lnTo>
                <a:lnTo>
                  <a:pt x="85445" y="47244"/>
                </a:lnTo>
                <a:lnTo>
                  <a:pt x="90017" y="48869"/>
                </a:lnTo>
                <a:lnTo>
                  <a:pt x="102209" y="48869"/>
                </a:lnTo>
                <a:lnTo>
                  <a:pt x="109829" y="45720"/>
                </a:lnTo>
                <a:lnTo>
                  <a:pt x="122021" y="33528"/>
                </a:lnTo>
                <a:lnTo>
                  <a:pt x="125171" y="25908"/>
                </a:lnTo>
                <a:lnTo>
                  <a:pt x="125171" y="13716"/>
                </a:lnTo>
                <a:lnTo>
                  <a:pt x="122021" y="9144"/>
                </a:lnTo>
                <a:lnTo>
                  <a:pt x="118973" y="6096"/>
                </a:lnTo>
                <a:lnTo>
                  <a:pt x="109829" y="0"/>
                </a:lnTo>
                <a:close/>
              </a:path>
              <a:path w="131445" h="309880">
                <a:moveTo>
                  <a:pt x="100604" y="118973"/>
                </a:moveTo>
                <a:lnTo>
                  <a:pt x="68681" y="118973"/>
                </a:lnTo>
                <a:lnTo>
                  <a:pt x="70205" y="122021"/>
                </a:lnTo>
                <a:lnTo>
                  <a:pt x="70205" y="141922"/>
                </a:lnTo>
                <a:lnTo>
                  <a:pt x="67276" y="150829"/>
                </a:lnTo>
                <a:lnTo>
                  <a:pt x="56465" y="179541"/>
                </a:lnTo>
                <a:lnTo>
                  <a:pt x="47345" y="204508"/>
                </a:lnTo>
                <a:lnTo>
                  <a:pt x="38225" y="228534"/>
                </a:lnTo>
                <a:lnTo>
                  <a:pt x="31534" y="245846"/>
                </a:lnTo>
                <a:lnTo>
                  <a:pt x="27414" y="256586"/>
                </a:lnTo>
                <a:lnTo>
                  <a:pt x="26009" y="260896"/>
                </a:lnTo>
                <a:lnTo>
                  <a:pt x="26009" y="262420"/>
                </a:lnTo>
                <a:lnTo>
                  <a:pt x="24485" y="265468"/>
                </a:lnTo>
                <a:lnTo>
                  <a:pt x="24485" y="271564"/>
                </a:lnTo>
                <a:lnTo>
                  <a:pt x="25319" y="279545"/>
                </a:lnTo>
                <a:lnTo>
                  <a:pt x="57037" y="309157"/>
                </a:lnTo>
                <a:lnTo>
                  <a:pt x="65633" y="309753"/>
                </a:lnTo>
                <a:lnTo>
                  <a:pt x="76515" y="308610"/>
                </a:lnTo>
                <a:lnTo>
                  <a:pt x="86398" y="305181"/>
                </a:lnTo>
                <a:lnTo>
                  <a:pt x="95423" y="299466"/>
                </a:lnTo>
                <a:lnTo>
                  <a:pt x="102150" y="292989"/>
                </a:lnTo>
                <a:lnTo>
                  <a:pt x="62585" y="292989"/>
                </a:lnTo>
                <a:lnTo>
                  <a:pt x="59537" y="289941"/>
                </a:lnTo>
                <a:lnTo>
                  <a:pt x="59537" y="279184"/>
                </a:lnTo>
                <a:lnTo>
                  <a:pt x="62585" y="266992"/>
                </a:lnTo>
                <a:lnTo>
                  <a:pt x="82397" y="210604"/>
                </a:lnTo>
                <a:lnTo>
                  <a:pt x="91517" y="186518"/>
                </a:lnTo>
                <a:lnTo>
                  <a:pt x="98209" y="169176"/>
                </a:lnTo>
                <a:lnTo>
                  <a:pt x="102328" y="158426"/>
                </a:lnTo>
                <a:lnTo>
                  <a:pt x="103733" y="154114"/>
                </a:lnTo>
                <a:lnTo>
                  <a:pt x="106781" y="144970"/>
                </a:lnTo>
                <a:lnTo>
                  <a:pt x="106781" y="140398"/>
                </a:lnTo>
                <a:lnTo>
                  <a:pt x="105948" y="131788"/>
                </a:lnTo>
                <a:lnTo>
                  <a:pt x="103543" y="124161"/>
                </a:lnTo>
                <a:lnTo>
                  <a:pt x="100604" y="118973"/>
                </a:lnTo>
                <a:close/>
              </a:path>
              <a:path w="131445" h="309880">
                <a:moveTo>
                  <a:pt x="128206" y="234988"/>
                </a:moveTo>
                <a:lnTo>
                  <a:pt x="114401" y="234988"/>
                </a:lnTo>
                <a:lnTo>
                  <a:pt x="111353" y="238036"/>
                </a:lnTo>
                <a:lnTo>
                  <a:pt x="111353" y="242608"/>
                </a:lnTo>
                <a:lnTo>
                  <a:pt x="105067" y="260076"/>
                </a:lnTo>
                <a:lnTo>
                  <a:pt x="97637" y="273704"/>
                </a:lnTo>
                <a:lnTo>
                  <a:pt x="89065" y="283616"/>
                </a:lnTo>
                <a:lnTo>
                  <a:pt x="79349" y="289941"/>
                </a:lnTo>
                <a:lnTo>
                  <a:pt x="76301" y="292989"/>
                </a:lnTo>
                <a:lnTo>
                  <a:pt x="102150" y="292989"/>
                </a:lnTo>
                <a:lnTo>
                  <a:pt x="103733" y="291465"/>
                </a:lnTo>
                <a:lnTo>
                  <a:pt x="124559" y="257944"/>
                </a:lnTo>
                <a:lnTo>
                  <a:pt x="131254" y="239560"/>
                </a:lnTo>
                <a:lnTo>
                  <a:pt x="129730" y="236512"/>
                </a:lnTo>
                <a:lnTo>
                  <a:pt x="128206" y="236512"/>
                </a:lnTo>
                <a:lnTo>
                  <a:pt x="128206" y="234988"/>
                </a:lnTo>
                <a:close/>
              </a:path>
              <a:path w="131445" h="309880">
                <a:moveTo>
                  <a:pt x="64109" y="102209"/>
                </a:moveTo>
                <a:lnTo>
                  <a:pt x="26041" y="120797"/>
                </a:lnTo>
                <a:lnTo>
                  <a:pt x="1536" y="166306"/>
                </a:lnTo>
                <a:lnTo>
                  <a:pt x="0" y="170878"/>
                </a:lnTo>
                <a:lnTo>
                  <a:pt x="1536" y="175450"/>
                </a:lnTo>
                <a:lnTo>
                  <a:pt x="3060" y="176974"/>
                </a:lnTo>
                <a:lnTo>
                  <a:pt x="18389" y="176974"/>
                </a:lnTo>
                <a:lnTo>
                  <a:pt x="18389" y="173926"/>
                </a:lnTo>
                <a:lnTo>
                  <a:pt x="19913" y="173926"/>
                </a:lnTo>
                <a:lnTo>
                  <a:pt x="19913" y="172402"/>
                </a:lnTo>
                <a:lnTo>
                  <a:pt x="23675" y="159519"/>
                </a:lnTo>
                <a:lnTo>
                  <a:pt x="28295" y="148209"/>
                </a:lnTo>
                <a:lnTo>
                  <a:pt x="34058" y="138326"/>
                </a:lnTo>
                <a:lnTo>
                  <a:pt x="41249" y="129730"/>
                </a:lnTo>
                <a:lnTo>
                  <a:pt x="47345" y="122021"/>
                </a:lnTo>
                <a:lnTo>
                  <a:pt x="54965" y="118973"/>
                </a:lnTo>
                <a:lnTo>
                  <a:pt x="100604" y="118973"/>
                </a:lnTo>
                <a:lnTo>
                  <a:pt x="99709" y="117392"/>
                </a:lnTo>
                <a:lnTo>
                  <a:pt x="94589" y="111353"/>
                </a:lnTo>
                <a:lnTo>
                  <a:pt x="88326" y="107353"/>
                </a:lnTo>
                <a:lnTo>
                  <a:pt x="81064" y="104495"/>
                </a:lnTo>
                <a:lnTo>
                  <a:pt x="72944" y="102781"/>
                </a:lnTo>
                <a:lnTo>
                  <a:pt x="64109" y="102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/>
          <p:cNvGrpSpPr/>
          <p:nvPr/>
        </p:nvGrpSpPr>
        <p:grpSpPr>
          <a:xfrm>
            <a:off x="8662123" y="2964662"/>
            <a:ext cx="290195" cy="282575"/>
            <a:chOff x="8662123" y="2964662"/>
            <a:chExt cx="290195" cy="28257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2123" y="2964662"/>
              <a:ext cx="169354" cy="20754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1958" y="3030283"/>
              <a:ext cx="90017" cy="216700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1654784" y="3423958"/>
            <a:ext cx="229235" cy="419734"/>
          </a:xfrm>
          <a:custGeom>
            <a:avLst/>
            <a:gdLst/>
            <a:ahLst/>
            <a:cxnLst/>
            <a:rect l="l" t="t" r="r" b="b"/>
            <a:pathLst>
              <a:path w="229235" h="419735">
                <a:moveTo>
                  <a:pt x="28943" y="354037"/>
                </a:moveTo>
                <a:lnTo>
                  <a:pt x="21323" y="354037"/>
                </a:lnTo>
                <a:lnTo>
                  <a:pt x="13715" y="357085"/>
                </a:lnTo>
                <a:lnTo>
                  <a:pt x="9143" y="363181"/>
                </a:lnTo>
                <a:lnTo>
                  <a:pt x="3035" y="369277"/>
                </a:lnTo>
                <a:lnTo>
                  <a:pt x="0" y="376897"/>
                </a:lnTo>
                <a:lnTo>
                  <a:pt x="0" y="386041"/>
                </a:lnTo>
                <a:lnTo>
                  <a:pt x="23428" y="417334"/>
                </a:lnTo>
                <a:lnTo>
                  <a:pt x="39611" y="419671"/>
                </a:lnTo>
                <a:lnTo>
                  <a:pt x="47694" y="418798"/>
                </a:lnTo>
                <a:lnTo>
                  <a:pt x="55892" y="416191"/>
                </a:lnTo>
                <a:lnTo>
                  <a:pt x="64357" y="411870"/>
                </a:lnTo>
                <a:lnTo>
                  <a:pt x="73240" y="405853"/>
                </a:lnTo>
                <a:lnTo>
                  <a:pt x="75615" y="402805"/>
                </a:lnTo>
                <a:lnTo>
                  <a:pt x="42760" y="402805"/>
                </a:lnTo>
                <a:lnTo>
                  <a:pt x="38100" y="401281"/>
                </a:lnTo>
                <a:lnTo>
                  <a:pt x="28943" y="399757"/>
                </a:lnTo>
                <a:lnTo>
                  <a:pt x="33527" y="398233"/>
                </a:lnTo>
                <a:lnTo>
                  <a:pt x="40699" y="393328"/>
                </a:lnTo>
                <a:lnTo>
                  <a:pt x="45988" y="387565"/>
                </a:lnTo>
                <a:lnTo>
                  <a:pt x="49260" y="380660"/>
                </a:lnTo>
                <a:lnTo>
                  <a:pt x="50380" y="372325"/>
                </a:lnTo>
                <a:lnTo>
                  <a:pt x="48974" y="364324"/>
                </a:lnTo>
                <a:lnTo>
                  <a:pt x="44843" y="358609"/>
                </a:lnTo>
                <a:lnTo>
                  <a:pt x="38122" y="355180"/>
                </a:lnTo>
                <a:lnTo>
                  <a:pt x="28943" y="354037"/>
                </a:lnTo>
                <a:close/>
              </a:path>
              <a:path w="229235" h="419735">
                <a:moveTo>
                  <a:pt x="146392" y="148018"/>
                </a:moveTo>
                <a:lnTo>
                  <a:pt x="108292" y="148018"/>
                </a:lnTo>
                <a:lnTo>
                  <a:pt x="108292" y="149542"/>
                </a:lnTo>
                <a:lnTo>
                  <a:pt x="104863" y="166889"/>
                </a:lnTo>
                <a:lnTo>
                  <a:pt x="100577" y="188799"/>
                </a:lnTo>
                <a:lnTo>
                  <a:pt x="94576" y="219735"/>
                </a:lnTo>
                <a:lnTo>
                  <a:pt x="82265" y="285792"/>
                </a:lnTo>
                <a:lnTo>
                  <a:pt x="72669" y="335121"/>
                </a:lnTo>
                <a:lnTo>
                  <a:pt x="61048" y="382993"/>
                </a:lnTo>
                <a:lnTo>
                  <a:pt x="42760" y="402805"/>
                </a:lnTo>
                <a:lnTo>
                  <a:pt x="75615" y="402805"/>
                </a:lnTo>
                <a:lnTo>
                  <a:pt x="96100" y="369457"/>
                </a:lnTo>
                <a:lnTo>
                  <a:pt x="114388" y="311276"/>
                </a:lnTo>
                <a:lnTo>
                  <a:pt x="128319" y="243682"/>
                </a:lnTo>
                <a:lnTo>
                  <a:pt x="146392" y="148018"/>
                </a:lnTo>
                <a:close/>
              </a:path>
              <a:path w="229235" h="419735">
                <a:moveTo>
                  <a:pt x="202869" y="126682"/>
                </a:moveTo>
                <a:lnTo>
                  <a:pt x="67144" y="126682"/>
                </a:lnTo>
                <a:lnTo>
                  <a:pt x="65620" y="128206"/>
                </a:lnTo>
                <a:lnTo>
                  <a:pt x="65620" y="129730"/>
                </a:lnTo>
                <a:lnTo>
                  <a:pt x="64096" y="129730"/>
                </a:lnTo>
                <a:lnTo>
                  <a:pt x="64096" y="132778"/>
                </a:lnTo>
                <a:lnTo>
                  <a:pt x="61048" y="141922"/>
                </a:lnTo>
                <a:lnTo>
                  <a:pt x="61048" y="144970"/>
                </a:lnTo>
                <a:lnTo>
                  <a:pt x="64096" y="146494"/>
                </a:lnTo>
                <a:lnTo>
                  <a:pt x="64096" y="148018"/>
                </a:lnTo>
                <a:lnTo>
                  <a:pt x="199834" y="148018"/>
                </a:lnTo>
                <a:lnTo>
                  <a:pt x="201345" y="146494"/>
                </a:lnTo>
                <a:lnTo>
                  <a:pt x="201345" y="144970"/>
                </a:lnTo>
                <a:lnTo>
                  <a:pt x="204406" y="138874"/>
                </a:lnTo>
                <a:lnTo>
                  <a:pt x="204406" y="128206"/>
                </a:lnTo>
                <a:lnTo>
                  <a:pt x="202869" y="126682"/>
                </a:lnTo>
                <a:close/>
              </a:path>
              <a:path w="229235" h="419735">
                <a:moveTo>
                  <a:pt x="189153" y="0"/>
                </a:moveTo>
                <a:lnTo>
                  <a:pt x="151053" y="15239"/>
                </a:lnTo>
                <a:lnTo>
                  <a:pt x="127391" y="56248"/>
                </a:lnTo>
                <a:lnTo>
                  <a:pt x="122008" y="76288"/>
                </a:lnTo>
                <a:lnTo>
                  <a:pt x="120842" y="79717"/>
                </a:lnTo>
                <a:lnTo>
                  <a:pt x="119532" y="85432"/>
                </a:lnTo>
                <a:lnTo>
                  <a:pt x="115912" y="103720"/>
                </a:lnTo>
                <a:lnTo>
                  <a:pt x="114388" y="117538"/>
                </a:lnTo>
                <a:lnTo>
                  <a:pt x="112864" y="125158"/>
                </a:lnTo>
                <a:lnTo>
                  <a:pt x="112864" y="126682"/>
                </a:lnTo>
                <a:lnTo>
                  <a:pt x="175450" y="126682"/>
                </a:lnTo>
                <a:lnTo>
                  <a:pt x="164308" y="126658"/>
                </a:lnTo>
                <a:lnTo>
                  <a:pt x="156154" y="126491"/>
                </a:lnTo>
                <a:lnTo>
                  <a:pt x="151145" y="126039"/>
                </a:lnTo>
                <a:lnTo>
                  <a:pt x="149440" y="125158"/>
                </a:lnTo>
                <a:lnTo>
                  <a:pt x="155625" y="94576"/>
                </a:lnTo>
                <a:lnTo>
                  <a:pt x="159895" y="73717"/>
                </a:lnTo>
                <a:lnTo>
                  <a:pt x="166134" y="43999"/>
                </a:lnTo>
                <a:lnTo>
                  <a:pt x="167817" y="35140"/>
                </a:lnTo>
                <a:lnTo>
                  <a:pt x="170680" y="27088"/>
                </a:lnTo>
                <a:lnTo>
                  <a:pt x="174680" y="21347"/>
                </a:lnTo>
                <a:lnTo>
                  <a:pt x="179821" y="17908"/>
                </a:lnTo>
                <a:lnTo>
                  <a:pt x="186105" y="16763"/>
                </a:lnTo>
                <a:lnTo>
                  <a:pt x="223087" y="16763"/>
                </a:lnTo>
                <a:lnTo>
                  <a:pt x="222355" y="15550"/>
                </a:lnTo>
                <a:lnTo>
                  <a:pt x="218122" y="10667"/>
                </a:lnTo>
                <a:lnTo>
                  <a:pt x="212090" y="6643"/>
                </a:lnTo>
                <a:lnTo>
                  <a:pt x="205347" y="3619"/>
                </a:lnTo>
                <a:lnTo>
                  <a:pt x="197750" y="1452"/>
                </a:lnTo>
                <a:lnTo>
                  <a:pt x="189153" y="0"/>
                </a:lnTo>
                <a:close/>
              </a:path>
              <a:path w="229235" h="419735">
                <a:moveTo>
                  <a:pt x="223087" y="16763"/>
                </a:moveTo>
                <a:lnTo>
                  <a:pt x="189153" y="16763"/>
                </a:lnTo>
                <a:lnTo>
                  <a:pt x="193725" y="18287"/>
                </a:lnTo>
                <a:lnTo>
                  <a:pt x="199834" y="19812"/>
                </a:lnTo>
                <a:lnTo>
                  <a:pt x="195262" y="22860"/>
                </a:lnTo>
                <a:lnTo>
                  <a:pt x="188380" y="27112"/>
                </a:lnTo>
                <a:lnTo>
                  <a:pt x="183642" y="32810"/>
                </a:lnTo>
                <a:lnTo>
                  <a:pt x="180903" y="39651"/>
                </a:lnTo>
                <a:lnTo>
                  <a:pt x="180022" y="47332"/>
                </a:lnTo>
                <a:lnTo>
                  <a:pt x="181187" y="55572"/>
                </a:lnTo>
                <a:lnTo>
                  <a:pt x="184780" y="61810"/>
                </a:lnTo>
                <a:lnTo>
                  <a:pt x="190947" y="65763"/>
                </a:lnTo>
                <a:lnTo>
                  <a:pt x="199834" y="67144"/>
                </a:lnTo>
                <a:lnTo>
                  <a:pt x="207441" y="67144"/>
                </a:lnTo>
                <a:lnTo>
                  <a:pt x="215061" y="64096"/>
                </a:lnTo>
                <a:lnTo>
                  <a:pt x="219633" y="58000"/>
                </a:lnTo>
                <a:lnTo>
                  <a:pt x="225729" y="51904"/>
                </a:lnTo>
                <a:lnTo>
                  <a:pt x="228790" y="44284"/>
                </a:lnTo>
                <a:lnTo>
                  <a:pt x="228790" y="35140"/>
                </a:lnTo>
                <a:lnTo>
                  <a:pt x="227979" y="27636"/>
                </a:lnTo>
                <a:lnTo>
                  <a:pt x="225737" y="21156"/>
                </a:lnTo>
                <a:lnTo>
                  <a:pt x="22308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49196" y="3402621"/>
            <a:ext cx="274955" cy="462915"/>
          </a:xfrm>
          <a:custGeom>
            <a:avLst/>
            <a:gdLst/>
            <a:ahLst/>
            <a:cxnLst/>
            <a:rect l="l" t="t" r="r" b="b"/>
            <a:pathLst>
              <a:path w="274955" h="462914">
                <a:moveTo>
                  <a:pt x="109829" y="3048"/>
                </a:moveTo>
                <a:lnTo>
                  <a:pt x="108292" y="1524"/>
                </a:lnTo>
                <a:lnTo>
                  <a:pt x="105257" y="0"/>
                </a:lnTo>
                <a:lnTo>
                  <a:pt x="96113" y="0"/>
                </a:lnTo>
                <a:lnTo>
                  <a:pt x="90004" y="6096"/>
                </a:lnTo>
                <a:lnTo>
                  <a:pt x="86956" y="7620"/>
                </a:lnTo>
                <a:lnTo>
                  <a:pt x="85432" y="10668"/>
                </a:lnTo>
                <a:lnTo>
                  <a:pt x="82384" y="12192"/>
                </a:lnTo>
                <a:lnTo>
                  <a:pt x="60032" y="35877"/>
                </a:lnTo>
                <a:lnTo>
                  <a:pt x="25717" y="94145"/>
                </a:lnTo>
                <a:lnTo>
                  <a:pt x="7708" y="152501"/>
                </a:lnTo>
                <a:lnTo>
                  <a:pt x="850" y="204114"/>
                </a:lnTo>
                <a:lnTo>
                  <a:pt x="0" y="231927"/>
                </a:lnTo>
                <a:lnTo>
                  <a:pt x="3289" y="286854"/>
                </a:lnTo>
                <a:lnTo>
                  <a:pt x="13169" y="336296"/>
                </a:lnTo>
                <a:lnTo>
                  <a:pt x="29641" y="380238"/>
                </a:lnTo>
                <a:lnTo>
                  <a:pt x="52705" y="418706"/>
                </a:lnTo>
                <a:lnTo>
                  <a:pt x="82384" y="451675"/>
                </a:lnTo>
                <a:lnTo>
                  <a:pt x="88480" y="456247"/>
                </a:lnTo>
                <a:lnTo>
                  <a:pt x="93052" y="460819"/>
                </a:lnTo>
                <a:lnTo>
                  <a:pt x="96113" y="462343"/>
                </a:lnTo>
                <a:lnTo>
                  <a:pt x="106768" y="462343"/>
                </a:lnTo>
                <a:lnTo>
                  <a:pt x="109829" y="460819"/>
                </a:lnTo>
                <a:lnTo>
                  <a:pt x="109829" y="456247"/>
                </a:lnTo>
                <a:lnTo>
                  <a:pt x="105257" y="451675"/>
                </a:lnTo>
                <a:lnTo>
                  <a:pt x="79019" y="418706"/>
                </a:lnTo>
                <a:lnTo>
                  <a:pt x="58889" y="380238"/>
                </a:lnTo>
                <a:lnTo>
                  <a:pt x="44691" y="336296"/>
                </a:lnTo>
                <a:lnTo>
                  <a:pt x="36283" y="286854"/>
                </a:lnTo>
                <a:lnTo>
                  <a:pt x="33528" y="231927"/>
                </a:lnTo>
                <a:lnTo>
                  <a:pt x="36283" y="177012"/>
                </a:lnTo>
                <a:lnTo>
                  <a:pt x="44691" y="127584"/>
                </a:lnTo>
                <a:lnTo>
                  <a:pt x="58889" y="83629"/>
                </a:lnTo>
                <a:lnTo>
                  <a:pt x="79019" y="45173"/>
                </a:lnTo>
                <a:lnTo>
                  <a:pt x="105257" y="12192"/>
                </a:lnTo>
                <a:lnTo>
                  <a:pt x="108292" y="7620"/>
                </a:lnTo>
                <a:lnTo>
                  <a:pt x="109829" y="6096"/>
                </a:lnTo>
                <a:lnTo>
                  <a:pt x="109829" y="3048"/>
                </a:lnTo>
                <a:close/>
              </a:path>
              <a:path w="274955" h="462914">
                <a:moveTo>
                  <a:pt x="269938" y="54952"/>
                </a:moveTo>
                <a:lnTo>
                  <a:pt x="266890" y="50292"/>
                </a:lnTo>
                <a:lnTo>
                  <a:pt x="263842" y="47244"/>
                </a:lnTo>
                <a:lnTo>
                  <a:pt x="254698" y="41148"/>
                </a:lnTo>
                <a:lnTo>
                  <a:pt x="242506" y="41148"/>
                </a:lnTo>
                <a:lnTo>
                  <a:pt x="234886" y="44196"/>
                </a:lnTo>
                <a:lnTo>
                  <a:pt x="228790" y="50292"/>
                </a:lnTo>
                <a:lnTo>
                  <a:pt x="224218" y="56476"/>
                </a:lnTo>
                <a:lnTo>
                  <a:pt x="221170" y="62572"/>
                </a:lnTo>
                <a:lnTo>
                  <a:pt x="221170" y="76288"/>
                </a:lnTo>
                <a:lnTo>
                  <a:pt x="222694" y="80860"/>
                </a:lnTo>
                <a:lnTo>
                  <a:pt x="230314" y="88480"/>
                </a:lnTo>
                <a:lnTo>
                  <a:pt x="234886" y="90004"/>
                </a:lnTo>
                <a:lnTo>
                  <a:pt x="247078" y="90004"/>
                </a:lnTo>
                <a:lnTo>
                  <a:pt x="254698" y="86956"/>
                </a:lnTo>
                <a:lnTo>
                  <a:pt x="266890" y="74764"/>
                </a:lnTo>
                <a:lnTo>
                  <a:pt x="269938" y="68668"/>
                </a:lnTo>
                <a:lnTo>
                  <a:pt x="269938" y="54952"/>
                </a:lnTo>
                <a:close/>
              </a:path>
              <a:path w="274955" h="462914">
                <a:moveTo>
                  <a:pt x="274510" y="277647"/>
                </a:moveTo>
                <a:lnTo>
                  <a:pt x="272986" y="277647"/>
                </a:lnTo>
                <a:lnTo>
                  <a:pt x="272986" y="276123"/>
                </a:lnTo>
                <a:lnTo>
                  <a:pt x="259270" y="276123"/>
                </a:lnTo>
                <a:lnTo>
                  <a:pt x="256222" y="279171"/>
                </a:lnTo>
                <a:lnTo>
                  <a:pt x="256222" y="283743"/>
                </a:lnTo>
                <a:lnTo>
                  <a:pt x="249936" y="301282"/>
                </a:lnTo>
                <a:lnTo>
                  <a:pt x="242506" y="315074"/>
                </a:lnTo>
                <a:lnTo>
                  <a:pt x="233934" y="325424"/>
                </a:lnTo>
                <a:lnTo>
                  <a:pt x="224218" y="332613"/>
                </a:lnTo>
                <a:lnTo>
                  <a:pt x="221170" y="334137"/>
                </a:lnTo>
                <a:lnTo>
                  <a:pt x="207454" y="334137"/>
                </a:lnTo>
                <a:lnTo>
                  <a:pt x="204406" y="331089"/>
                </a:lnTo>
                <a:lnTo>
                  <a:pt x="204406" y="320421"/>
                </a:lnTo>
                <a:lnTo>
                  <a:pt x="205930" y="315849"/>
                </a:lnTo>
                <a:lnTo>
                  <a:pt x="207454" y="308229"/>
                </a:lnTo>
                <a:lnTo>
                  <a:pt x="227266" y="253263"/>
                </a:lnTo>
                <a:lnTo>
                  <a:pt x="236385" y="228346"/>
                </a:lnTo>
                <a:lnTo>
                  <a:pt x="247192" y="199618"/>
                </a:lnTo>
                <a:lnTo>
                  <a:pt x="248602" y="195262"/>
                </a:lnTo>
                <a:lnTo>
                  <a:pt x="251650" y="186118"/>
                </a:lnTo>
                <a:lnTo>
                  <a:pt x="251650" y="181546"/>
                </a:lnTo>
                <a:lnTo>
                  <a:pt x="250812" y="172974"/>
                </a:lnTo>
                <a:lnTo>
                  <a:pt x="248412" y="165544"/>
                </a:lnTo>
                <a:lnTo>
                  <a:pt x="245148" y="160210"/>
                </a:lnTo>
                <a:lnTo>
                  <a:pt x="244576" y="159258"/>
                </a:lnTo>
                <a:lnTo>
                  <a:pt x="208978" y="143446"/>
                </a:lnTo>
                <a:lnTo>
                  <a:pt x="201472" y="144018"/>
                </a:lnTo>
                <a:lnTo>
                  <a:pt x="161061" y="174320"/>
                </a:lnTo>
                <a:lnTo>
                  <a:pt x="144868" y="212115"/>
                </a:lnTo>
                <a:lnTo>
                  <a:pt x="146392" y="216687"/>
                </a:lnTo>
                <a:lnTo>
                  <a:pt x="147929" y="218211"/>
                </a:lnTo>
                <a:lnTo>
                  <a:pt x="163156" y="218211"/>
                </a:lnTo>
                <a:lnTo>
                  <a:pt x="163156" y="213639"/>
                </a:lnTo>
                <a:lnTo>
                  <a:pt x="167157" y="200710"/>
                </a:lnTo>
                <a:lnTo>
                  <a:pt x="172313" y="189369"/>
                </a:lnTo>
                <a:lnTo>
                  <a:pt x="178625" y="179476"/>
                </a:lnTo>
                <a:lnTo>
                  <a:pt x="186118" y="170878"/>
                </a:lnTo>
                <a:lnTo>
                  <a:pt x="192214" y="163258"/>
                </a:lnTo>
                <a:lnTo>
                  <a:pt x="199834" y="160210"/>
                </a:lnTo>
                <a:lnTo>
                  <a:pt x="213550" y="160210"/>
                </a:lnTo>
                <a:lnTo>
                  <a:pt x="215074" y="164782"/>
                </a:lnTo>
                <a:lnTo>
                  <a:pt x="215074" y="183070"/>
                </a:lnTo>
                <a:lnTo>
                  <a:pt x="212140" y="191998"/>
                </a:lnTo>
                <a:lnTo>
                  <a:pt x="201333" y="220726"/>
                </a:lnTo>
                <a:lnTo>
                  <a:pt x="192214" y="245643"/>
                </a:lnTo>
                <a:lnTo>
                  <a:pt x="183032" y="269900"/>
                </a:lnTo>
                <a:lnTo>
                  <a:pt x="170776" y="302133"/>
                </a:lnTo>
                <a:lnTo>
                  <a:pt x="170776" y="303657"/>
                </a:lnTo>
                <a:lnTo>
                  <a:pt x="169252" y="306705"/>
                </a:lnTo>
                <a:lnTo>
                  <a:pt x="169252" y="312801"/>
                </a:lnTo>
                <a:lnTo>
                  <a:pt x="194297" y="349186"/>
                </a:lnTo>
                <a:lnTo>
                  <a:pt x="210502" y="352425"/>
                </a:lnTo>
                <a:lnTo>
                  <a:pt x="220738" y="351053"/>
                </a:lnTo>
                <a:lnTo>
                  <a:pt x="230682" y="347091"/>
                </a:lnTo>
                <a:lnTo>
                  <a:pt x="240068" y="340855"/>
                </a:lnTo>
                <a:lnTo>
                  <a:pt x="247015" y="334137"/>
                </a:lnTo>
                <a:lnTo>
                  <a:pt x="248602" y="332613"/>
                </a:lnTo>
                <a:lnTo>
                  <a:pt x="268744" y="299186"/>
                </a:lnTo>
                <a:lnTo>
                  <a:pt x="274510" y="282219"/>
                </a:lnTo>
                <a:lnTo>
                  <a:pt x="274510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69515" y="3402622"/>
            <a:ext cx="109855" cy="462915"/>
          </a:xfrm>
          <a:custGeom>
            <a:avLst/>
            <a:gdLst/>
            <a:ahLst/>
            <a:cxnLst/>
            <a:rect l="l" t="t" r="r" b="b"/>
            <a:pathLst>
              <a:path w="109855" h="462914">
                <a:moveTo>
                  <a:pt x="13728" y="0"/>
                </a:moveTo>
                <a:lnTo>
                  <a:pt x="4584" y="0"/>
                </a:lnTo>
                <a:lnTo>
                  <a:pt x="3048" y="1524"/>
                </a:lnTo>
                <a:lnTo>
                  <a:pt x="1524" y="1524"/>
                </a:lnTo>
                <a:lnTo>
                  <a:pt x="0" y="3048"/>
                </a:lnTo>
                <a:lnTo>
                  <a:pt x="0" y="6096"/>
                </a:lnTo>
                <a:lnTo>
                  <a:pt x="1524" y="9144"/>
                </a:lnTo>
                <a:lnTo>
                  <a:pt x="4584" y="12192"/>
                </a:lnTo>
                <a:lnTo>
                  <a:pt x="30754" y="44433"/>
                </a:lnTo>
                <a:lnTo>
                  <a:pt x="50855" y="82529"/>
                </a:lnTo>
                <a:lnTo>
                  <a:pt x="65032" y="126477"/>
                </a:lnTo>
                <a:lnTo>
                  <a:pt x="73432" y="176277"/>
                </a:lnTo>
                <a:lnTo>
                  <a:pt x="76200" y="231927"/>
                </a:lnTo>
                <a:lnTo>
                  <a:pt x="73432" y="286838"/>
                </a:lnTo>
                <a:lnTo>
                  <a:pt x="65032" y="336188"/>
                </a:lnTo>
                <a:lnTo>
                  <a:pt x="50855" y="379905"/>
                </a:lnTo>
                <a:lnTo>
                  <a:pt x="30754" y="417917"/>
                </a:lnTo>
                <a:lnTo>
                  <a:pt x="4584" y="450151"/>
                </a:lnTo>
                <a:lnTo>
                  <a:pt x="1524" y="454723"/>
                </a:lnTo>
                <a:lnTo>
                  <a:pt x="0" y="456247"/>
                </a:lnTo>
                <a:lnTo>
                  <a:pt x="0" y="460819"/>
                </a:lnTo>
                <a:lnTo>
                  <a:pt x="1524" y="460819"/>
                </a:lnTo>
                <a:lnTo>
                  <a:pt x="3048" y="462343"/>
                </a:lnTo>
                <a:lnTo>
                  <a:pt x="13728" y="462343"/>
                </a:lnTo>
                <a:lnTo>
                  <a:pt x="16763" y="459295"/>
                </a:lnTo>
                <a:lnTo>
                  <a:pt x="19812" y="457771"/>
                </a:lnTo>
                <a:lnTo>
                  <a:pt x="24384" y="453199"/>
                </a:lnTo>
                <a:lnTo>
                  <a:pt x="27444" y="451675"/>
                </a:lnTo>
                <a:lnTo>
                  <a:pt x="49727" y="427278"/>
                </a:lnTo>
                <a:lnTo>
                  <a:pt x="84053" y="368813"/>
                </a:lnTo>
                <a:lnTo>
                  <a:pt x="102114" y="310451"/>
                </a:lnTo>
                <a:lnTo>
                  <a:pt x="108972" y="259041"/>
                </a:lnTo>
                <a:lnTo>
                  <a:pt x="109829" y="231927"/>
                </a:lnTo>
                <a:lnTo>
                  <a:pt x="106527" y="177008"/>
                </a:lnTo>
                <a:lnTo>
                  <a:pt x="96627" y="127574"/>
                </a:lnTo>
                <a:lnTo>
                  <a:pt x="80139" y="83626"/>
                </a:lnTo>
                <a:lnTo>
                  <a:pt x="57075" y="45165"/>
                </a:lnTo>
                <a:lnTo>
                  <a:pt x="27444" y="12192"/>
                </a:lnTo>
                <a:lnTo>
                  <a:pt x="16763" y="3048"/>
                </a:lnTo>
                <a:lnTo>
                  <a:pt x="13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577655" y="3579596"/>
            <a:ext cx="306705" cy="108585"/>
          </a:xfrm>
          <a:custGeom>
            <a:avLst/>
            <a:gdLst/>
            <a:ahLst/>
            <a:cxnLst/>
            <a:rect l="l" t="t" r="r" b="b"/>
            <a:pathLst>
              <a:path w="306705" h="108585">
                <a:moveTo>
                  <a:pt x="300418" y="0"/>
                </a:moveTo>
                <a:lnTo>
                  <a:pt x="6095" y="0"/>
                </a:lnTo>
                <a:lnTo>
                  <a:pt x="1524" y="3048"/>
                </a:lnTo>
                <a:lnTo>
                  <a:pt x="0" y="6096"/>
                </a:lnTo>
                <a:lnTo>
                  <a:pt x="0" y="13715"/>
                </a:lnTo>
                <a:lnTo>
                  <a:pt x="3048" y="16763"/>
                </a:lnTo>
                <a:lnTo>
                  <a:pt x="7619" y="18287"/>
                </a:lnTo>
                <a:lnTo>
                  <a:pt x="300418" y="18287"/>
                </a:lnTo>
                <a:lnTo>
                  <a:pt x="304990" y="15239"/>
                </a:lnTo>
                <a:lnTo>
                  <a:pt x="306514" y="13715"/>
                </a:lnTo>
                <a:lnTo>
                  <a:pt x="306514" y="6096"/>
                </a:lnTo>
                <a:lnTo>
                  <a:pt x="304990" y="3048"/>
                </a:lnTo>
                <a:lnTo>
                  <a:pt x="300418" y="0"/>
                </a:lnTo>
                <a:close/>
              </a:path>
              <a:path w="306705" h="108585">
                <a:moveTo>
                  <a:pt x="301942" y="90004"/>
                </a:moveTo>
                <a:lnTo>
                  <a:pt x="7619" y="90004"/>
                </a:lnTo>
                <a:lnTo>
                  <a:pt x="3048" y="91528"/>
                </a:lnTo>
                <a:lnTo>
                  <a:pt x="0" y="94576"/>
                </a:lnTo>
                <a:lnTo>
                  <a:pt x="0" y="103720"/>
                </a:lnTo>
                <a:lnTo>
                  <a:pt x="1524" y="106768"/>
                </a:lnTo>
                <a:lnTo>
                  <a:pt x="6095" y="108394"/>
                </a:lnTo>
                <a:lnTo>
                  <a:pt x="300418" y="108394"/>
                </a:lnTo>
                <a:lnTo>
                  <a:pt x="304990" y="106768"/>
                </a:lnTo>
                <a:lnTo>
                  <a:pt x="306514" y="103720"/>
                </a:lnTo>
                <a:lnTo>
                  <a:pt x="306514" y="94576"/>
                </a:lnTo>
                <a:lnTo>
                  <a:pt x="304990" y="94576"/>
                </a:lnTo>
                <a:lnTo>
                  <a:pt x="304990" y="93052"/>
                </a:lnTo>
                <a:lnTo>
                  <a:pt x="303466" y="91528"/>
                </a:lnTo>
                <a:lnTo>
                  <a:pt x="301942" y="91528"/>
                </a:lnTo>
                <a:lnTo>
                  <a:pt x="301942" y="90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2668" y="3546068"/>
            <a:ext cx="169354" cy="207454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1773" y="3535400"/>
            <a:ext cx="170878" cy="19831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62503" y="3611689"/>
            <a:ext cx="90017" cy="218122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3846664" y="3428530"/>
            <a:ext cx="234950" cy="327025"/>
          </a:xfrm>
          <a:custGeom>
            <a:avLst/>
            <a:gdLst/>
            <a:ahLst/>
            <a:cxnLst/>
            <a:rect l="l" t="t" r="r" b="b"/>
            <a:pathLst>
              <a:path w="234950" h="327025">
                <a:moveTo>
                  <a:pt x="112877" y="0"/>
                </a:moveTo>
                <a:lnTo>
                  <a:pt x="108305" y="0"/>
                </a:lnTo>
                <a:lnTo>
                  <a:pt x="106281" y="261"/>
                </a:lnTo>
                <a:lnTo>
                  <a:pt x="100114" y="952"/>
                </a:lnTo>
                <a:lnTo>
                  <a:pt x="89660" y="1928"/>
                </a:lnTo>
                <a:lnTo>
                  <a:pt x="60752" y="4167"/>
                </a:lnTo>
                <a:lnTo>
                  <a:pt x="50584" y="5143"/>
                </a:lnTo>
                <a:lnTo>
                  <a:pt x="44130" y="5834"/>
                </a:lnTo>
                <a:lnTo>
                  <a:pt x="41249" y="6095"/>
                </a:lnTo>
                <a:lnTo>
                  <a:pt x="39725" y="6095"/>
                </a:lnTo>
                <a:lnTo>
                  <a:pt x="36575" y="9143"/>
                </a:lnTo>
                <a:lnTo>
                  <a:pt x="35051" y="13715"/>
                </a:lnTo>
                <a:lnTo>
                  <a:pt x="35095" y="24428"/>
                </a:lnTo>
                <a:lnTo>
                  <a:pt x="38100" y="27520"/>
                </a:lnTo>
                <a:lnTo>
                  <a:pt x="62585" y="27520"/>
                </a:lnTo>
                <a:lnTo>
                  <a:pt x="65633" y="29044"/>
                </a:lnTo>
                <a:lnTo>
                  <a:pt x="67157" y="30568"/>
                </a:lnTo>
                <a:lnTo>
                  <a:pt x="68681" y="33616"/>
                </a:lnTo>
                <a:lnTo>
                  <a:pt x="68681" y="36664"/>
                </a:lnTo>
                <a:lnTo>
                  <a:pt x="40200" y="149733"/>
                </a:lnTo>
                <a:lnTo>
                  <a:pt x="30515" y="188265"/>
                </a:lnTo>
                <a:lnTo>
                  <a:pt x="17162" y="241669"/>
                </a:lnTo>
                <a:lnTo>
                  <a:pt x="7574" y="280415"/>
                </a:lnTo>
                <a:lnTo>
                  <a:pt x="1906" y="303895"/>
                </a:lnTo>
                <a:lnTo>
                  <a:pt x="0" y="312800"/>
                </a:lnTo>
                <a:lnTo>
                  <a:pt x="0" y="317373"/>
                </a:lnTo>
                <a:lnTo>
                  <a:pt x="3060" y="320420"/>
                </a:lnTo>
                <a:lnTo>
                  <a:pt x="6096" y="321944"/>
                </a:lnTo>
                <a:lnTo>
                  <a:pt x="9144" y="324992"/>
                </a:lnTo>
                <a:lnTo>
                  <a:pt x="13715" y="326516"/>
                </a:lnTo>
                <a:lnTo>
                  <a:pt x="25908" y="326516"/>
                </a:lnTo>
                <a:lnTo>
                  <a:pt x="33527" y="321944"/>
                </a:lnTo>
                <a:lnTo>
                  <a:pt x="36575" y="312800"/>
                </a:lnTo>
                <a:lnTo>
                  <a:pt x="38592" y="307060"/>
                </a:lnTo>
                <a:lnTo>
                  <a:pt x="42341" y="294309"/>
                </a:lnTo>
                <a:lnTo>
                  <a:pt x="47805" y="274396"/>
                </a:lnTo>
                <a:lnTo>
                  <a:pt x="54965" y="247167"/>
                </a:lnTo>
                <a:lnTo>
                  <a:pt x="70205" y="186207"/>
                </a:lnTo>
                <a:lnTo>
                  <a:pt x="73253" y="180022"/>
                </a:lnTo>
                <a:lnTo>
                  <a:pt x="85255" y="162615"/>
                </a:lnTo>
                <a:lnTo>
                  <a:pt x="98399" y="149352"/>
                </a:lnTo>
                <a:lnTo>
                  <a:pt x="105372" y="144970"/>
                </a:lnTo>
                <a:lnTo>
                  <a:pt x="79349" y="144970"/>
                </a:lnTo>
                <a:lnTo>
                  <a:pt x="79349" y="143446"/>
                </a:lnTo>
                <a:lnTo>
                  <a:pt x="85699" y="119944"/>
                </a:lnTo>
                <a:lnTo>
                  <a:pt x="89636" y="105470"/>
                </a:lnTo>
                <a:lnTo>
                  <a:pt x="97637" y="76288"/>
                </a:lnTo>
                <a:lnTo>
                  <a:pt x="104757" y="46223"/>
                </a:lnTo>
                <a:lnTo>
                  <a:pt x="110030" y="24384"/>
                </a:lnTo>
                <a:lnTo>
                  <a:pt x="113282" y="10634"/>
                </a:lnTo>
                <a:lnTo>
                  <a:pt x="114296" y="5143"/>
                </a:lnTo>
                <a:lnTo>
                  <a:pt x="114401" y="1524"/>
                </a:lnTo>
                <a:lnTo>
                  <a:pt x="112877" y="0"/>
                </a:lnTo>
                <a:close/>
              </a:path>
              <a:path w="234950" h="327025">
                <a:moveTo>
                  <a:pt x="188934" y="134302"/>
                </a:moveTo>
                <a:lnTo>
                  <a:pt x="140309" y="134302"/>
                </a:lnTo>
                <a:lnTo>
                  <a:pt x="149481" y="136016"/>
                </a:lnTo>
                <a:lnTo>
                  <a:pt x="156198" y="141160"/>
                </a:lnTo>
                <a:lnTo>
                  <a:pt x="160328" y="149733"/>
                </a:lnTo>
                <a:lnTo>
                  <a:pt x="161734" y="161734"/>
                </a:lnTo>
                <a:lnTo>
                  <a:pt x="161734" y="173926"/>
                </a:lnTo>
                <a:lnTo>
                  <a:pt x="160223" y="178498"/>
                </a:lnTo>
                <a:lnTo>
                  <a:pt x="156772" y="196006"/>
                </a:lnTo>
                <a:lnTo>
                  <a:pt x="151023" y="216498"/>
                </a:lnTo>
                <a:lnTo>
                  <a:pt x="142990" y="240136"/>
                </a:lnTo>
                <a:lnTo>
                  <a:pt x="132689" y="267080"/>
                </a:lnTo>
                <a:lnTo>
                  <a:pt x="129641" y="274700"/>
                </a:lnTo>
                <a:lnTo>
                  <a:pt x="128117" y="282320"/>
                </a:lnTo>
                <a:lnTo>
                  <a:pt x="146348" y="319206"/>
                </a:lnTo>
                <a:lnTo>
                  <a:pt x="169367" y="324992"/>
                </a:lnTo>
                <a:lnTo>
                  <a:pt x="176974" y="324992"/>
                </a:lnTo>
                <a:lnTo>
                  <a:pt x="207328" y="308228"/>
                </a:lnTo>
                <a:lnTo>
                  <a:pt x="167830" y="308228"/>
                </a:lnTo>
                <a:lnTo>
                  <a:pt x="164782" y="305180"/>
                </a:lnTo>
                <a:lnTo>
                  <a:pt x="164782" y="297561"/>
                </a:lnTo>
                <a:lnTo>
                  <a:pt x="165115" y="292131"/>
                </a:lnTo>
                <a:lnTo>
                  <a:pt x="166306" y="284988"/>
                </a:lnTo>
                <a:lnTo>
                  <a:pt x="168640" y="276129"/>
                </a:lnTo>
                <a:lnTo>
                  <a:pt x="172402" y="265556"/>
                </a:lnTo>
                <a:lnTo>
                  <a:pt x="181808" y="238066"/>
                </a:lnTo>
                <a:lnTo>
                  <a:pt x="189358" y="215176"/>
                </a:lnTo>
                <a:lnTo>
                  <a:pt x="194910" y="196876"/>
                </a:lnTo>
                <a:lnTo>
                  <a:pt x="198323" y="183159"/>
                </a:lnTo>
                <a:lnTo>
                  <a:pt x="198323" y="178498"/>
                </a:lnTo>
                <a:lnTo>
                  <a:pt x="199834" y="172402"/>
                </a:lnTo>
                <a:lnTo>
                  <a:pt x="199834" y="166306"/>
                </a:lnTo>
                <a:lnTo>
                  <a:pt x="198739" y="154590"/>
                </a:lnTo>
                <a:lnTo>
                  <a:pt x="195643" y="144589"/>
                </a:lnTo>
                <a:lnTo>
                  <a:pt x="190833" y="136302"/>
                </a:lnTo>
                <a:lnTo>
                  <a:pt x="188934" y="134302"/>
                </a:lnTo>
                <a:close/>
              </a:path>
              <a:path w="234950" h="327025">
                <a:moveTo>
                  <a:pt x="231838" y="250215"/>
                </a:moveTo>
                <a:lnTo>
                  <a:pt x="219646" y="250215"/>
                </a:lnTo>
                <a:lnTo>
                  <a:pt x="218135" y="251739"/>
                </a:lnTo>
                <a:lnTo>
                  <a:pt x="216611" y="251739"/>
                </a:lnTo>
                <a:lnTo>
                  <a:pt x="216611" y="253263"/>
                </a:lnTo>
                <a:lnTo>
                  <a:pt x="211359" y="268752"/>
                </a:lnTo>
                <a:lnTo>
                  <a:pt x="185362" y="304800"/>
                </a:lnTo>
                <a:lnTo>
                  <a:pt x="173926" y="308228"/>
                </a:lnTo>
                <a:lnTo>
                  <a:pt x="207328" y="308228"/>
                </a:lnTo>
                <a:lnTo>
                  <a:pt x="229886" y="270986"/>
                </a:lnTo>
                <a:lnTo>
                  <a:pt x="233362" y="260985"/>
                </a:lnTo>
                <a:lnTo>
                  <a:pt x="233362" y="257835"/>
                </a:lnTo>
                <a:lnTo>
                  <a:pt x="234899" y="256311"/>
                </a:lnTo>
                <a:lnTo>
                  <a:pt x="234899" y="251739"/>
                </a:lnTo>
                <a:lnTo>
                  <a:pt x="231838" y="250215"/>
                </a:lnTo>
                <a:close/>
              </a:path>
              <a:path w="234950" h="327025">
                <a:moveTo>
                  <a:pt x="143357" y="117538"/>
                </a:moveTo>
                <a:lnTo>
                  <a:pt x="127427" y="118991"/>
                </a:lnTo>
                <a:lnTo>
                  <a:pt x="111925" y="123444"/>
                </a:lnTo>
                <a:lnTo>
                  <a:pt x="97280" y="131040"/>
                </a:lnTo>
                <a:lnTo>
                  <a:pt x="83921" y="141922"/>
                </a:lnTo>
                <a:lnTo>
                  <a:pt x="80873" y="143446"/>
                </a:lnTo>
                <a:lnTo>
                  <a:pt x="79349" y="144970"/>
                </a:lnTo>
                <a:lnTo>
                  <a:pt x="105372" y="144970"/>
                </a:lnTo>
                <a:lnTo>
                  <a:pt x="112687" y="140374"/>
                </a:lnTo>
                <a:lnTo>
                  <a:pt x="128117" y="135826"/>
                </a:lnTo>
                <a:lnTo>
                  <a:pt x="129641" y="134302"/>
                </a:lnTo>
                <a:lnTo>
                  <a:pt x="188934" y="134302"/>
                </a:lnTo>
                <a:lnTo>
                  <a:pt x="184594" y="129730"/>
                </a:lnTo>
                <a:lnTo>
                  <a:pt x="176022" y="123967"/>
                </a:lnTo>
                <a:lnTo>
                  <a:pt x="166300" y="120205"/>
                </a:lnTo>
                <a:lnTo>
                  <a:pt x="155415" y="118157"/>
                </a:lnTo>
                <a:lnTo>
                  <a:pt x="143357" y="1175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34993" y="3402621"/>
            <a:ext cx="274955" cy="462915"/>
          </a:xfrm>
          <a:custGeom>
            <a:avLst/>
            <a:gdLst/>
            <a:ahLst/>
            <a:cxnLst/>
            <a:rect l="l" t="t" r="r" b="b"/>
            <a:pathLst>
              <a:path w="274954" h="462914">
                <a:moveTo>
                  <a:pt x="109816" y="3048"/>
                </a:moveTo>
                <a:lnTo>
                  <a:pt x="108292" y="1524"/>
                </a:lnTo>
                <a:lnTo>
                  <a:pt x="106768" y="1524"/>
                </a:lnTo>
                <a:lnTo>
                  <a:pt x="105257" y="0"/>
                </a:lnTo>
                <a:lnTo>
                  <a:pt x="96113" y="0"/>
                </a:lnTo>
                <a:lnTo>
                  <a:pt x="90004" y="6096"/>
                </a:lnTo>
                <a:lnTo>
                  <a:pt x="86969" y="7620"/>
                </a:lnTo>
                <a:lnTo>
                  <a:pt x="60020" y="35877"/>
                </a:lnTo>
                <a:lnTo>
                  <a:pt x="25069" y="94145"/>
                </a:lnTo>
                <a:lnTo>
                  <a:pt x="7061" y="152501"/>
                </a:lnTo>
                <a:lnTo>
                  <a:pt x="825" y="204114"/>
                </a:lnTo>
                <a:lnTo>
                  <a:pt x="0" y="231927"/>
                </a:lnTo>
                <a:lnTo>
                  <a:pt x="3289" y="286854"/>
                </a:lnTo>
                <a:lnTo>
                  <a:pt x="13169" y="336296"/>
                </a:lnTo>
                <a:lnTo>
                  <a:pt x="29641" y="380238"/>
                </a:lnTo>
                <a:lnTo>
                  <a:pt x="52705" y="418706"/>
                </a:lnTo>
                <a:lnTo>
                  <a:pt x="82384" y="451675"/>
                </a:lnTo>
                <a:lnTo>
                  <a:pt x="88480" y="456247"/>
                </a:lnTo>
                <a:lnTo>
                  <a:pt x="93052" y="460819"/>
                </a:lnTo>
                <a:lnTo>
                  <a:pt x="96113" y="462343"/>
                </a:lnTo>
                <a:lnTo>
                  <a:pt x="106768" y="462343"/>
                </a:lnTo>
                <a:lnTo>
                  <a:pt x="109816" y="460819"/>
                </a:lnTo>
                <a:lnTo>
                  <a:pt x="109816" y="457771"/>
                </a:lnTo>
                <a:lnTo>
                  <a:pt x="109816" y="456247"/>
                </a:lnTo>
                <a:lnTo>
                  <a:pt x="79019" y="418706"/>
                </a:lnTo>
                <a:lnTo>
                  <a:pt x="58889" y="380238"/>
                </a:lnTo>
                <a:lnTo>
                  <a:pt x="44691" y="336296"/>
                </a:lnTo>
                <a:lnTo>
                  <a:pt x="36283" y="286854"/>
                </a:lnTo>
                <a:lnTo>
                  <a:pt x="33528" y="231927"/>
                </a:lnTo>
                <a:lnTo>
                  <a:pt x="36283" y="177012"/>
                </a:lnTo>
                <a:lnTo>
                  <a:pt x="44691" y="127584"/>
                </a:lnTo>
                <a:lnTo>
                  <a:pt x="58889" y="83629"/>
                </a:lnTo>
                <a:lnTo>
                  <a:pt x="79019" y="45173"/>
                </a:lnTo>
                <a:lnTo>
                  <a:pt x="105257" y="12192"/>
                </a:lnTo>
                <a:lnTo>
                  <a:pt x="108292" y="7620"/>
                </a:lnTo>
                <a:lnTo>
                  <a:pt x="109816" y="6096"/>
                </a:lnTo>
                <a:lnTo>
                  <a:pt x="109816" y="3048"/>
                </a:lnTo>
                <a:close/>
              </a:path>
              <a:path w="274954" h="462914">
                <a:moveTo>
                  <a:pt x="269938" y="54952"/>
                </a:moveTo>
                <a:lnTo>
                  <a:pt x="266890" y="50292"/>
                </a:lnTo>
                <a:lnTo>
                  <a:pt x="263842" y="47244"/>
                </a:lnTo>
                <a:lnTo>
                  <a:pt x="254698" y="41148"/>
                </a:lnTo>
                <a:lnTo>
                  <a:pt x="242506" y="41148"/>
                </a:lnTo>
                <a:lnTo>
                  <a:pt x="234886" y="44196"/>
                </a:lnTo>
                <a:lnTo>
                  <a:pt x="228790" y="50292"/>
                </a:lnTo>
                <a:lnTo>
                  <a:pt x="222694" y="56476"/>
                </a:lnTo>
                <a:lnTo>
                  <a:pt x="221170" y="62572"/>
                </a:lnTo>
                <a:lnTo>
                  <a:pt x="221170" y="76288"/>
                </a:lnTo>
                <a:lnTo>
                  <a:pt x="222694" y="80860"/>
                </a:lnTo>
                <a:lnTo>
                  <a:pt x="230314" y="88480"/>
                </a:lnTo>
                <a:lnTo>
                  <a:pt x="234886" y="90004"/>
                </a:lnTo>
                <a:lnTo>
                  <a:pt x="247078" y="90004"/>
                </a:lnTo>
                <a:lnTo>
                  <a:pt x="254698" y="86956"/>
                </a:lnTo>
                <a:lnTo>
                  <a:pt x="266890" y="74764"/>
                </a:lnTo>
                <a:lnTo>
                  <a:pt x="269938" y="68668"/>
                </a:lnTo>
                <a:lnTo>
                  <a:pt x="269938" y="54952"/>
                </a:lnTo>
                <a:close/>
              </a:path>
              <a:path w="274954" h="462914">
                <a:moveTo>
                  <a:pt x="274510" y="277647"/>
                </a:moveTo>
                <a:lnTo>
                  <a:pt x="272986" y="277647"/>
                </a:lnTo>
                <a:lnTo>
                  <a:pt x="272986" y="276123"/>
                </a:lnTo>
                <a:lnTo>
                  <a:pt x="259270" y="276123"/>
                </a:lnTo>
                <a:lnTo>
                  <a:pt x="256222" y="279171"/>
                </a:lnTo>
                <a:lnTo>
                  <a:pt x="256222" y="283743"/>
                </a:lnTo>
                <a:lnTo>
                  <a:pt x="249720" y="301282"/>
                </a:lnTo>
                <a:lnTo>
                  <a:pt x="241935" y="315074"/>
                </a:lnTo>
                <a:lnTo>
                  <a:pt x="233286" y="325424"/>
                </a:lnTo>
                <a:lnTo>
                  <a:pt x="224218" y="332613"/>
                </a:lnTo>
                <a:lnTo>
                  <a:pt x="219646" y="334137"/>
                </a:lnTo>
                <a:lnTo>
                  <a:pt x="207454" y="334137"/>
                </a:lnTo>
                <a:lnTo>
                  <a:pt x="204406" y="331089"/>
                </a:lnTo>
                <a:lnTo>
                  <a:pt x="204406" y="315849"/>
                </a:lnTo>
                <a:lnTo>
                  <a:pt x="205930" y="308229"/>
                </a:lnTo>
                <a:lnTo>
                  <a:pt x="227266" y="253263"/>
                </a:lnTo>
                <a:lnTo>
                  <a:pt x="236385" y="228346"/>
                </a:lnTo>
                <a:lnTo>
                  <a:pt x="247192" y="199618"/>
                </a:lnTo>
                <a:lnTo>
                  <a:pt x="248602" y="195262"/>
                </a:lnTo>
                <a:lnTo>
                  <a:pt x="251650" y="186118"/>
                </a:lnTo>
                <a:lnTo>
                  <a:pt x="251650" y="181546"/>
                </a:lnTo>
                <a:lnTo>
                  <a:pt x="250812" y="172974"/>
                </a:lnTo>
                <a:lnTo>
                  <a:pt x="248412" y="165544"/>
                </a:lnTo>
                <a:lnTo>
                  <a:pt x="245148" y="160210"/>
                </a:lnTo>
                <a:lnTo>
                  <a:pt x="244576" y="159258"/>
                </a:lnTo>
                <a:lnTo>
                  <a:pt x="208978" y="143446"/>
                </a:lnTo>
                <a:lnTo>
                  <a:pt x="201472" y="144018"/>
                </a:lnTo>
                <a:lnTo>
                  <a:pt x="161061" y="174320"/>
                </a:lnTo>
                <a:lnTo>
                  <a:pt x="144868" y="212115"/>
                </a:lnTo>
                <a:lnTo>
                  <a:pt x="144868" y="216687"/>
                </a:lnTo>
                <a:lnTo>
                  <a:pt x="147916" y="218211"/>
                </a:lnTo>
                <a:lnTo>
                  <a:pt x="163169" y="218211"/>
                </a:lnTo>
                <a:lnTo>
                  <a:pt x="163169" y="213639"/>
                </a:lnTo>
                <a:lnTo>
                  <a:pt x="167157" y="200710"/>
                </a:lnTo>
                <a:lnTo>
                  <a:pt x="172300" y="189369"/>
                </a:lnTo>
                <a:lnTo>
                  <a:pt x="178587" y="179476"/>
                </a:lnTo>
                <a:lnTo>
                  <a:pt x="186016" y="170878"/>
                </a:lnTo>
                <a:lnTo>
                  <a:pt x="192214" y="163258"/>
                </a:lnTo>
                <a:lnTo>
                  <a:pt x="199834" y="160210"/>
                </a:lnTo>
                <a:lnTo>
                  <a:pt x="213550" y="160210"/>
                </a:lnTo>
                <a:lnTo>
                  <a:pt x="215074" y="164782"/>
                </a:lnTo>
                <a:lnTo>
                  <a:pt x="215074" y="183070"/>
                </a:lnTo>
                <a:lnTo>
                  <a:pt x="212140" y="191998"/>
                </a:lnTo>
                <a:lnTo>
                  <a:pt x="201333" y="220726"/>
                </a:lnTo>
                <a:lnTo>
                  <a:pt x="192214" y="245643"/>
                </a:lnTo>
                <a:lnTo>
                  <a:pt x="183032" y="269900"/>
                </a:lnTo>
                <a:lnTo>
                  <a:pt x="170789" y="302133"/>
                </a:lnTo>
                <a:lnTo>
                  <a:pt x="169252" y="303657"/>
                </a:lnTo>
                <a:lnTo>
                  <a:pt x="169252" y="312801"/>
                </a:lnTo>
                <a:lnTo>
                  <a:pt x="194297" y="349186"/>
                </a:lnTo>
                <a:lnTo>
                  <a:pt x="210502" y="352425"/>
                </a:lnTo>
                <a:lnTo>
                  <a:pt x="220738" y="351053"/>
                </a:lnTo>
                <a:lnTo>
                  <a:pt x="230695" y="347091"/>
                </a:lnTo>
                <a:lnTo>
                  <a:pt x="240068" y="340855"/>
                </a:lnTo>
                <a:lnTo>
                  <a:pt x="247015" y="334137"/>
                </a:lnTo>
                <a:lnTo>
                  <a:pt x="248602" y="332613"/>
                </a:lnTo>
                <a:lnTo>
                  <a:pt x="268744" y="299186"/>
                </a:lnTo>
                <a:lnTo>
                  <a:pt x="274510" y="282219"/>
                </a:lnTo>
                <a:lnTo>
                  <a:pt x="274510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55324" y="3402622"/>
            <a:ext cx="109855" cy="462915"/>
          </a:xfrm>
          <a:custGeom>
            <a:avLst/>
            <a:gdLst/>
            <a:ahLst/>
            <a:cxnLst/>
            <a:rect l="l" t="t" r="r" b="b"/>
            <a:pathLst>
              <a:path w="109854" h="462914">
                <a:moveTo>
                  <a:pt x="13703" y="0"/>
                </a:moveTo>
                <a:lnTo>
                  <a:pt x="4559" y="0"/>
                </a:lnTo>
                <a:lnTo>
                  <a:pt x="1511" y="1524"/>
                </a:lnTo>
                <a:lnTo>
                  <a:pt x="0" y="1524"/>
                </a:lnTo>
                <a:lnTo>
                  <a:pt x="0" y="6096"/>
                </a:lnTo>
                <a:lnTo>
                  <a:pt x="1511" y="9144"/>
                </a:lnTo>
                <a:lnTo>
                  <a:pt x="4559" y="12192"/>
                </a:lnTo>
                <a:lnTo>
                  <a:pt x="30736" y="44433"/>
                </a:lnTo>
                <a:lnTo>
                  <a:pt x="50844" y="82529"/>
                </a:lnTo>
                <a:lnTo>
                  <a:pt x="65027" y="126477"/>
                </a:lnTo>
                <a:lnTo>
                  <a:pt x="73431" y="176277"/>
                </a:lnTo>
                <a:lnTo>
                  <a:pt x="76200" y="231927"/>
                </a:lnTo>
                <a:lnTo>
                  <a:pt x="73284" y="286838"/>
                </a:lnTo>
                <a:lnTo>
                  <a:pt x="64588" y="336188"/>
                </a:lnTo>
                <a:lnTo>
                  <a:pt x="50186" y="379905"/>
                </a:lnTo>
                <a:lnTo>
                  <a:pt x="30151" y="417917"/>
                </a:lnTo>
                <a:lnTo>
                  <a:pt x="4559" y="450151"/>
                </a:lnTo>
                <a:lnTo>
                  <a:pt x="1511" y="454723"/>
                </a:lnTo>
                <a:lnTo>
                  <a:pt x="0" y="456247"/>
                </a:lnTo>
                <a:lnTo>
                  <a:pt x="0" y="460819"/>
                </a:lnTo>
                <a:lnTo>
                  <a:pt x="1511" y="460819"/>
                </a:lnTo>
                <a:lnTo>
                  <a:pt x="3035" y="462343"/>
                </a:lnTo>
                <a:lnTo>
                  <a:pt x="13703" y="462343"/>
                </a:lnTo>
                <a:lnTo>
                  <a:pt x="16763" y="459295"/>
                </a:lnTo>
                <a:lnTo>
                  <a:pt x="19799" y="457771"/>
                </a:lnTo>
                <a:lnTo>
                  <a:pt x="24371" y="453199"/>
                </a:lnTo>
                <a:lnTo>
                  <a:pt x="27432" y="451675"/>
                </a:lnTo>
                <a:lnTo>
                  <a:pt x="49714" y="427278"/>
                </a:lnTo>
                <a:lnTo>
                  <a:pt x="84040" y="368813"/>
                </a:lnTo>
                <a:lnTo>
                  <a:pt x="102101" y="310451"/>
                </a:lnTo>
                <a:lnTo>
                  <a:pt x="108959" y="259041"/>
                </a:lnTo>
                <a:lnTo>
                  <a:pt x="109816" y="231927"/>
                </a:lnTo>
                <a:lnTo>
                  <a:pt x="106514" y="177008"/>
                </a:lnTo>
                <a:lnTo>
                  <a:pt x="96614" y="127574"/>
                </a:lnTo>
                <a:lnTo>
                  <a:pt x="80127" y="83626"/>
                </a:lnTo>
                <a:lnTo>
                  <a:pt x="57062" y="45165"/>
                </a:lnTo>
                <a:lnTo>
                  <a:pt x="27432" y="12192"/>
                </a:lnTo>
                <a:lnTo>
                  <a:pt x="19799" y="6096"/>
                </a:lnTo>
                <a:lnTo>
                  <a:pt x="13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6" name="object 5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26102" y="3372040"/>
            <a:ext cx="128117" cy="215176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292661" y="3428530"/>
            <a:ext cx="233679" cy="327025"/>
          </a:xfrm>
          <a:custGeom>
            <a:avLst/>
            <a:gdLst/>
            <a:ahLst/>
            <a:cxnLst/>
            <a:rect l="l" t="t" r="r" b="b"/>
            <a:pathLst>
              <a:path w="233679" h="327025">
                <a:moveTo>
                  <a:pt x="111340" y="0"/>
                </a:moveTo>
                <a:lnTo>
                  <a:pt x="108292" y="0"/>
                </a:lnTo>
                <a:lnTo>
                  <a:pt x="88795" y="1928"/>
                </a:lnTo>
                <a:lnTo>
                  <a:pt x="59882" y="4167"/>
                </a:lnTo>
                <a:lnTo>
                  <a:pt x="41236" y="6095"/>
                </a:lnTo>
                <a:lnTo>
                  <a:pt x="38201" y="6095"/>
                </a:lnTo>
                <a:lnTo>
                  <a:pt x="36664" y="9143"/>
                </a:lnTo>
                <a:lnTo>
                  <a:pt x="35140" y="13715"/>
                </a:lnTo>
                <a:lnTo>
                  <a:pt x="33616" y="19812"/>
                </a:lnTo>
                <a:lnTo>
                  <a:pt x="33616" y="24384"/>
                </a:lnTo>
                <a:lnTo>
                  <a:pt x="35140" y="24384"/>
                </a:lnTo>
                <a:lnTo>
                  <a:pt x="36664" y="27520"/>
                </a:lnTo>
                <a:lnTo>
                  <a:pt x="61048" y="27520"/>
                </a:lnTo>
                <a:lnTo>
                  <a:pt x="65620" y="29044"/>
                </a:lnTo>
                <a:lnTo>
                  <a:pt x="67157" y="30568"/>
                </a:lnTo>
                <a:lnTo>
                  <a:pt x="67157" y="36664"/>
                </a:lnTo>
                <a:lnTo>
                  <a:pt x="1904" y="303895"/>
                </a:lnTo>
                <a:lnTo>
                  <a:pt x="0" y="312800"/>
                </a:lnTo>
                <a:lnTo>
                  <a:pt x="0" y="317373"/>
                </a:lnTo>
                <a:lnTo>
                  <a:pt x="1524" y="320420"/>
                </a:lnTo>
                <a:lnTo>
                  <a:pt x="4572" y="321944"/>
                </a:lnTo>
                <a:lnTo>
                  <a:pt x="9143" y="324992"/>
                </a:lnTo>
                <a:lnTo>
                  <a:pt x="12191" y="326516"/>
                </a:lnTo>
                <a:lnTo>
                  <a:pt x="15239" y="326516"/>
                </a:lnTo>
                <a:lnTo>
                  <a:pt x="42194" y="294309"/>
                </a:lnTo>
                <a:lnTo>
                  <a:pt x="53428" y="247167"/>
                </a:lnTo>
                <a:lnTo>
                  <a:pt x="68668" y="186207"/>
                </a:lnTo>
                <a:lnTo>
                  <a:pt x="98018" y="149352"/>
                </a:lnTo>
                <a:lnTo>
                  <a:pt x="126682" y="135826"/>
                </a:lnTo>
                <a:lnTo>
                  <a:pt x="129730" y="134302"/>
                </a:lnTo>
                <a:lnTo>
                  <a:pt x="138874" y="134302"/>
                </a:lnTo>
                <a:lnTo>
                  <a:pt x="148875" y="136016"/>
                </a:lnTo>
                <a:lnTo>
                  <a:pt x="156019" y="141160"/>
                </a:lnTo>
                <a:lnTo>
                  <a:pt x="160305" y="149733"/>
                </a:lnTo>
                <a:lnTo>
                  <a:pt x="161734" y="161734"/>
                </a:lnTo>
                <a:lnTo>
                  <a:pt x="161734" y="169354"/>
                </a:lnTo>
                <a:lnTo>
                  <a:pt x="160210" y="173926"/>
                </a:lnTo>
                <a:lnTo>
                  <a:pt x="160210" y="178498"/>
                </a:lnTo>
                <a:lnTo>
                  <a:pt x="149923" y="216498"/>
                </a:lnTo>
                <a:lnTo>
                  <a:pt x="132778" y="267080"/>
                </a:lnTo>
                <a:lnTo>
                  <a:pt x="129730" y="274700"/>
                </a:lnTo>
                <a:lnTo>
                  <a:pt x="128206" y="282320"/>
                </a:lnTo>
                <a:lnTo>
                  <a:pt x="128206" y="286892"/>
                </a:lnTo>
                <a:lnTo>
                  <a:pt x="128801" y="294608"/>
                </a:lnTo>
                <a:lnTo>
                  <a:pt x="160520" y="324397"/>
                </a:lnTo>
                <a:lnTo>
                  <a:pt x="169354" y="324992"/>
                </a:lnTo>
                <a:lnTo>
                  <a:pt x="176974" y="324992"/>
                </a:lnTo>
                <a:lnTo>
                  <a:pt x="215074" y="297561"/>
                </a:lnTo>
                <a:lnTo>
                  <a:pt x="231838" y="260985"/>
                </a:lnTo>
                <a:lnTo>
                  <a:pt x="233362" y="257835"/>
                </a:lnTo>
                <a:lnTo>
                  <a:pt x="233362" y="251739"/>
                </a:lnTo>
                <a:lnTo>
                  <a:pt x="230314" y="250215"/>
                </a:lnTo>
                <a:lnTo>
                  <a:pt x="218122" y="250215"/>
                </a:lnTo>
                <a:lnTo>
                  <a:pt x="215074" y="253263"/>
                </a:lnTo>
                <a:lnTo>
                  <a:pt x="215074" y="257835"/>
                </a:lnTo>
                <a:lnTo>
                  <a:pt x="211359" y="268752"/>
                </a:lnTo>
                <a:lnTo>
                  <a:pt x="185166" y="304800"/>
                </a:lnTo>
                <a:lnTo>
                  <a:pt x="172402" y="308228"/>
                </a:lnTo>
                <a:lnTo>
                  <a:pt x="166306" y="308228"/>
                </a:lnTo>
                <a:lnTo>
                  <a:pt x="164782" y="306704"/>
                </a:lnTo>
                <a:lnTo>
                  <a:pt x="164782" y="305180"/>
                </a:lnTo>
                <a:lnTo>
                  <a:pt x="163258" y="302132"/>
                </a:lnTo>
                <a:lnTo>
                  <a:pt x="163258" y="297561"/>
                </a:lnTo>
                <a:lnTo>
                  <a:pt x="163806" y="292131"/>
                </a:lnTo>
                <a:lnTo>
                  <a:pt x="165353" y="284988"/>
                </a:lnTo>
                <a:lnTo>
                  <a:pt x="170878" y="265556"/>
                </a:lnTo>
                <a:lnTo>
                  <a:pt x="180927" y="238066"/>
                </a:lnTo>
                <a:lnTo>
                  <a:pt x="188404" y="215176"/>
                </a:lnTo>
                <a:lnTo>
                  <a:pt x="193595" y="196876"/>
                </a:lnTo>
                <a:lnTo>
                  <a:pt x="196786" y="183159"/>
                </a:lnTo>
                <a:lnTo>
                  <a:pt x="198310" y="178498"/>
                </a:lnTo>
                <a:lnTo>
                  <a:pt x="198310" y="166306"/>
                </a:lnTo>
                <a:lnTo>
                  <a:pt x="197429" y="154590"/>
                </a:lnTo>
                <a:lnTo>
                  <a:pt x="174498" y="123967"/>
                </a:lnTo>
                <a:lnTo>
                  <a:pt x="141922" y="117538"/>
                </a:lnTo>
                <a:lnTo>
                  <a:pt x="126147" y="118991"/>
                </a:lnTo>
                <a:lnTo>
                  <a:pt x="110972" y="123444"/>
                </a:lnTo>
                <a:lnTo>
                  <a:pt x="96388" y="131040"/>
                </a:lnTo>
                <a:lnTo>
                  <a:pt x="82384" y="141922"/>
                </a:lnTo>
                <a:lnTo>
                  <a:pt x="79336" y="144970"/>
                </a:lnTo>
                <a:lnTo>
                  <a:pt x="79336" y="143446"/>
                </a:lnTo>
                <a:lnTo>
                  <a:pt x="96113" y="76288"/>
                </a:lnTo>
                <a:lnTo>
                  <a:pt x="103869" y="46223"/>
                </a:lnTo>
                <a:lnTo>
                  <a:pt x="109056" y="24428"/>
                </a:lnTo>
                <a:lnTo>
                  <a:pt x="111960" y="10634"/>
                </a:lnTo>
                <a:lnTo>
                  <a:pt x="112864" y="4572"/>
                </a:lnTo>
                <a:lnTo>
                  <a:pt x="112864" y="1524"/>
                </a:lnTo>
                <a:lnTo>
                  <a:pt x="111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79453" y="3402621"/>
            <a:ext cx="431800" cy="462915"/>
          </a:xfrm>
          <a:custGeom>
            <a:avLst/>
            <a:gdLst/>
            <a:ahLst/>
            <a:cxnLst/>
            <a:rect l="l" t="t" r="r" b="b"/>
            <a:pathLst>
              <a:path w="431800" h="462914">
                <a:moveTo>
                  <a:pt x="109829" y="3048"/>
                </a:moveTo>
                <a:lnTo>
                  <a:pt x="108305" y="1524"/>
                </a:lnTo>
                <a:lnTo>
                  <a:pt x="105257" y="0"/>
                </a:lnTo>
                <a:lnTo>
                  <a:pt x="96113" y="0"/>
                </a:lnTo>
                <a:lnTo>
                  <a:pt x="60693" y="35877"/>
                </a:lnTo>
                <a:lnTo>
                  <a:pt x="25742" y="94145"/>
                </a:lnTo>
                <a:lnTo>
                  <a:pt x="7721" y="152501"/>
                </a:lnTo>
                <a:lnTo>
                  <a:pt x="850" y="204114"/>
                </a:lnTo>
                <a:lnTo>
                  <a:pt x="0" y="231927"/>
                </a:lnTo>
                <a:lnTo>
                  <a:pt x="3302" y="286854"/>
                </a:lnTo>
                <a:lnTo>
                  <a:pt x="13258" y="336296"/>
                </a:lnTo>
                <a:lnTo>
                  <a:pt x="29972" y="380238"/>
                </a:lnTo>
                <a:lnTo>
                  <a:pt x="53492" y="418706"/>
                </a:lnTo>
                <a:lnTo>
                  <a:pt x="83921" y="451675"/>
                </a:lnTo>
                <a:lnTo>
                  <a:pt x="90017" y="456247"/>
                </a:lnTo>
                <a:lnTo>
                  <a:pt x="96113" y="462343"/>
                </a:lnTo>
                <a:lnTo>
                  <a:pt x="108305" y="462343"/>
                </a:lnTo>
                <a:lnTo>
                  <a:pt x="109829" y="460819"/>
                </a:lnTo>
                <a:lnTo>
                  <a:pt x="109829" y="456247"/>
                </a:lnTo>
                <a:lnTo>
                  <a:pt x="105257" y="451675"/>
                </a:lnTo>
                <a:lnTo>
                  <a:pt x="79654" y="418706"/>
                </a:lnTo>
                <a:lnTo>
                  <a:pt x="59588" y="380238"/>
                </a:lnTo>
                <a:lnTo>
                  <a:pt x="45161" y="336296"/>
                </a:lnTo>
                <a:lnTo>
                  <a:pt x="36449" y="286854"/>
                </a:lnTo>
                <a:lnTo>
                  <a:pt x="33528" y="231927"/>
                </a:lnTo>
                <a:lnTo>
                  <a:pt x="36449" y="177012"/>
                </a:lnTo>
                <a:lnTo>
                  <a:pt x="45161" y="127584"/>
                </a:lnTo>
                <a:lnTo>
                  <a:pt x="59588" y="83629"/>
                </a:lnTo>
                <a:lnTo>
                  <a:pt x="79654" y="45173"/>
                </a:lnTo>
                <a:lnTo>
                  <a:pt x="105257" y="12192"/>
                </a:lnTo>
                <a:lnTo>
                  <a:pt x="108305" y="7620"/>
                </a:lnTo>
                <a:lnTo>
                  <a:pt x="109829" y="6096"/>
                </a:lnTo>
                <a:lnTo>
                  <a:pt x="109829" y="3048"/>
                </a:lnTo>
                <a:close/>
              </a:path>
              <a:path w="431800" h="462914">
                <a:moveTo>
                  <a:pt x="269938" y="54952"/>
                </a:moveTo>
                <a:lnTo>
                  <a:pt x="268414" y="50292"/>
                </a:lnTo>
                <a:lnTo>
                  <a:pt x="263842" y="47244"/>
                </a:lnTo>
                <a:lnTo>
                  <a:pt x="260794" y="44196"/>
                </a:lnTo>
                <a:lnTo>
                  <a:pt x="256235" y="41148"/>
                </a:lnTo>
                <a:lnTo>
                  <a:pt x="242506" y="41148"/>
                </a:lnTo>
                <a:lnTo>
                  <a:pt x="236423" y="44196"/>
                </a:lnTo>
                <a:lnTo>
                  <a:pt x="230314" y="50292"/>
                </a:lnTo>
                <a:lnTo>
                  <a:pt x="224218" y="56476"/>
                </a:lnTo>
                <a:lnTo>
                  <a:pt x="221170" y="62572"/>
                </a:lnTo>
                <a:lnTo>
                  <a:pt x="221170" y="76288"/>
                </a:lnTo>
                <a:lnTo>
                  <a:pt x="222694" y="80860"/>
                </a:lnTo>
                <a:lnTo>
                  <a:pt x="227279" y="83908"/>
                </a:lnTo>
                <a:lnTo>
                  <a:pt x="230314" y="88480"/>
                </a:lnTo>
                <a:lnTo>
                  <a:pt x="234886" y="90004"/>
                </a:lnTo>
                <a:lnTo>
                  <a:pt x="248602" y="90004"/>
                </a:lnTo>
                <a:lnTo>
                  <a:pt x="254698" y="86956"/>
                </a:lnTo>
                <a:lnTo>
                  <a:pt x="266890" y="74764"/>
                </a:lnTo>
                <a:lnTo>
                  <a:pt x="269938" y="68668"/>
                </a:lnTo>
                <a:lnTo>
                  <a:pt x="269938" y="54952"/>
                </a:lnTo>
                <a:close/>
              </a:path>
              <a:path w="431800" h="462914">
                <a:moveTo>
                  <a:pt x="276047" y="277647"/>
                </a:moveTo>
                <a:lnTo>
                  <a:pt x="272986" y="277647"/>
                </a:lnTo>
                <a:lnTo>
                  <a:pt x="272986" y="276123"/>
                </a:lnTo>
                <a:lnTo>
                  <a:pt x="259270" y="276123"/>
                </a:lnTo>
                <a:lnTo>
                  <a:pt x="259270" y="277647"/>
                </a:lnTo>
                <a:lnTo>
                  <a:pt x="257746" y="277647"/>
                </a:lnTo>
                <a:lnTo>
                  <a:pt x="257746" y="279171"/>
                </a:lnTo>
                <a:lnTo>
                  <a:pt x="242506" y="315074"/>
                </a:lnTo>
                <a:lnTo>
                  <a:pt x="221170" y="334137"/>
                </a:lnTo>
                <a:lnTo>
                  <a:pt x="207454" y="334137"/>
                </a:lnTo>
                <a:lnTo>
                  <a:pt x="204406" y="331089"/>
                </a:lnTo>
                <a:lnTo>
                  <a:pt x="204406" y="320421"/>
                </a:lnTo>
                <a:lnTo>
                  <a:pt x="205930" y="315849"/>
                </a:lnTo>
                <a:lnTo>
                  <a:pt x="207454" y="308229"/>
                </a:lnTo>
                <a:lnTo>
                  <a:pt x="227279" y="253263"/>
                </a:lnTo>
                <a:lnTo>
                  <a:pt x="237032" y="228346"/>
                </a:lnTo>
                <a:lnTo>
                  <a:pt x="243649" y="210553"/>
                </a:lnTo>
                <a:lnTo>
                  <a:pt x="247408" y="199618"/>
                </a:lnTo>
                <a:lnTo>
                  <a:pt x="248602" y="195262"/>
                </a:lnTo>
                <a:lnTo>
                  <a:pt x="251650" y="186118"/>
                </a:lnTo>
                <a:lnTo>
                  <a:pt x="251650" y="181546"/>
                </a:lnTo>
                <a:lnTo>
                  <a:pt x="250812" y="172974"/>
                </a:lnTo>
                <a:lnTo>
                  <a:pt x="217817" y="144043"/>
                </a:lnTo>
                <a:lnTo>
                  <a:pt x="208991" y="143446"/>
                </a:lnTo>
                <a:lnTo>
                  <a:pt x="202145" y="144018"/>
                </a:lnTo>
                <a:lnTo>
                  <a:pt x="162026" y="174320"/>
                </a:lnTo>
                <a:lnTo>
                  <a:pt x="146405" y="212115"/>
                </a:lnTo>
                <a:lnTo>
                  <a:pt x="146405" y="216687"/>
                </a:lnTo>
                <a:lnTo>
                  <a:pt x="149453" y="218211"/>
                </a:lnTo>
                <a:lnTo>
                  <a:pt x="163169" y="218211"/>
                </a:lnTo>
                <a:lnTo>
                  <a:pt x="163169" y="216687"/>
                </a:lnTo>
                <a:lnTo>
                  <a:pt x="164693" y="215163"/>
                </a:lnTo>
                <a:lnTo>
                  <a:pt x="164693" y="213639"/>
                </a:lnTo>
                <a:lnTo>
                  <a:pt x="168719" y="200710"/>
                </a:lnTo>
                <a:lnTo>
                  <a:pt x="192214" y="163258"/>
                </a:lnTo>
                <a:lnTo>
                  <a:pt x="199847" y="160210"/>
                </a:lnTo>
                <a:lnTo>
                  <a:pt x="213550" y="160210"/>
                </a:lnTo>
                <a:lnTo>
                  <a:pt x="216598" y="164782"/>
                </a:lnTo>
                <a:lnTo>
                  <a:pt x="216598" y="176974"/>
                </a:lnTo>
                <a:lnTo>
                  <a:pt x="215074" y="183070"/>
                </a:lnTo>
                <a:lnTo>
                  <a:pt x="212140" y="191998"/>
                </a:lnTo>
                <a:lnTo>
                  <a:pt x="201333" y="220726"/>
                </a:lnTo>
                <a:lnTo>
                  <a:pt x="192214" y="245643"/>
                </a:lnTo>
                <a:lnTo>
                  <a:pt x="183095" y="269900"/>
                </a:lnTo>
                <a:lnTo>
                  <a:pt x="176403" y="287604"/>
                </a:lnTo>
                <a:lnTo>
                  <a:pt x="170891" y="302133"/>
                </a:lnTo>
                <a:lnTo>
                  <a:pt x="170891" y="312801"/>
                </a:lnTo>
                <a:lnTo>
                  <a:pt x="194310" y="349186"/>
                </a:lnTo>
                <a:lnTo>
                  <a:pt x="210502" y="352425"/>
                </a:lnTo>
                <a:lnTo>
                  <a:pt x="221386" y="351053"/>
                </a:lnTo>
                <a:lnTo>
                  <a:pt x="231267" y="347091"/>
                </a:lnTo>
                <a:lnTo>
                  <a:pt x="240296" y="340855"/>
                </a:lnTo>
                <a:lnTo>
                  <a:pt x="247065" y="334137"/>
                </a:lnTo>
                <a:lnTo>
                  <a:pt x="248602" y="332613"/>
                </a:lnTo>
                <a:lnTo>
                  <a:pt x="269392" y="299186"/>
                </a:lnTo>
                <a:lnTo>
                  <a:pt x="276047" y="282219"/>
                </a:lnTo>
                <a:lnTo>
                  <a:pt x="276047" y="277647"/>
                </a:lnTo>
                <a:close/>
              </a:path>
              <a:path w="431800" h="462914">
                <a:moveTo>
                  <a:pt x="431673" y="231927"/>
                </a:moveTo>
                <a:lnTo>
                  <a:pt x="428218" y="177012"/>
                </a:lnTo>
                <a:lnTo>
                  <a:pt x="417957" y="127584"/>
                </a:lnTo>
                <a:lnTo>
                  <a:pt x="401027" y="83629"/>
                </a:lnTo>
                <a:lnTo>
                  <a:pt x="377583" y="45173"/>
                </a:lnTo>
                <a:lnTo>
                  <a:pt x="347764" y="12192"/>
                </a:lnTo>
                <a:lnTo>
                  <a:pt x="337096" y="3048"/>
                </a:lnTo>
                <a:lnTo>
                  <a:pt x="335572" y="0"/>
                </a:lnTo>
                <a:lnTo>
                  <a:pt x="324904" y="0"/>
                </a:lnTo>
                <a:lnTo>
                  <a:pt x="323380" y="1524"/>
                </a:lnTo>
                <a:lnTo>
                  <a:pt x="321856" y="1524"/>
                </a:lnTo>
                <a:lnTo>
                  <a:pt x="320332" y="3048"/>
                </a:lnTo>
                <a:lnTo>
                  <a:pt x="320332" y="6096"/>
                </a:lnTo>
                <a:lnTo>
                  <a:pt x="321856" y="6096"/>
                </a:lnTo>
                <a:lnTo>
                  <a:pt x="323380" y="9144"/>
                </a:lnTo>
                <a:lnTo>
                  <a:pt x="352018" y="44437"/>
                </a:lnTo>
                <a:lnTo>
                  <a:pt x="372071" y="82537"/>
                </a:lnTo>
                <a:lnTo>
                  <a:pt x="386499" y="126479"/>
                </a:lnTo>
                <a:lnTo>
                  <a:pt x="395211" y="176288"/>
                </a:lnTo>
                <a:lnTo>
                  <a:pt x="398145" y="231927"/>
                </a:lnTo>
                <a:lnTo>
                  <a:pt x="395211" y="286842"/>
                </a:lnTo>
                <a:lnTo>
                  <a:pt x="386499" y="336194"/>
                </a:lnTo>
                <a:lnTo>
                  <a:pt x="372071" y="379907"/>
                </a:lnTo>
                <a:lnTo>
                  <a:pt x="352018" y="417918"/>
                </a:lnTo>
                <a:lnTo>
                  <a:pt x="326428" y="450151"/>
                </a:lnTo>
                <a:lnTo>
                  <a:pt x="323380" y="454723"/>
                </a:lnTo>
                <a:lnTo>
                  <a:pt x="320332" y="456247"/>
                </a:lnTo>
                <a:lnTo>
                  <a:pt x="320332" y="459295"/>
                </a:lnTo>
                <a:lnTo>
                  <a:pt x="323380" y="462343"/>
                </a:lnTo>
                <a:lnTo>
                  <a:pt x="335572" y="462343"/>
                </a:lnTo>
                <a:lnTo>
                  <a:pt x="335572" y="460819"/>
                </a:lnTo>
                <a:lnTo>
                  <a:pt x="338620" y="459295"/>
                </a:lnTo>
                <a:lnTo>
                  <a:pt x="343192" y="454723"/>
                </a:lnTo>
                <a:lnTo>
                  <a:pt x="346240" y="453199"/>
                </a:lnTo>
                <a:lnTo>
                  <a:pt x="347764" y="451675"/>
                </a:lnTo>
                <a:lnTo>
                  <a:pt x="389712" y="399770"/>
                </a:lnTo>
                <a:lnTo>
                  <a:pt x="417957" y="334137"/>
                </a:lnTo>
                <a:lnTo>
                  <a:pt x="428244" y="285318"/>
                </a:lnTo>
                <a:lnTo>
                  <a:pt x="430809" y="259041"/>
                </a:lnTo>
                <a:lnTo>
                  <a:pt x="431673" y="231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97686" y="3443770"/>
            <a:ext cx="131445" cy="311785"/>
          </a:xfrm>
          <a:custGeom>
            <a:avLst/>
            <a:gdLst/>
            <a:ahLst/>
            <a:cxnLst/>
            <a:rect l="l" t="t" r="r" b="b"/>
            <a:pathLst>
              <a:path w="131445" h="311785">
                <a:moveTo>
                  <a:pt x="111353" y="0"/>
                </a:moveTo>
                <a:lnTo>
                  <a:pt x="97535" y="0"/>
                </a:lnTo>
                <a:lnTo>
                  <a:pt x="89916" y="3048"/>
                </a:lnTo>
                <a:lnTo>
                  <a:pt x="85344" y="9144"/>
                </a:lnTo>
                <a:lnTo>
                  <a:pt x="79248" y="15328"/>
                </a:lnTo>
                <a:lnTo>
                  <a:pt x="76200" y="21424"/>
                </a:lnTo>
                <a:lnTo>
                  <a:pt x="76200" y="35140"/>
                </a:lnTo>
                <a:lnTo>
                  <a:pt x="77724" y="39712"/>
                </a:lnTo>
                <a:lnTo>
                  <a:pt x="82296" y="42760"/>
                </a:lnTo>
                <a:lnTo>
                  <a:pt x="85344" y="47332"/>
                </a:lnTo>
                <a:lnTo>
                  <a:pt x="89916" y="48856"/>
                </a:lnTo>
                <a:lnTo>
                  <a:pt x="102196" y="48856"/>
                </a:lnTo>
                <a:lnTo>
                  <a:pt x="109829" y="45808"/>
                </a:lnTo>
                <a:lnTo>
                  <a:pt x="122008" y="33616"/>
                </a:lnTo>
                <a:lnTo>
                  <a:pt x="125056" y="27520"/>
                </a:lnTo>
                <a:lnTo>
                  <a:pt x="125056" y="13804"/>
                </a:lnTo>
                <a:lnTo>
                  <a:pt x="123532" y="9144"/>
                </a:lnTo>
                <a:lnTo>
                  <a:pt x="118960" y="6096"/>
                </a:lnTo>
                <a:lnTo>
                  <a:pt x="115912" y="3048"/>
                </a:lnTo>
                <a:lnTo>
                  <a:pt x="111353" y="0"/>
                </a:lnTo>
                <a:close/>
              </a:path>
              <a:path w="131445" h="311785">
                <a:moveTo>
                  <a:pt x="100243" y="119062"/>
                </a:moveTo>
                <a:lnTo>
                  <a:pt x="68579" y="119062"/>
                </a:lnTo>
                <a:lnTo>
                  <a:pt x="71627" y="123634"/>
                </a:lnTo>
                <a:lnTo>
                  <a:pt x="71627" y="135826"/>
                </a:lnTo>
                <a:lnTo>
                  <a:pt x="70103" y="141922"/>
                </a:lnTo>
                <a:lnTo>
                  <a:pt x="67175" y="150842"/>
                </a:lnTo>
                <a:lnTo>
                  <a:pt x="56364" y="179573"/>
                </a:lnTo>
                <a:lnTo>
                  <a:pt x="47244" y="204495"/>
                </a:lnTo>
                <a:lnTo>
                  <a:pt x="38123" y="228752"/>
                </a:lnTo>
                <a:lnTo>
                  <a:pt x="31432" y="246456"/>
                </a:lnTo>
                <a:lnTo>
                  <a:pt x="25907" y="260985"/>
                </a:lnTo>
                <a:lnTo>
                  <a:pt x="25907" y="271652"/>
                </a:lnTo>
                <a:lnTo>
                  <a:pt x="49339" y="308038"/>
                </a:lnTo>
                <a:lnTo>
                  <a:pt x="65531" y="311276"/>
                </a:lnTo>
                <a:lnTo>
                  <a:pt x="76415" y="309895"/>
                </a:lnTo>
                <a:lnTo>
                  <a:pt x="86307" y="305942"/>
                </a:lnTo>
                <a:lnTo>
                  <a:pt x="95358" y="299704"/>
                </a:lnTo>
                <a:lnTo>
                  <a:pt x="102174" y="292988"/>
                </a:lnTo>
                <a:lnTo>
                  <a:pt x="62483" y="292988"/>
                </a:lnTo>
                <a:lnTo>
                  <a:pt x="59435" y="289940"/>
                </a:lnTo>
                <a:lnTo>
                  <a:pt x="59435" y="279273"/>
                </a:lnTo>
                <a:lnTo>
                  <a:pt x="60959" y="274700"/>
                </a:lnTo>
                <a:lnTo>
                  <a:pt x="62483" y="267080"/>
                </a:lnTo>
                <a:lnTo>
                  <a:pt x="82296" y="212115"/>
                </a:lnTo>
                <a:lnTo>
                  <a:pt x="91430" y="187193"/>
                </a:lnTo>
                <a:lnTo>
                  <a:pt x="102302" y="158462"/>
                </a:lnTo>
                <a:lnTo>
                  <a:pt x="103720" y="154114"/>
                </a:lnTo>
                <a:lnTo>
                  <a:pt x="106768" y="144970"/>
                </a:lnTo>
                <a:lnTo>
                  <a:pt x="106768" y="140398"/>
                </a:lnTo>
                <a:lnTo>
                  <a:pt x="105934" y="131825"/>
                </a:lnTo>
                <a:lnTo>
                  <a:pt x="103519" y="124396"/>
                </a:lnTo>
                <a:lnTo>
                  <a:pt x="100243" y="119062"/>
                </a:lnTo>
                <a:close/>
              </a:path>
              <a:path w="131445" h="311785">
                <a:moveTo>
                  <a:pt x="128104" y="234975"/>
                </a:moveTo>
                <a:lnTo>
                  <a:pt x="114401" y="234975"/>
                </a:lnTo>
                <a:lnTo>
                  <a:pt x="111353" y="238023"/>
                </a:lnTo>
                <a:lnTo>
                  <a:pt x="111353" y="242595"/>
                </a:lnTo>
                <a:lnTo>
                  <a:pt x="105045" y="260132"/>
                </a:lnTo>
                <a:lnTo>
                  <a:pt x="97582" y="273926"/>
                </a:lnTo>
                <a:lnTo>
                  <a:pt x="88977" y="284272"/>
                </a:lnTo>
                <a:lnTo>
                  <a:pt x="79248" y="291464"/>
                </a:lnTo>
                <a:lnTo>
                  <a:pt x="76200" y="292988"/>
                </a:lnTo>
                <a:lnTo>
                  <a:pt x="102174" y="292988"/>
                </a:lnTo>
                <a:lnTo>
                  <a:pt x="124516" y="258032"/>
                </a:lnTo>
                <a:lnTo>
                  <a:pt x="131165" y="241071"/>
                </a:lnTo>
                <a:lnTo>
                  <a:pt x="131165" y="236499"/>
                </a:lnTo>
                <a:lnTo>
                  <a:pt x="128104" y="236499"/>
                </a:lnTo>
                <a:lnTo>
                  <a:pt x="128104" y="234975"/>
                </a:lnTo>
                <a:close/>
              </a:path>
              <a:path w="131445" h="311785">
                <a:moveTo>
                  <a:pt x="64007" y="102298"/>
                </a:moveTo>
                <a:lnTo>
                  <a:pt x="26598" y="120873"/>
                </a:lnTo>
                <a:lnTo>
                  <a:pt x="1524" y="166395"/>
                </a:lnTo>
                <a:lnTo>
                  <a:pt x="0" y="170967"/>
                </a:lnTo>
                <a:lnTo>
                  <a:pt x="1524" y="175539"/>
                </a:lnTo>
                <a:lnTo>
                  <a:pt x="3048" y="177063"/>
                </a:lnTo>
                <a:lnTo>
                  <a:pt x="18287" y="177063"/>
                </a:lnTo>
                <a:lnTo>
                  <a:pt x="18287" y="175539"/>
                </a:lnTo>
                <a:lnTo>
                  <a:pt x="19811" y="174015"/>
                </a:lnTo>
                <a:lnTo>
                  <a:pt x="19811" y="172491"/>
                </a:lnTo>
                <a:lnTo>
                  <a:pt x="23574" y="159557"/>
                </a:lnTo>
                <a:lnTo>
                  <a:pt x="28194" y="148220"/>
                </a:lnTo>
                <a:lnTo>
                  <a:pt x="33956" y="138328"/>
                </a:lnTo>
                <a:lnTo>
                  <a:pt x="41148" y="129730"/>
                </a:lnTo>
                <a:lnTo>
                  <a:pt x="47244" y="122110"/>
                </a:lnTo>
                <a:lnTo>
                  <a:pt x="54864" y="119062"/>
                </a:lnTo>
                <a:lnTo>
                  <a:pt x="100243" y="119062"/>
                </a:lnTo>
                <a:lnTo>
                  <a:pt x="99659" y="118110"/>
                </a:lnTo>
                <a:lnTo>
                  <a:pt x="94487" y="112966"/>
                </a:lnTo>
                <a:lnTo>
                  <a:pt x="88225" y="108084"/>
                </a:lnTo>
                <a:lnTo>
                  <a:pt x="80962" y="104775"/>
                </a:lnTo>
                <a:lnTo>
                  <a:pt x="72842" y="102893"/>
                </a:lnTo>
                <a:lnTo>
                  <a:pt x="64007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02204" y="4127372"/>
            <a:ext cx="386080" cy="209550"/>
          </a:xfrm>
          <a:custGeom>
            <a:avLst/>
            <a:gdLst/>
            <a:ahLst/>
            <a:cxnLst/>
            <a:rect l="l" t="t" r="r" b="b"/>
            <a:pathLst>
              <a:path w="386080" h="209550">
                <a:moveTo>
                  <a:pt x="89175" y="16763"/>
                </a:moveTo>
                <a:lnTo>
                  <a:pt x="57912" y="16763"/>
                </a:lnTo>
                <a:lnTo>
                  <a:pt x="61048" y="22860"/>
                </a:lnTo>
                <a:lnTo>
                  <a:pt x="61048" y="41249"/>
                </a:lnTo>
                <a:lnTo>
                  <a:pt x="59436" y="45821"/>
                </a:lnTo>
                <a:lnTo>
                  <a:pt x="58293" y="51252"/>
                </a:lnTo>
                <a:lnTo>
                  <a:pt x="54770" y="65633"/>
                </a:lnTo>
                <a:lnTo>
                  <a:pt x="49148" y="87864"/>
                </a:lnTo>
                <a:lnTo>
                  <a:pt x="41147" y="119062"/>
                </a:lnTo>
                <a:lnTo>
                  <a:pt x="28765" y="173786"/>
                </a:lnTo>
                <a:lnTo>
                  <a:pt x="25528" y="188683"/>
                </a:lnTo>
                <a:lnTo>
                  <a:pt x="24383" y="195364"/>
                </a:lnTo>
                <a:lnTo>
                  <a:pt x="24383" y="199936"/>
                </a:lnTo>
                <a:lnTo>
                  <a:pt x="25907" y="202984"/>
                </a:lnTo>
                <a:lnTo>
                  <a:pt x="28956" y="204508"/>
                </a:lnTo>
                <a:lnTo>
                  <a:pt x="32003" y="207556"/>
                </a:lnTo>
                <a:lnTo>
                  <a:pt x="35051" y="209080"/>
                </a:lnTo>
                <a:lnTo>
                  <a:pt x="48768" y="209080"/>
                </a:lnTo>
                <a:lnTo>
                  <a:pt x="56387" y="204508"/>
                </a:lnTo>
                <a:lnTo>
                  <a:pt x="59436" y="195364"/>
                </a:lnTo>
                <a:lnTo>
                  <a:pt x="61489" y="189633"/>
                </a:lnTo>
                <a:lnTo>
                  <a:pt x="65247" y="176974"/>
                </a:lnTo>
                <a:lnTo>
                  <a:pt x="70673" y="157559"/>
                </a:lnTo>
                <a:lnTo>
                  <a:pt x="77812" y="131254"/>
                </a:lnTo>
                <a:lnTo>
                  <a:pt x="93052" y="68681"/>
                </a:lnTo>
                <a:lnTo>
                  <a:pt x="96100" y="64109"/>
                </a:lnTo>
                <a:lnTo>
                  <a:pt x="108102" y="46662"/>
                </a:lnTo>
                <a:lnTo>
                  <a:pt x="120825" y="33629"/>
                </a:lnTo>
                <a:lnTo>
                  <a:pt x="96100" y="33629"/>
                </a:lnTo>
                <a:lnTo>
                  <a:pt x="96100" y="30581"/>
                </a:lnTo>
                <a:lnTo>
                  <a:pt x="94576" y="26009"/>
                </a:lnTo>
                <a:lnTo>
                  <a:pt x="91528" y="19812"/>
                </a:lnTo>
                <a:lnTo>
                  <a:pt x="89175" y="16763"/>
                </a:lnTo>
                <a:close/>
              </a:path>
              <a:path w="386080" h="209550">
                <a:moveTo>
                  <a:pt x="210544" y="16763"/>
                </a:moveTo>
                <a:lnTo>
                  <a:pt x="163156" y="16763"/>
                </a:lnTo>
                <a:lnTo>
                  <a:pt x="172978" y="18494"/>
                </a:lnTo>
                <a:lnTo>
                  <a:pt x="179628" y="23672"/>
                </a:lnTo>
                <a:lnTo>
                  <a:pt x="183402" y="32280"/>
                </a:lnTo>
                <a:lnTo>
                  <a:pt x="184594" y="44297"/>
                </a:lnTo>
                <a:lnTo>
                  <a:pt x="184594" y="62585"/>
                </a:lnTo>
                <a:lnTo>
                  <a:pt x="183070" y="65633"/>
                </a:lnTo>
                <a:lnTo>
                  <a:pt x="181546" y="73253"/>
                </a:lnTo>
                <a:lnTo>
                  <a:pt x="178498" y="84493"/>
                </a:lnTo>
                <a:lnTo>
                  <a:pt x="176831" y="91470"/>
                </a:lnTo>
                <a:lnTo>
                  <a:pt x="175450" y="99161"/>
                </a:lnTo>
                <a:lnTo>
                  <a:pt x="173172" y="106332"/>
                </a:lnTo>
                <a:lnTo>
                  <a:pt x="171018" y="113907"/>
                </a:lnTo>
                <a:lnTo>
                  <a:pt x="169149" y="121751"/>
                </a:lnTo>
                <a:lnTo>
                  <a:pt x="167728" y="129730"/>
                </a:lnTo>
                <a:lnTo>
                  <a:pt x="160173" y="157948"/>
                </a:lnTo>
                <a:lnTo>
                  <a:pt x="155146" y="177085"/>
                </a:lnTo>
                <a:lnTo>
                  <a:pt x="152085" y="189395"/>
                </a:lnTo>
                <a:lnTo>
                  <a:pt x="150964" y="195364"/>
                </a:lnTo>
                <a:lnTo>
                  <a:pt x="152501" y="199936"/>
                </a:lnTo>
                <a:lnTo>
                  <a:pt x="155536" y="206032"/>
                </a:lnTo>
                <a:lnTo>
                  <a:pt x="160108" y="209080"/>
                </a:lnTo>
                <a:lnTo>
                  <a:pt x="176974" y="209080"/>
                </a:lnTo>
                <a:lnTo>
                  <a:pt x="198143" y="157559"/>
                </a:lnTo>
                <a:lnTo>
                  <a:pt x="204406" y="131254"/>
                </a:lnTo>
                <a:lnTo>
                  <a:pt x="219646" y="68681"/>
                </a:lnTo>
                <a:lnTo>
                  <a:pt x="224218" y="64109"/>
                </a:lnTo>
                <a:lnTo>
                  <a:pt x="235362" y="46662"/>
                </a:lnTo>
                <a:lnTo>
                  <a:pt x="243443" y="38201"/>
                </a:lnTo>
                <a:lnTo>
                  <a:pt x="221170" y="38201"/>
                </a:lnTo>
                <a:lnTo>
                  <a:pt x="221170" y="36677"/>
                </a:lnTo>
                <a:lnTo>
                  <a:pt x="214334" y="20616"/>
                </a:lnTo>
                <a:lnTo>
                  <a:pt x="210544" y="16763"/>
                </a:lnTo>
                <a:close/>
              </a:path>
              <a:path w="386080" h="209550">
                <a:moveTo>
                  <a:pt x="338811" y="16763"/>
                </a:moveTo>
                <a:lnTo>
                  <a:pt x="289839" y="16763"/>
                </a:lnTo>
                <a:lnTo>
                  <a:pt x="299846" y="18494"/>
                </a:lnTo>
                <a:lnTo>
                  <a:pt x="306989" y="23672"/>
                </a:lnTo>
                <a:lnTo>
                  <a:pt x="311272" y="32280"/>
                </a:lnTo>
                <a:lnTo>
                  <a:pt x="312699" y="44297"/>
                </a:lnTo>
                <a:lnTo>
                  <a:pt x="312699" y="58013"/>
                </a:lnTo>
                <a:lnTo>
                  <a:pt x="311175" y="62585"/>
                </a:lnTo>
                <a:lnTo>
                  <a:pt x="307770" y="78006"/>
                </a:lnTo>
                <a:lnTo>
                  <a:pt x="302221" y="96729"/>
                </a:lnTo>
                <a:lnTo>
                  <a:pt x="294673" y="118596"/>
                </a:lnTo>
                <a:lnTo>
                  <a:pt x="285267" y="143446"/>
                </a:lnTo>
                <a:lnTo>
                  <a:pt x="283015" y="151780"/>
                </a:lnTo>
                <a:lnTo>
                  <a:pt x="281031" y="158686"/>
                </a:lnTo>
                <a:lnTo>
                  <a:pt x="279620" y="164449"/>
                </a:lnTo>
                <a:lnTo>
                  <a:pt x="279082" y="169354"/>
                </a:lnTo>
                <a:lnTo>
                  <a:pt x="279906" y="177085"/>
                </a:lnTo>
                <a:lnTo>
                  <a:pt x="311699" y="206960"/>
                </a:lnTo>
                <a:lnTo>
                  <a:pt x="320319" y="207556"/>
                </a:lnTo>
                <a:lnTo>
                  <a:pt x="327939" y="207556"/>
                </a:lnTo>
                <a:lnTo>
                  <a:pt x="340131" y="204508"/>
                </a:lnTo>
                <a:lnTo>
                  <a:pt x="354752" y="193895"/>
                </a:lnTo>
                <a:lnTo>
                  <a:pt x="356148" y="192316"/>
                </a:lnTo>
                <a:lnTo>
                  <a:pt x="320319" y="192316"/>
                </a:lnTo>
                <a:lnTo>
                  <a:pt x="315747" y="187744"/>
                </a:lnTo>
                <a:lnTo>
                  <a:pt x="315747" y="184696"/>
                </a:lnTo>
                <a:lnTo>
                  <a:pt x="314236" y="180022"/>
                </a:lnTo>
                <a:lnTo>
                  <a:pt x="314805" y="174378"/>
                </a:lnTo>
                <a:lnTo>
                  <a:pt x="316515" y="166878"/>
                </a:lnTo>
                <a:lnTo>
                  <a:pt x="319368" y="157948"/>
                </a:lnTo>
                <a:lnTo>
                  <a:pt x="323367" y="148018"/>
                </a:lnTo>
                <a:lnTo>
                  <a:pt x="332773" y="120572"/>
                </a:lnTo>
                <a:lnTo>
                  <a:pt x="340321" y="97682"/>
                </a:lnTo>
                <a:lnTo>
                  <a:pt x="345870" y="79363"/>
                </a:lnTo>
                <a:lnTo>
                  <a:pt x="349275" y="65633"/>
                </a:lnTo>
                <a:lnTo>
                  <a:pt x="349160" y="47345"/>
                </a:lnTo>
                <a:lnTo>
                  <a:pt x="348394" y="37137"/>
                </a:lnTo>
                <a:lnTo>
                  <a:pt x="345655" y="27101"/>
                </a:lnTo>
                <a:lnTo>
                  <a:pt x="340917" y="18780"/>
                </a:lnTo>
                <a:lnTo>
                  <a:pt x="338811" y="16763"/>
                </a:lnTo>
                <a:close/>
              </a:path>
              <a:path w="386080" h="209550">
                <a:moveTo>
                  <a:pt x="382803" y="132778"/>
                </a:moveTo>
                <a:lnTo>
                  <a:pt x="369087" y="132778"/>
                </a:lnTo>
                <a:lnTo>
                  <a:pt x="369087" y="134302"/>
                </a:lnTo>
                <a:lnTo>
                  <a:pt x="367563" y="134302"/>
                </a:lnTo>
                <a:lnTo>
                  <a:pt x="367563" y="135826"/>
                </a:lnTo>
                <a:lnTo>
                  <a:pt x="366039" y="140398"/>
                </a:lnTo>
                <a:lnTo>
                  <a:pt x="347672" y="177085"/>
                </a:lnTo>
                <a:lnTo>
                  <a:pt x="323367" y="192316"/>
                </a:lnTo>
                <a:lnTo>
                  <a:pt x="356148" y="192316"/>
                </a:lnTo>
                <a:lnTo>
                  <a:pt x="366801" y="180263"/>
                </a:lnTo>
                <a:lnTo>
                  <a:pt x="376564" y="163488"/>
                </a:lnTo>
                <a:lnTo>
                  <a:pt x="384327" y="143446"/>
                </a:lnTo>
                <a:lnTo>
                  <a:pt x="384327" y="140398"/>
                </a:lnTo>
                <a:lnTo>
                  <a:pt x="385864" y="138874"/>
                </a:lnTo>
                <a:lnTo>
                  <a:pt x="385864" y="134302"/>
                </a:lnTo>
                <a:lnTo>
                  <a:pt x="382803" y="132778"/>
                </a:lnTo>
                <a:close/>
              </a:path>
              <a:path w="386080" h="209550">
                <a:moveTo>
                  <a:pt x="50292" y="0"/>
                </a:moveTo>
                <a:lnTo>
                  <a:pt x="16001" y="25577"/>
                </a:lnTo>
                <a:lnTo>
                  <a:pt x="0" y="67157"/>
                </a:lnTo>
                <a:lnTo>
                  <a:pt x="0" y="71729"/>
                </a:lnTo>
                <a:lnTo>
                  <a:pt x="3047" y="74777"/>
                </a:lnTo>
                <a:lnTo>
                  <a:pt x="16763" y="74777"/>
                </a:lnTo>
                <a:lnTo>
                  <a:pt x="16763" y="73253"/>
                </a:lnTo>
                <a:lnTo>
                  <a:pt x="18287" y="73253"/>
                </a:lnTo>
                <a:lnTo>
                  <a:pt x="18287" y="71729"/>
                </a:lnTo>
                <a:lnTo>
                  <a:pt x="23979" y="52273"/>
                </a:lnTo>
                <a:lnTo>
                  <a:pt x="29575" y="37137"/>
                </a:lnTo>
                <a:lnTo>
                  <a:pt x="34790" y="26466"/>
                </a:lnTo>
                <a:lnTo>
                  <a:pt x="39624" y="19812"/>
                </a:lnTo>
                <a:lnTo>
                  <a:pt x="44195" y="18287"/>
                </a:lnTo>
                <a:lnTo>
                  <a:pt x="47243" y="16763"/>
                </a:lnTo>
                <a:lnTo>
                  <a:pt x="89175" y="16763"/>
                </a:lnTo>
                <a:lnTo>
                  <a:pt x="84669" y="10929"/>
                </a:lnTo>
                <a:lnTo>
                  <a:pt x="75515" y="4762"/>
                </a:lnTo>
                <a:lnTo>
                  <a:pt x="64059" y="1166"/>
                </a:lnTo>
                <a:lnTo>
                  <a:pt x="50292" y="0"/>
                </a:lnTo>
                <a:close/>
              </a:path>
              <a:path w="386080" h="209550">
                <a:moveTo>
                  <a:pt x="294411" y="0"/>
                </a:moveTo>
                <a:lnTo>
                  <a:pt x="254246" y="9955"/>
                </a:lnTo>
                <a:lnTo>
                  <a:pt x="225742" y="33629"/>
                </a:lnTo>
                <a:lnTo>
                  <a:pt x="221170" y="38201"/>
                </a:lnTo>
                <a:lnTo>
                  <a:pt x="243443" y="38201"/>
                </a:lnTo>
                <a:lnTo>
                  <a:pt x="248221" y="33197"/>
                </a:lnTo>
                <a:lnTo>
                  <a:pt x="262794" y="23733"/>
                </a:lnTo>
                <a:lnTo>
                  <a:pt x="279082" y="18287"/>
                </a:lnTo>
                <a:lnTo>
                  <a:pt x="280708" y="16763"/>
                </a:lnTo>
                <a:lnTo>
                  <a:pt x="338811" y="16763"/>
                </a:lnTo>
                <a:lnTo>
                  <a:pt x="334035" y="12191"/>
                </a:lnTo>
                <a:lnTo>
                  <a:pt x="326343" y="6429"/>
                </a:lnTo>
                <a:lnTo>
                  <a:pt x="317080" y="2666"/>
                </a:lnTo>
                <a:lnTo>
                  <a:pt x="306389" y="619"/>
                </a:lnTo>
                <a:lnTo>
                  <a:pt x="294411" y="0"/>
                </a:lnTo>
                <a:close/>
              </a:path>
              <a:path w="386080" h="209550">
                <a:moveTo>
                  <a:pt x="167728" y="0"/>
                </a:moveTo>
                <a:lnTo>
                  <a:pt x="116724" y="16116"/>
                </a:lnTo>
                <a:lnTo>
                  <a:pt x="97624" y="33629"/>
                </a:lnTo>
                <a:lnTo>
                  <a:pt x="120825" y="33629"/>
                </a:lnTo>
                <a:lnTo>
                  <a:pt x="121246" y="33197"/>
                </a:lnTo>
                <a:lnTo>
                  <a:pt x="135534" y="23733"/>
                </a:lnTo>
                <a:lnTo>
                  <a:pt x="150964" y="18287"/>
                </a:lnTo>
                <a:lnTo>
                  <a:pt x="152501" y="16763"/>
                </a:lnTo>
                <a:lnTo>
                  <a:pt x="210544" y="16763"/>
                </a:lnTo>
                <a:lnTo>
                  <a:pt x="203060" y="9156"/>
                </a:lnTo>
                <a:lnTo>
                  <a:pt x="187480" y="2287"/>
                </a:lnTo>
                <a:lnTo>
                  <a:pt x="167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73279" y="3984955"/>
            <a:ext cx="196850" cy="461009"/>
          </a:xfrm>
          <a:custGeom>
            <a:avLst/>
            <a:gdLst/>
            <a:ahLst/>
            <a:cxnLst/>
            <a:rect l="l" t="t" r="r" b="b"/>
            <a:pathLst>
              <a:path w="196850" h="461010">
                <a:moveTo>
                  <a:pt x="64109" y="0"/>
                </a:moveTo>
                <a:lnTo>
                  <a:pt x="0" y="0"/>
                </a:lnTo>
                <a:lnTo>
                  <a:pt x="0" y="19050"/>
                </a:lnTo>
                <a:lnTo>
                  <a:pt x="0" y="443230"/>
                </a:lnTo>
                <a:lnTo>
                  <a:pt x="0" y="461010"/>
                </a:lnTo>
                <a:lnTo>
                  <a:pt x="64109" y="461010"/>
                </a:lnTo>
                <a:lnTo>
                  <a:pt x="64109" y="443230"/>
                </a:lnTo>
                <a:lnTo>
                  <a:pt x="19812" y="443230"/>
                </a:lnTo>
                <a:lnTo>
                  <a:pt x="19812" y="19050"/>
                </a:lnTo>
                <a:lnTo>
                  <a:pt x="64109" y="19050"/>
                </a:lnTo>
                <a:lnTo>
                  <a:pt x="64109" y="0"/>
                </a:lnTo>
                <a:close/>
              </a:path>
              <a:path w="196850" h="461010">
                <a:moveTo>
                  <a:pt x="196799" y="26504"/>
                </a:moveTo>
                <a:lnTo>
                  <a:pt x="195262" y="24980"/>
                </a:lnTo>
                <a:lnTo>
                  <a:pt x="192214" y="24980"/>
                </a:lnTo>
                <a:lnTo>
                  <a:pt x="189306" y="25247"/>
                </a:lnTo>
                <a:lnTo>
                  <a:pt x="182689" y="25933"/>
                </a:lnTo>
                <a:lnTo>
                  <a:pt x="172072" y="26911"/>
                </a:lnTo>
                <a:lnTo>
                  <a:pt x="132308" y="30124"/>
                </a:lnTo>
                <a:lnTo>
                  <a:pt x="118973" y="41744"/>
                </a:lnTo>
                <a:lnTo>
                  <a:pt x="117449" y="44792"/>
                </a:lnTo>
                <a:lnTo>
                  <a:pt x="117449" y="49364"/>
                </a:lnTo>
                <a:lnTo>
                  <a:pt x="118973" y="50888"/>
                </a:lnTo>
                <a:lnTo>
                  <a:pt x="123532" y="52412"/>
                </a:lnTo>
                <a:lnTo>
                  <a:pt x="146405" y="52412"/>
                </a:lnTo>
                <a:lnTo>
                  <a:pt x="147929" y="53936"/>
                </a:lnTo>
                <a:lnTo>
                  <a:pt x="149542" y="53936"/>
                </a:lnTo>
                <a:lnTo>
                  <a:pt x="151066" y="55460"/>
                </a:lnTo>
                <a:lnTo>
                  <a:pt x="151066" y="58508"/>
                </a:lnTo>
                <a:lnTo>
                  <a:pt x="152590" y="60032"/>
                </a:lnTo>
                <a:lnTo>
                  <a:pt x="152590" y="61556"/>
                </a:lnTo>
                <a:lnTo>
                  <a:pt x="151066" y="61556"/>
                </a:lnTo>
                <a:lnTo>
                  <a:pt x="93052" y="298056"/>
                </a:lnTo>
                <a:lnTo>
                  <a:pt x="93052" y="301104"/>
                </a:lnTo>
                <a:lnTo>
                  <a:pt x="91528" y="302628"/>
                </a:lnTo>
                <a:lnTo>
                  <a:pt x="91528" y="307213"/>
                </a:lnTo>
                <a:lnTo>
                  <a:pt x="111544" y="344436"/>
                </a:lnTo>
                <a:lnTo>
                  <a:pt x="137261" y="351497"/>
                </a:lnTo>
                <a:lnTo>
                  <a:pt x="140309" y="351497"/>
                </a:lnTo>
                <a:lnTo>
                  <a:pt x="141833" y="349973"/>
                </a:lnTo>
                <a:lnTo>
                  <a:pt x="144881" y="349973"/>
                </a:lnTo>
                <a:lnTo>
                  <a:pt x="178511" y="314820"/>
                </a:lnTo>
                <a:lnTo>
                  <a:pt x="180035" y="310248"/>
                </a:lnTo>
                <a:lnTo>
                  <a:pt x="183057" y="304152"/>
                </a:lnTo>
                <a:lnTo>
                  <a:pt x="186118" y="295008"/>
                </a:lnTo>
                <a:lnTo>
                  <a:pt x="187642" y="287401"/>
                </a:lnTo>
                <a:lnTo>
                  <a:pt x="189166" y="281292"/>
                </a:lnTo>
                <a:lnTo>
                  <a:pt x="189166" y="278244"/>
                </a:lnTo>
                <a:lnTo>
                  <a:pt x="186118" y="276720"/>
                </a:lnTo>
                <a:lnTo>
                  <a:pt x="180035" y="275196"/>
                </a:lnTo>
                <a:lnTo>
                  <a:pt x="173926" y="275196"/>
                </a:lnTo>
                <a:lnTo>
                  <a:pt x="172402" y="276720"/>
                </a:lnTo>
                <a:lnTo>
                  <a:pt x="170878" y="279768"/>
                </a:lnTo>
                <a:lnTo>
                  <a:pt x="169354" y="285864"/>
                </a:lnTo>
                <a:lnTo>
                  <a:pt x="164274" y="303339"/>
                </a:lnTo>
                <a:lnTo>
                  <a:pt x="158483" y="316966"/>
                </a:lnTo>
                <a:lnTo>
                  <a:pt x="152387" y="326885"/>
                </a:lnTo>
                <a:lnTo>
                  <a:pt x="146405" y="333209"/>
                </a:lnTo>
                <a:lnTo>
                  <a:pt x="140309" y="333209"/>
                </a:lnTo>
                <a:lnTo>
                  <a:pt x="138785" y="334733"/>
                </a:lnTo>
                <a:lnTo>
                  <a:pt x="135737" y="333209"/>
                </a:lnTo>
                <a:lnTo>
                  <a:pt x="131152" y="330161"/>
                </a:lnTo>
                <a:lnTo>
                  <a:pt x="128104" y="325589"/>
                </a:lnTo>
                <a:lnTo>
                  <a:pt x="128104" y="311772"/>
                </a:lnTo>
                <a:lnTo>
                  <a:pt x="129628" y="310248"/>
                </a:lnTo>
                <a:lnTo>
                  <a:pt x="129628" y="307213"/>
                </a:lnTo>
                <a:lnTo>
                  <a:pt x="131876" y="296037"/>
                </a:lnTo>
                <a:lnTo>
                  <a:pt x="138417" y="269290"/>
                </a:lnTo>
                <a:lnTo>
                  <a:pt x="148971" y="226796"/>
                </a:lnTo>
                <a:lnTo>
                  <a:pt x="163271" y="168427"/>
                </a:lnTo>
                <a:lnTo>
                  <a:pt x="178142" y="109143"/>
                </a:lnTo>
                <a:lnTo>
                  <a:pt x="188595" y="66344"/>
                </a:lnTo>
                <a:lnTo>
                  <a:pt x="194767" y="39878"/>
                </a:lnTo>
                <a:lnTo>
                  <a:pt x="196684" y="30124"/>
                </a:lnTo>
                <a:lnTo>
                  <a:pt x="196799" y="26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31037" y="4275391"/>
            <a:ext cx="61594" cy="145415"/>
          </a:xfrm>
          <a:custGeom>
            <a:avLst/>
            <a:gdLst/>
            <a:ahLst/>
            <a:cxnLst/>
            <a:rect l="l" t="t" r="r" b="b"/>
            <a:pathLst>
              <a:path w="61595" h="145414">
                <a:moveTo>
                  <a:pt x="61048" y="51917"/>
                </a:moveTo>
                <a:lnTo>
                  <a:pt x="42760" y="51917"/>
                </a:lnTo>
                <a:lnTo>
                  <a:pt x="42760" y="56489"/>
                </a:lnTo>
                <a:lnTo>
                  <a:pt x="39927" y="77112"/>
                </a:lnTo>
                <a:lnTo>
                  <a:pt x="33807" y="95743"/>
                </a:lnTo>
                <a:lnTo>
                  <a:pt x="24544" y="112676"/>
                </a:lnTo>
                <a:lnTo>
                  <a:pt x="12280" y="128206"/>
                </a:lnTo>
                <a:lnTo>
                  <a:pt x="9232" y="131254"/>
                </a:lnTo>
                <a:lnTo>
                  <a:pt x="7708" y="134302"/>
                </a:lnTo>
                <a:lnTo>
                  <a:pt x="7708" y="137350"/>
                </a:lnTo>
                <a:lnTo>
                  <a:pt x="10756" y="138874"/>
                </a:lnTo>
                <a:lnTo>
                  <a:pt x="12280" y="141922"/>
                </a:lnTo>
                <a:lnTo>
                  <a:pt x="15328" y="143446"/>
                </a:lnTo>
                <a:lnTo>
                  <a:pt x="16852" y="144970"/>
                </a:lnTo>
                <a:lnTo>
                  <a:pt x="18376" y="144970"/>
                </a:lnTo>
                <a:lnTo>
                  <a:pt x="47904" y="106064"/>
                </a:lnTo>
                <a:lnTo>
                  <a:pt x="59524" y="68681"/>
                </a:lnTo>
                <a:lnTo>
                  <a:pt x="59524" y="62585"/>
                </a:lnTo>
                <a:lnTo>
                  <a:pt x="61048" y="58013"/>
                </a:lnTo>
                <a:lnTo>
                  <a:pt x="61048" y="51917"/>
                </a:lnTo>
                <a:close/>
              </a:path>
              <a:path w="61595" h="145414">
                <a:moveTo>
                  <a:pt x="27520" y="0"/>
                </a:moveTo>
                <a:lnTo>
                  <a:pt x="18376" y="0"/>
                </a:lnTo>
                <a:lnTo>
                  <a:pt x="12280" y="3047"/>
                </a:lnTo>
                <a:lnTo>
                  <a:pt x="1612" y="13715"/>
                </a:lnTo>
                <a:lnTo>
                  <a:pt x="0" y="19811"/>
                </a:lnTo>
                <a:lnTo>
                  <a:pt x="0" y="35153"/>
                </a:lnTo>
                <a:lnTo>
                  <a:pt x="3136" y="42773"/>
                </a:lnTo>
                <a:lnTo>
                  <a:pt x="13804" y="53441"/>
                </a:lnTo>
                <a:lnTo>
                  <a:pt x="19900" y="54965"/>
                </a:lnTo>
                <a:lnTo>
                  <a:pt x="36664" y="54965"/>
                </a:lnTo>
                <a:lnTo>
                  <a:pt x="41236" y="53441"/>
                </a:lnTo>
                <a:lnTo>
                  <a:pt x="42760" y="51917"/>
                </a:lnTo>
                <a:lnTo>
                  <a:pt x="61048" y="51917"/>
                </a:lnTo>
                <a:lnTo>
                  <a:pt x="51904" y="13715"/>
                </a:lnTo>
                <a:lnTo>
                  <a:pt x="35188" y="857"/>
                </a:lnTo>
                <a:lnTo>
                  <a:pt x="27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object 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09523" y="4127372"/>
            <a:ext cx="189179" cy="209080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7130694" y="3984955"/>
            <a:ext cx="64135" cy="461009"/>
          </a:xfrm>
          <a:custGeom>
            <a:avLst/>
            <a:gdLst/>
            <a:ahLst/>
            <a:cxnLst/>
            <a:rect l="l" t="t" r="r" b="b"/>
            <a:pathLst>
              <a:path w="64134" h="461010">
                <a:moveTo>
                  <a:pt x="64109" y="0"/>
                </a:moveTo>
                <a:lnTo>
                  <a:pt x="0" y="0"/>
                </a:lnTo>
                <a:lnTo>
                  <a:pt x="0" y="19050"/>
                </a:lnTo>
                <a:lnTo>
                  <a:pt x="45821" y="19050"/>
                </a:lnTo>
                <a:lnTo>
                  <a:pt x="45821" y="443230"/>
                </a:lnTo>
                <a:lnTo>
                  <a:pt x="0" y="443230"/>
                </a:lnTo>
                <a:lnTo>
                  <a:pt x="0" y="461010"/>
                </a:lnTo>
                <a:lnTo>
                  <a:pt x="64109" y="461010"/>
                </a:lnTo>
                <a:lnTo>
                  <a:pt x="64109" y="443230"/>
                </a:lnTo>
                <a:lnTo>
                  <a:pt x="64109" y="19050"/>
                </a:lnTo>
                <a:lnTo>
                  <a:pt x="641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273492" y="4595812"/>
            <a:ext cx="229235" cy="421640"/>
          </a:xfrm>
          <a:custGeom>
            <a:avLst/>
            <a:gdLst/>
            <a:ahLst/>
            <a:cxnLst/>
            <a:rect l="l" t="t" r="r" b="b"/>
            <a:pathLst>
              <a:path w="229234" h="421639">
                <a:moveTo>
                  <a:pt x="28956" y="354050"/>
                </a:moveTo>
                <a:lnTo>
                  <a:pt x="21335" y="354050"/>
                </a:lnTo>
                <a:lnTo>
                  <a:pt x="13715" y="357098"/>
                </a:lnTo>
                <a:lnTo>
                  <a:pt x="9143" y="363194"/>
                </a:lnTo>
                <a:lnTo>
                  <a:pt x="5143" y="368290"/>
                </a:lnTo>
                <a:lnTo>
                  <a:pt x="2286" y="374243"/>
                </a:lnTo>
                <a:lnTo>
                  <a:pt x="571" y="380768"/>
                </a:lnTo>
                <a:lnTo>
                  <a:pt x="0" y="387578"/>
                </a:lnTo>
                <a:lnTo>
                  <a:pt x="809" y="394390"/>
                </a:lnTo>
                <a:lnTo>
                  <a:pt x="31027" y="420624"/>
                </a:lnTo>
                <a:lnTo>
                  <a:pt x="39623" y="421195"/>
                </a:lnTo>
                <a:lnTo>
                  <a:pt x="47648" y="420098"/>
                </a:lnTo>
                <a:lnTo>
                  <a:pt x="55816" y="416993"/>
                </a:lnTo>
                <a:lnTo>
                  <a:pt x="64269" y="412156"/>
                </a:lnTo>
                <a:lnTo>
                  <a:pt x="73151" y="405866"/>
                </a:lnTo>
                <a:lnTo>
                  <a:pt x="75528" y="402818"/>
                </a:lnTo>
                <a:lnTo>
                  <a:pt x="38100" y="402818"/>
                </a:lnTo>
                <a:lnTo>
                  <a:pt x="28956" y="401294"/>
                </a:lnTo>
                <a:lnTo>
                  <a:pt x="33528" y="398246"/>
                </a:lnTo>
                <a:lnTo>
                  <a:pt x="40647" y="394007"/>
                </a:lnTo>
                <a:lnTo>
                  <a:pt x="45910" y="388340"/>
                </a:lnTo>
                <a:lnTo>
                  <a:pt x="49172" y="381530"/>
                </a:lnTo>
                <a:lnTo>
                  <a:pt x="50291" y="373862"/>
                </a:lnTo>
                <a:lnTo>
                  <a:pt x="48887" y="364980"/>
                </a:lnTo>
                <a:lnTo>
                  <a:pt x="44767" y="358813"/>
                </a:lnTo>
                <a:lnTo>
                  <a:pt x="38076" y="355217"/>
                </a:lnTo>
                <a:lnTo>
                  <a:pt x="28956" y="354050"/>
                </a:lnTo>
                <a:close/>
              </a:path>
              <a:path w="229234" h="421639">
                <a:moveTo>
                  <a:pt x="146392" y="148018"/>
                </a:moveTo>
                <a:lnTo>
                  <a:pt x="108292" y="148018"/>
                </a:lnTo>
                <a:lnTo>
                  <a:pt x="108292" y="149542"/>
                </a:lnTo>
                <a:lnTo>
                  <a:pt x="104863" y="167462"/>
                </a:lnTo>
                <a:lnTo>
                  <a:pt x="100577" y="189447"/>
                </a:lnTo>
                <a:lnTo>
                  <a:pt x="94576" y="219748"/>
                </a:lnTo>
                <a:lnTo>
                  <a:pt x="82214" y="285823"/>
                </a:lnTo>
                <a:lnTo>
                  <a:pt x="72591" y="335319"/>
                </a:lnTo>
                <a:lnTo>
                  <a:pt x="60959" y="384530"/>
                </a:lnTo>
                <a:lnTo>
                  <a:pt x="42671" y="402818"/>
                </a:lnTo>
                <a:lnTo>
                  <a:pt x="75528" y="402818"/>
                </a:lnTo>
                <a:lnTo>
                  <a:pt x="96058" y="369468"/>
                </a:lnTo>
                <a:lnTo>
                  <a:pt x="114401" y="311277"/>
                </a:lnTo>
                <a:lnTo>
                  <a:pt x="128319" y="244588"/>
                </a:lnTo>
                <a:lnTo>
                  <a:pt x="135724" y="204508"/>
                </a:lnTo>
                <a:lnTo>
                  <a:pt x="146392" y="148018"/>
                </a:lnTo>
                <a:close/>
              </a:path>
              <a:path w="229234" h="421639">
                <a:moveTo>
                  <a:pt x="202793" y="128206"/>
                </a:moveTo>
                <a:lnTo>
                  <a:pt x="65531" y="128206"/>
                </a:lnTo>
                <a:lnTo>
                  <a:pt x="65531" y="129730"/>
                </a:lnTo>
                <a:lnTo>
                  <a:pt x="64007" y="129730"/>
                </a:lnTo>
                <a:lnTo>
                  <a:pt x="64007" y="132778"/>
                </a:lnTo>
                <a:lnTo>
                  <a:pt x="62483" y="137350"/>
                </a:lnTo>
                <a:lnTo>
                  <a:pt x="60959" y="143446"/>
                </a:lnTo>
                <a:lnTo>
                  <a:pt x="60959" y="146494"/>
                </a:lnTo>
                <a:lnTo>
                  <a:pt x="64007" y="148018"/>
                </a:lnTo>
                <a:lnTo>
                  <a:pt x="199732" y="148018"/>
                </a:lnTo>
                <a:lnTo>
                  <a:pt x="201256" y="146494"/>
                </a:lnTo>
                <a:lnTo>
                  <a:pt x="201256" y="144970"/>
                </a:lnTo>
                <a:lnTo>
                  <a:pt x="204406" y="138874"/>
                </a:lnTo>
                <a:lnTo>
                  <a:pt x="204406" y="129730"/>
                </a:lnTo>
                <a:lnTo>
                  <a:pt x="202793" y="128206"/>
                </a:lnTo>
                <a:close/>
              </a:path>
              <a:path w="229234" h="421639">
                <a:moveTo>
                  <a:pt x="175348" y="126682"/>
                </a:moveTo>
                <a:lnTo>
                  <a:pt x="71628" y="126682"/>
                </a:lnTo>
                <a:lnTo>
                  <a:pt x="68579" y="128206"/>
                </a:lnTo>
                <a:lnTo>
                  <a:pt x="201256" y="128206"/>
                </a:lnTo>
                <a:lnTo>
                  <a:pt x="197851" y="127325"/>
                </a:lnTo>
                <a:lnTo>
                  <a:pt x="192303" y="126873"/>
                </a:lnTo>
                <a:lnTo>
                  <a:pt x="184754" y="126706"/>
                </a:lnTo>
                <a:lnTo>
                  <a:pt x="175348" y="126682"/>
                </a:lnTo>
                <a:close/>
              </a:path>
              <a:path w="229234" h="421639">
                <a:moveTo>
                  <a:pt x="189064" y="0"/>
                </a:moveTo>
                <a:lnTo>
                  <a:pt x="150964" y="15240"/>
                </a:lnTo>
                <a:lnTo>
                  <a:pt x="127390" y="56273"/>
                </a:lnTo>
                <a:lnTo>
                  <a:pt x="122008" y="76301"/>
                </a:lnTo>
                <a:lnTo>
                  <a:pt x="120842" y="79731"/>
                </a:lnTo>
                <a:lnTo>
                  <a:pt x="119532" y="85456"/>
                </a:lnTo>
                <a:lnTo>
                  <a:pt x="117936" y="93484"/>
                </a:lnTo>
                <a:lnTo>
                  <a:pt x="115912" y="103822"/>
                </a:lnTo>
                <a:lnTo>
                  <a:pt x="114401" y="119062"/>
                </a:lnTo>
                <a:lnTo>
                  <a:pt x="112864" y="126682"/>
                </a:lnTo>
                <a:lnTo>
                  <a:pt x="150964" y="126682"/>
                </a:lnTo>
                <a:lnTo>
                  <a:pt x="157060" y="96113"/>
                </a:lnTo>
                <a:lnTo>
                  <a:pt x="160442" y="74372"/>
                </a:lnTo>
                <a:lnTo>
                  <a:pt x="163699" y="56227"/>
                </a:lnTo>
                <a:lnTo>
                  <a:pt x="166062" y="44035"/>
                </a:lnTo>
                <a:lnTo>
                  <a:pt x="167728" y="35153"/>
                </a:lnTo>
                <a:lnTo>
                  <a:pt x="170776" y="24485"/>
                </a:lnTo>
                <a:lnTo>
                  <a:pt x="176872" y="18287"/>
                </a:lnTo>
                <a:lnTo>
                  <a:pt x="223777" y="18287"/>
                </a:lnTo>
                <a:lnTo>
                  <a:pt x="222361" y="15779"/>
                </a:lnTo>
                <a:lnTo>
                  <a:pt x="218122" y="10668"/>
                </a:lnTo>
                <a:lnTo>
                  <a:pt x="212082" y="6643"/>
                </a:lnTo>
                <a:lnTo>
                  <a:pt x="205308" y="3619"/>
                </a:lnTo>
                <a:lnTo>
                  <a:pt x="197677" y="1452"/>
                </a:lnTo>
                <a:lnTo>
                  <a:pt x="189064" y="0"/>
                </a:lnTo>
                <a:close/>
              </a:path>
              <a:path w="229234" h="421639">
                <a:moveTo>
                  <a:pt x="223777" y="18287"/>
                </a:moveTo>
                <a:lnTo>
                  <a:pt x="193636" y="18287"/>
                </a:lnTo>
                <a:lnTo>
                  <a:pt x="199732" y="19812"/>
                </a:lnTo>
                <a:lnTo>
                  <a:pt x="195160" y="22961"/>
                </a:lnTo>
                <a:lnTo>
                  <a:pt x="188279" y="27843"/>
                </a:lnTo>
                <a:lnTo>
                  <a:pt x="183540" y="33439"/>
                </a:lnTo>
                <a:lnTo>
                  <a:pt x="180801" y="39892"/>
                </a:lnTo>
                <a:lnTo>
                  <a:pt x="179920" y="47345"/>
                </a:lnTo>
                <a:lnTo>
                  <a:pt x="181089" y="56227"/>
                </a:lnTo>
                <a:lnTo>
                  <a:pt x="184688" y="62395"/>
                </a:lnTo>
                <a:lnTo>
                  <a:pt x="190856" y="65990"/>
                </a:lnTo>
                <a:lnTo>
                  <a:pt x="199732" y="67157"/>
                </a:lnTo>
                <a:lnTo>
                  <a:pt x="207454" y="67157"/>
                </a:lnTo>
                <a:lnTo>
                  <a:pt x="215074" y="64109"/>
                </a:lnTo>
                <a:lnTo>
                  <a:pt x="221170" y="58013"/>
                </a:lnTo>
                <a:lnTo>
                  <a:pt x="225742" y="51917"/>
                </a:lnTo>
                <a:lnTo>
                  <a:pt x="228790" y="44297"/>
                </a:lnTo>
                <a:lnTo>
                  <a:pt x="228790" y="35153"/>
                </a:lnTo>
                <a:lnTo>
                  <a:pt x="227980" y="28327"/>
                </a:lnTo>
                <a:lnTo>
                  <a:pt x="225742" y="21767"/>
                </a:lnTo>
                <a:lnTo>
                  <a:pt x="223777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67815" y="4576000"/>
            <a:ext cx="430530" cy="461009"/>
          </a:xfrm>
          <a:custGeom>
            <a:avLst/>
            <a:gdLst/>
            <a:ahLst/>
            <a:cxnLst/>
            <a:rect l="l" t="t" r="r" b="b"/>
            <a:pathLst>
              <a:path w="430530" h="461010">
                <a:moveTo>
                  <a:pt x="109829" y="1524"/>
                </a:moveTo>
                <a:lnTo>
                  <a:pt x="108292" y="1524"/>
                </a:lnTo>
                <a:lnTo>
                  <a:pt x="108292" y="0"/>
                </a:lnTo>
                <a:lnTo>
                  <a:pt x="96113" y="0"/>
                </a:lnTo>
                <a:lnTo>
                  <a:pt x="93040" y="3048"/>
                </a:lnTo>
                <a:lnTo>
                  <a:pt x="90004" y="4572"/>
                </a:lnTo>
                <a:lnTo>
                  <a:pt x="85420" y="9144"/>
                </a:lnTo>
                <a:lnTo>
                  <a:pt x="41224" y="62547"/>
                </a:lnTo>
                <a:lnTo>
                  <a:pt x="13716" y="128206"/>
                </a:lnTo>
                <a:lnTo>
                  <a:pt x="3429" y="176987"/>
                </a:lnTo>
                <a:lnTo>
                  <a:pt x="0" y="230416"/>
                </a:lnTo>
                <a:lnTo>
                  <a:pt x="3302" y="285343"/>
                </a:lnTo>
                <a:lnTo>
                  <a:pt x="13195" y="334772"/>
                </a:lnTo>
                <a:lnTo>
                  <a:pt x="29679" y="378726"/>
                </a:lnTo>
                <a:lnTo>
                  <a:pt x="52755" y="417182"/>
                </a:lnTo>
                <a:lnTo>
                  <a:pt x="82384" y="450151"/>
                </a:lnTo>
                <a:lnTo>
                  <a:pt x="90004" y="456247"/>
                </a:lnTo>
                <a:lnTo>
                  <a:pt x="93040" y="459295"/>
                </a:lnTo>
                <a:lnTo>
                  <a:pt x="96113" y="460819"/>
                </a:lnTo>
                <a:lnTo>
                  <a:pt x="106768" y="460819"/>
                </a:lnTo>
                <a:lnTo>
                  <a:pt x="109829" y="459295"/>
                </a:lnTo>
                <a:lnTo>
                  <a:pt x="109829" y="456247"/>
                </a:lnTo>
                <a:lnTo>
                  <a:pt x="108292" y="453199"/>
                </a:lnTo>
                <a:lnTo>
                  <a:pt x="105257" y="450151"/>
                </a:lnTo>
                <a:lnTo>
                  <a:pt x="79070" y="417182"/>
                </a:lnTo>
                <a:lnTo>
                  <a:pt x="58966" y="378726"/>
                </a:lnTo>
                <a:lnTo>
                  <a:pt x="44780" y="334772"/>
                </a:lnTo>
                <a:lnTo>
                  <a:pt x="36372" y="285343"/>
                </a:lnTo>
                <a:lnTo>
                  <a:pt x="33616" y="230416"/>
                </a:lnTo>
                <a:lnTo>
                  <a:pt x="36525" y="175501"/>
                </a:lnTo>
                <a:lnTo>
                  <a:pt x="45224" y="126060"/>
                </a:lnTo>
                <a:lnTo>
                  <a:pt x="59626" y="82118"/>
                </a:lnTo>
                <a:lnTo>
                  <a:pt x="79654" y="43649"/>
                </a:lnTo>
                <a:lnTo>
                  <a:pt x="105257" y="10668"/>
                </a:lnTo>
                <a:lnTo>
                  <a:pt x="108292" y="7620"/>
                </a:lnTo>
                <a:lnTo>
                  <a:pt x="109829" y="4572"/>
                </a:lnTo>
                <a:lnTo>
                  <a:pt x="109829" y="1524"/>
                </a:lnTo>
                <a:close/>
              </a:path>
              <a:path w="430530" h="461010">
                <a:moveTo>
                  <a:pt x="270027" y="54965"/>
                </a:moveTo>
                <a:lnTo>
                  <a:pt x="263931" y="45821"/>
                </a:lnTo>
                <a:lnTo>
                  <a:pt x="259359" y="42773"/>
                </a:lnTo>
                <a:lnTo>
                  <a:pt x="254787" y="41148"/>
                </a:lnTo>
                <a:lnTo>
                  <a:pt x="242595" y="41148"/>
                </a:lnTo>
                <a:lnTo>
                  <a:pt x="234886" y="44297"/>
                </a:lnTo>
                <a:lnTo>
                  <a:pt x="224218" y="54965"/>
                </a:lnTo>
                <a:lnTo>
                  <a:pt x="221170" y="62585"/>
                </a:lnTo>
                <a:lnTo>
                  <a:pt x="221170" y="74777"/>
                </a:lnTo>
                <a:lnTo>
                  <a:pt x="222694" y="79349"/>
                </a:lnTo>
                <a:lnTo>
                  <a:pt x="225742" y="83921"/>
                </a:lnTo>
                <a:lnTo>
                  <a:pt x="230314" y="86969"/>
                </a:lnTo>
                <a:lnTo>
                  <a:pt x="234886" y="88493"/>
                </a:lnTo>
                <a:lnTo>
                  <a:pt x="247167" y="88493"/>
                </a:lnTo>
                <a:lnTo>
                  <a:pt x="254787" y="85445"/>
                </a:lnTo>
                <a:lnTo>
                  <a:pt x="266992" y="73253"/>
                </a:lnTo>
                <a:lnTo>
                  <a:pt x="270027" y="67157"/>
                </a:lnTo>
                <a:lnTo>
                  <a:pt x="270027" y="54965"/>
                </a:lnTo>
                <a:close/>
              </a:path>
              <a:path w="430530" h="461010">
                <a:moveTo>
                  <a:pt x="276123" y="280797"/>
                </a:moveTo>
                <a:lnTo>
                  <a:pt x="274599" y="277749"/>
                </a:lnTo>
                <a:lnTo>
                  <a:pt x="273075" y="276225"/>
                </a:lnTo>
                <a:lnTo>
                  <a:pt x="270027" y="274612"/>
                </a:lnTo>
                <a:lnTo>
                  <a:pt x="262420" y="274612"/>
                </a:lnTo>
                <a:lnTo>
                  <a:pt x="259359" y="276225"/>
                </a:lnTo>
                <a:lnTo>
                  <a:pt x="257848" y="276225"/>
                </a:lnTo>
                <a:lnTo>
                  <a:pt x="257848" y="277749"/>
                </a:lnTo>
                <a:lnTo>
                  <a:pt x="256311" y="279273"/>
                </a:lnTo>
                <a:lnTo>
                  <a:pt x="256311" y="282321"/>
                </a:lnTo>
                <a:lnTo>
                  <a:pt x="233984" y="324548"/>
                </a:lnTo>
                <a:lnTo>
                  <a:pt x="216598" y="334137"/>
                </a:lnTo>
                <a:lnTo>
                  <a:pt x="207454" y="334137"/>
                </a:lnTo>
                <a:lnTo>
                  <a:pt x="204406" y="329565"/>
                </a:lnTo>
                <a:lnTo>
                  <a:pt x="204406" y="318897"/>
                </a:lnTo>
                <a:lnTo>
                  <a:pt x="205930" y="314325"/>
                </a:lnTo>
                <a:lnTo>
                  <a:pt x="207454" y="308229"/>
                </a:lnTo>
                <a:lnTo>
                  <a:pt x="227266" y="251752"/>
                </a:lnTo>
                <a:lnTo>
                  <a:pt x="236435" y="227495"/>
                </a:lnTo>
                <a:lnTo>
                  <a:pt x="243154" y="209791"/>
                </a:lnTo>
                <a:lnTo>
                  <a:pt x="248704" y="195262"/>
                </a:lnTo>
                <a:lnTo>
                  <a:pt x="250215" y="189166"/>
                </a:lnTo>
                <a:lnTo>
                  <a:pt x="251739" y="184594"/>
                </a:lnTo>
                <a:lnTo>
                  <a:pt x="251739" y="181546"/>
                </a:lnTo>
                <a:lnTo>
                  <a:pt x="250901" y="172961"/>
                </a:lnTo>
                <a:lnTo>
                  <a:pt x="248500" y="165354"/>
                </a:lnTo>
                <a:lnTo>
                  <a:pt x="245567" y="160210"/>
                </a:lnTo>
                <a:lnTo>
                  <a:pt x="244665" y="158623"/>
                </a:lnTo>
                <a:lnTo>
                  <a:pt x="208978" y="141922"/>
                </a:lnTo>
                <a:lnTo>
                  <a:pt x="202107" y="142494"/>
                </a:lnTo>
                <a:lnTo>
                  <a:pt x="161734" y="172986"/>
                </a:lnTo>
                <a:lnTo>
                  <a:pt x="144970" y="212128"/>
                </a:lnTo>
                <a:lnTo>
                  <a:pt x="148018" y="218224"/>
                </a:lnTo>
                <a:lnTo>
                  <a:pt x="161734" y="218224"/>
                </a:lnTo>
                <a:lnTo>
                  <a:pt x="161734" y="216700"/>
                </a:lnTo>
                <a:lnTo>
                  <a:pt x="163258" y="216700"/>
                </a:lnTo>
                <a:lnTo>
                  <a:pt x="163258" y="213652"/>
                </a:lnTo>
                <a:lnTo>
                  <a:pt x="167894" y="200482"/>
                </a:lnTo>
                <a:lnTo>
                  <a:pt x="192214" y="163258"/>
                </a:lnTo>
                <a:lnTo>
                  <a:pt x="199834" y="160210"/>
                </a:lnTo>
                <a:lnTo>
                  <a:pt x="213550" y="160210"/>
                </a:lnTo>
                <a:lnTo>
                  <a:pt x="215074" y="163258"/>
                </a:lnTo>
                <a:lnTo>
                  <a:pt x="215074" y="181546"/>
                </a:lnTo>
                <a:lnTo>
                  <a:pt x="213550" y="187642"/>
                </a:lnTo>
                <a:lnTo>
                  <a:pt x="201333" y="219875"/>
                </a:lnTo>
                <a:lnTo>
                  <a:pt x="192214" y="244132"/>
                </a:lnTo>
                <a:lnTo>
                  <a:pt x="183083" y="269074"/>
                </a:lnTo>
                <a:lnTo>
                  <a:pt x="176403" y="286702"/>
                </a:lnTo>
                <a:lnTo>
                  <a:pt x="172275" y="297167"/>
                </a:lnTo>
                <a:lnTo>
                  <a:pt x="170878" y="300609"/>
                </a:lnTo>
                <a:lnTo>
                  <a:pt x="170878" y="303657"/>
                </a:lnTo>
                <a:lnTo>
                  <a:pt x="169354" y="306705"/>
                </a:lnTo>
                <a:lnTo>
                  <a:pt x="169354" y="311277"/>
                </a:lnTo>
                <a:lnTo>
                  <a:pt x="187566" y="345122"/>
                </a:lnTo>
                <a:lnTo>
                  <a:pt x="210502" y="350901"/>
                </a:lnTo>
                <a:lnTo>
                  <a:pt x="220751" y="349745"/>
                </a:lnTo>
                <a:lnTo>
                  <a:pt x="230733" y="346138"/>
                </a:lnTo>
                <a:lnTo>
                  <a:pt x="240157" y="339979"/>
                </a:lnTo>
                <a:lnTo>
                  <a:pt x="245770" y="334137"/>
                </a:lnTo>
                <a:lnTo>
                  <a:pt x="248704" y="331089"/>
                </a:lnTo>
                <a:lnTo>
                  <a:pt x="256362" y="321373"/>
                </a:lnTo>
                <a:lnTo>
                  <a:pt x="263169" y="310515"/>
                </a:lnTo>
                <a:lnTo>
                  <a:pt x="268833" y="298513"/>
                </a:lnTo>
                <a:lnTo>
                  <a:pt x="273075" y="285369"/>
                </a:lnTo>
                <a:lnTo>
                  <a:pt x="276123" y="280797"/>
                </a:lnTo>
                <a:close/>
              </a:path>
              <a:path w="430530" h="461010">
                <a:moveTo>
                  <a:pt x="430149" y="230416"/>
                </a:moveTo>
                <a:lnTo>
                  <a:pt x="426847" y="175501"/>
                </a:lnTo>
                <a:lnTo>
                  <a:pt x="416979" y="126060"/>
                </a:lnTo>
                <a:lnTo>
                  <a:pt x="400519" y="82118"/>
                </a:lnTo>
                <a:lnTo>
                  <a:pt x="377469" y="43649"/>
                </a:lnTo>
                <a:lnTo>
                  <a:pt x="347853" y="10668"/>
                </a:lnTo>
                <a:lnTo>
                  <a:pt x="341655" y="6096"/>
                </a:lnTo>
                <a:lnTo>
                  <a:pt x="337083" y="1524"/>
                </a:lnTo>
                <a:lnTo>
                  <a:pt x="334048" y="0"/>
                </a:lnTo>
                <a:lnTo>
                  <a:pt x="323367" y="0"/>
                </a:lnTo>
                <a:lnTo>
                  <a:pt x="320332" y="3048"/>
                </a:lnTo>
                <a:lnTo>
                  <a:pt x="320332" y="6096"/>
                </a:lnTo>
                <a:lnTo>
                  <a:pt x="324904" y="10668"/>
                </a:lnTo>
                <a:lnTo>
                  <a:pt x="351116" y="43649"/>
                </a:lnTo>
                <a:lnTo>
                  <a:pt x="371246" y="82118"/>
                </a:lnTo>
                <a:lnTo>
                  <a:pt x="385445" y="126060"/>
                </a:lnTo>
                <a:lnTo>
                  <a:pt x="393852" y="175501"/>
                </a:lnTo>
                <a:lnTo>
                  <a:pt x="396621" y="230416"/>
                </a:lnTo>
                <a:lnTo>
                  <a:pt x="393852" y="285343"/>
                </a:lnTo>
                <a:lnTo>
                  <a:pt x="385445" y="334772"/>
                </a:lnTo>
                <a:lnTo>
                  <a:pt x="371246" y="378726"/>
                </a:lnTo>
                <a:lnTo>
                  <a:pt x="351116" y="417182"/>
                </a:lnTo>
                <a:lnTo>
                  <a:pt x="324904" y="450151"/>
                </a:lnTo>
                <a:lnTo>
                  <a:pt x="321843" y="453199"/>
                </a:lnTo>
                <a:lnTo>
                  <a:pt x="320332" y="456247"/>
                </a:lnTo>
                <a:lnTo>
                  <a:pt x="320332" y="459295"/>
                </a:lnTo>
                <a:lnTo>
                  <a:pt x="321843" y="460819"/>
                </a:lnTo>
                <a:lnTo>
                  <a:pt x="335559" y="460819"/>
                </a:lnTo>
                <a:lnTo>
                  <a:pt x="340131" y="456247"/>
                </a:lnTo>
                <a:lnTo>
                  <a:pt x="343192" y="454723"/>
                </a:lnTo>
                <a:lnTo>
                  <a:pt x="344703" y="451675"/>
                </a:lnTo>
                <a:lnTo>
                  <a:pt x="347853" y="450151"/>
                </a:lnTo>
                <a:lnTo>
                  <a:pt x="370154" y="426415"/>
                </a:lnTo>
                <a:lnTo>
                  <a:pt x="405066" y="367512"/>
                </a:lnTo>
                <a:lnTo>
                  <a:pt x="423075" y="309156"/>
                </a:lnTo>
                <a:lnTo>
                  <a:pt x="429310" y="258178"/>
                </a:lnTo>
                <a:lnTo>
                  <a:pt x="430149" y="23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5809" y="5348097"/>
            <a:ext cx="109855" cy="461009"/>
          </a:xfrm>
          <a:custGeom>
            <a:avLst/>
            <a:gdLst/>
            <a:ahLst/>
            <a:cxnLst/>
            <a:rect l="l" t="t" r="r" b="b"/>
            <a:pathLst>
              <a:path w="109855" h="461010">
                <a:moveTo>
                  <a:pt x="106781" y="0"/>
                </a:moveTo>
                <a:lnTo>
                  <a:pt x="96113" y="0"/>
                </a:lnTo>
                <a:lnTo>
                  <a:pt x="93065" y="3048"/>
                </a:lnTo>
                <a:lnTo>
                  <a:pt x="90017" y="4571"/>
                </a:lnTo>
                <a:lnTo>
                  <a:pt x="86969" y="7619"/>
                </a:lnTo>
                <a:lnTo>
                  <a:pt x="83921" y="9143"/>
                </a:lnTo>
                <a:lnTo>
                  <a:pt x="82397" y="10668"/>
                </a:lnTo>
                <a:lnTo>
                  <a:pt x="41059" y="62545"/>
                </a:lnTo>
                <a:lnTo>
                  <a:pt x="12293" y="128206"/>
                </a:lnTo>
                <a:lnTo>
                  <a:pt x="2684" y="176987"/>
                </a:lnTo>
                <a:lnTo>
                  <a:pt x="0" y="230416"/>
                </a:lnTo>
                <a:lnTo>
                  <a:pt x="3302" y="285334"/>
                </a:lnTo>
                <a:lnTo>
                  <a:pt x="13203" y="334768"/>
                </a:lnTo>
                <a:lnTo>
                  <a:pt x="29692" y="378717"/>
                </a:lnTo>
                <a:lnTo>
                  <a:pt x="52760" y="417178"/>
                </a:lnTo>
                <a:lnTo>
                  <a:pt x="82397" y="450151"/>
                </a:lnTo>
                <a:lnTo>
                  <a:pt x="96113" y="460819"/>
                </a:lnTo>
                <a:lnTo>
                  <a:pt x="106781" y="460819"/>
                </a:lnTo>
                <a:lnTo>
                  <a:pt x="109829" y="459295"/>
                </a:lnTo>
                <a:lnTo>
                  <a:pt x="109829" y="456247"/>
                </a:lnTo>
                <a:lnTo>
                  <a:pt x="108305" y="453199"/>
                </a:lnTo>
                <a:lnTo>
                  <a:pt x="105257" y="450151"/>
                </a:lnTo>
                <a:lnTo>
                  <a:pt x="79081" y="417178"/>
                </a:lnTo>
                <a:lnTo>
                  <a:pt x="58976" y="378717"/>
                </a:lnTo>
                <a:lnTo>
                  <a:pt x="44797" y="334768"/>
                </a:lnTo>
                <a:lnTo>
                  <a:pt x="36397" y="285334"/>
                </a:lnTo>
                <a:lnTo>
                  <a:pt x="33629" y="230416"/>
                </a:lnTo>
                <a:lnTo>
                  <a:pt x="36397" y="175492"/>
                </a:lnTo>
                <a:lnTo>
                  <a:pt x="44797" y="126057"/>
                </a:lnTo>
                <a:lnTo>
                  <a:pt x="58976" y="82108"/>
                </a:lnTo>
                <a:lnTo>
                  <a:pt x="79081" y="43646"/>
                </a:lnTo>
                <a:lnTo>
                  <a:pt x="105257" y="10668"/>
                </a:lnTo>
                <a:lnTo>
                  <a:pt x="108305" y="7619"/>
                </a:lnTo>
                <a:lnTo>
                  <a:pt x="109829" y="4571"/>
                </a:lnTo>
                <a:lnTo>
                  <a:pt x="109829" y="3048"/>
                </a:lnTo>
                <a:lnTo>
                  <a:pt x="106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89736" y="5386197"/>
            <a:ext cx="158750" cy="308610"/>
          </a:xfrm>
          <a:custGeom>
            <a:avLst/>
            <a:gdLst/>
            <a:ahLst/>
            <a:cxnLst/>
            <a:rect l="l" t="t" r="r" b="b"/>
            <a:pathLst>
              <a:path w="158750" h="308610">
                <a:moveTo>
                  <a:pt x="100685" y="41249"/>
                </a:moveTo>
                <a:lnTo>
                  <a:pt x="59537" y="41249"/>
                </a:lnTo>
                <a:lnTo>
                  <a:pt x="59537" y="279273"/>
                </a:lnTo>
                <a:lnTo>
                  <a:pt x="54965" y="283844"/>
                </a:lnTo>
                <a:lnTo>
                  <a:pt x="51917" y="285369"/>
                </a:lnTo>
                <a:lnTo>
                  <a:pt x="48768" y="285369"/>
                </a:lnTo>
                <a:lnTo>
                  <a:pt x="43934" y="286250"/>
                </a:lnTo>
                <a:lnTo>
                  <a:pt x="36385" y="286702"/>
                </a:lnTo>
                <a:lnTo>
                  <a:pt x="26265" y="286869"/>
                </a:lnTo>
                <a:lnTo>
                  <a:pt x="1524" y="286893"/>
                </a:lnTo>
                <a:lnTo>
                  <a:pt x="1524" y="308229"/>
                </a:lnTo>
                <a:lnTo>
                  <a:pt x="7632" y="308229"/>
                </a:lnTo>
                <a:lnTo>
                  <a:pt x="15415" y="307347"/>
                </a:lnTo>
                <a:lnTo>
                  <a:pt x="29927" y="306895"/>
                </a:lnTo>
                <a:lnTo>
                  <a:pt x="158597" y="306705"/>
                </a:lnTo>
                <a:lnTo>
                  <a:pt x="158597" y="286893"/>
                </a:lnTo>
                <a:lnTo>
                  <a:pt x="131165" y="286893"/>
                </a:lnTo>
                <a:lnTo>
                  <a:pt x="120830" y="286345"/>
                </a:lnTo>
                <a:lnTo>
                  <a:pt x="112496" y="284797"/>
                </a:lnTo>
                <a:lnTo>
                  <a:pt x="105876" y="282392"/>
                </a:lnTo>
                <a:lnTo>
                  <a:pt x="100685" y="279273"/>
                </a:lnTo>
                <a:lnTo>
                  <a:pt x="100685" y="41249"/>
                </a:lnTo>
                <a:close/>
              </a:path>
              <a:path w="158750" h="308610">
                <a:moveTo>
                  <a:pt x="158597" y="306705"/>
                </a:moveTo>
                <a:lnTo>
                  <a:pt x="80873" y="306705"/>
                </a:lnTo>
                <a:lnTo>
                  <a:pt x="131165" y="306895"/>
                </a:lnTo>
                <a:lnTo>
                  <a:pt x="146024" y="307347"/>
                </a:lnTo>
                <a:lnTo>
                  <a:pt x="154025" y="308229"/>
                </a:lnTo>
                <a:lnTo>
                  <a:pt x="158597" y="308229"/>
                </a:lnTo>
                <a:lnTo>
                  <a:pt x="158597" y="306705"/>
                </a:lnTo>
                <a:close/>
              </a:path>
              <a:path w="158750" h="308610">
                <a:moveTo>
                  <a:pt x="96113" y="0"/>
                </a:moveTo>
                <a:lnTo>
                  <a:pt x="90017" y="0"/>
                </a:lnTo>
                <a:lnTo>
                  <a:pt x="88493" y="1524"/>
                </a:lnTo>
                <a:lnTo>
                  <a:pt x="86969" y="1524"/>
                </a:lnTo>
                <a:lnTo>
                  <a:pt x="83921" y="6095"/>
                </a:lnTo>
                <a:lnTo>
                  <a:pt x="79349" y="9245"/>
                </a:lnTo>
                <a:lnTo>
                  <a:pt x="73253" y="12293"/>
                </a:lnTo>
                <a:lnTo>
                  <a:pt x="59807" y="19437"/>
                </a:lnTo>
                <a:lnTo>
                  <a:pt x="44627" y="24866"/>
                </a:lnTo>
                <a:lnTo>
                  <a:pt x="27733" y="28581"/>
                </a:lnTo>
                <a:lnTo>
                  <a:pt x="9143" y="30581"/>
                </a:lnTo>
                <a:lnTo>
                  <a:pt x="0" y="30581"/>
                </a:lnTo>
                <a:lnTo>
                  <a:pt x="0" y="51917"/>
                </a:lnTo>
                <a:lnTo>
                  <a:pt x="9143" y="51917"/>
                </a:lnTo>
                <a:lnTo>
                  <a:pt x="21670" y="50703"/>
                </a:lnTo>
                <a:lnTo>
                  <a:pt x="33921" y="49060"/>
                </a:lnTo>
                <a:lnTo>
                  <a:pt x="45619" y="46559"/>
                </a:lnTo>
                <a:lnTo>
                  <a:pt x="56489" y="42773"/>
                </a:lnTo>
                <a:lnTo>
                  <a:pt x="58013" y="41249"/>
                </a:lnTo>
                <a:lnTo>
                  <a:pt x="100685" y="41249"/>
                </a:lnTo>
                <a:lnTo>
                  <a:pt x="100685" y="3048"/>
                </a:lnTo>
                <a:lnTo>
                  <a:pt x="99161" y="1524"/>
                </a:lnTo>
                <a:lnTo>
                  <a:pt x="96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348168" y="5400014"/>
            <a:ext cx="282575" cy="357505"/>
          </a:xfrm>
          <a:custGeom>
            <a:avLst/>
            <a:gdLst/>
            <a:ahLst/>
            <a:cxnLst/>
            <a:rect l="l" t="t" r="r" b="b"/>
            <a:pathLst>
              <a:path w="282575" h="357504">
                <a:moveTo>
                  <a:pt x="276123" y="0"/>
                </a:moveTo>
                <a:lnTo>
                  <a:pt x="271551" y="0"/>
                </a:lnTo>
                <a:lnTo>
                  <a:pt x="270027" y="1523"/>
                </a:lnTo>
                <a:lnTo>
                  <a:pt x="268516" y="1523"/>
                </a:lnTo>
                <a:lnTo>
                  <a:pt x="259612" y="5476"/>
                </a:lnTo>
                <a:lnTo>
                  <a:pt x="138874" y="62483"/>
                </a:lnTo>
                <a:lnTo>
                  <a:pt x="41586" y="109234"/>
                </a:lnTo>
                <a:lnTo>
                  <a:pt x="16112" y="121078"/>
                </a:lnTo>
                <a:lnTo>
                  <a:pt x="6096" y="125056"/>
                </a:lnTo>
                <a:lnTo>
                  <a:pt x="3047" y="128104"/>
                </a:lnTo>
                <a:lnTo>
                  <a:pt x="0" y="129628"/>
                </a:lnTo>
                <a:lnTo>
                  <a:pt x="0" y="137248"/>
                </a:lnTo>
                <a:lnTo>
                  <a:pt x="1524" y="140296"/>
                </a:lnTo>
                <a:lnTo>
                  <a:pt x="3047" y="141820"/>
                </a:lnTo>
                <a:lnTo>
                  <a:pt x="12255" y="145837"/>
                </a:lnTo>
                <a:lnTo>
                  <a:pt x="271551" y="268503"/>
                </a:lnTo>
                <a:lnTo>
                  <a:pt x="274599" y="268503"/>
                </a:lnTo>
                <a:lnTo>
                  <a:pt x="279171" y="266979"/>
                </a:lnTo>
                <a:lnTo>
                  <a:pt x="282232" y="263931"/>
                </a:lnTo>
                <a:lnTo>
                  <a:pt x="282232" y="256311"/>
                </a:lnTo>
                <a:lnTo>
                  <a:pt x="280695" y="253263"/>
                </a:lnTo>
                <a:lnTo>
                  <a:pt x="271513" y="248404"/>
                </a:lnTo>
                <a:lnTo>
                  <a:pt x="246170" y="236107"/>
                </a:lnTo>
                <a:lnTo>
                  <a:pt x="85826" y="160578"/>
                </a:lnTo>
                <a:lnTo>
                  <a:pt x="58097" y="147118"/>
                </a:lnTo>
                <a:lnTo>
                  <a:pt x="32092" y="134200"/>
                </a:lnTo>
                <a:lnTo>
                  <a:pt x="247087" y="31908"/>
                </a:lnTo>
                <a:lnTo>
                  <a:pt x="259359" y="25907"/>
                </a:lnTo>
                <a:lnTo>
                  <a:pt x="271551" y="19811"/>
                </a:lnTo>
                <a:lnTo>
                  <a:pt x="279171" y="16763"/>
                </a:lnTo>
                <a:lnTo>
                  <a:pt x="280695" y="15239"/>
                </a:lnTo>
                <a:lnTo>
                  <a:pt x="282232" y="12191"/>
                </a:lnTo>
                <a:lnTo>
                  <a:pt x="282232" y="7619"/>
                </a:lnTo>
                <a:lnTo>
                  <a:pt x="280695" y="6095"/>
                </a:lnTo>
                <a:lnTo>
                  <a:pt x="279171" y="3047"/>
                </a:lnTo>
                <a:lnTo>
                  <a:pt x="276123" y="0"/>
                </a:lnTo>
                <a:close/>
              </a:path>
              <a:path w="282575" h="357504">
                <a:moveTo>
                  <a:pt x="274599" y="338708"/>
                </a:moveTo>
                <a:lnTo>
                  <a:pt x="7619" y="338708"/>
                </a:lnTo>
                <a:lnTo>
                  <a:pt x="3047" y="341756"/>
                </a:lnTo>
                <a:lnTo>
                  <a:pt x="0" y="344804"/>
                </a:lnTo>
                <a:lnTo>
                  <a:pt x="0" y="352424"/>
                </a:lnTo>
                <a:lnTo>
                  <a:pt x="3047" y="355472"/>
                </a:lnTo>
                <a:lnTo>
                  <a:pt x="7619" y="356996"/>
                </a:lnTo>
                <a:lnTo>
                  <a:pt x="274599" y="356996"/>
                </a:lnTo>
                <a:lnTo>
                  <a:pt x="280695" y="355472"/>
                </a:lnTo>
                <a:lnTo>
                  <a:pt x="282232" y="352424"/>
                </a:lnTo>
                <a:lnTo>
                  <a:pt x="282232" y="344804"/>
                </a:lnTo>
                <a:lnTo>
                  <a:pt x="279171" y="341756"/>
                </a:lnTo>
                <a:lnTo>
                  <a:pt x="274599" y="3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07375" y="5490019"/>
            <a:ext cx="363220" cy="293370"/>
          </a:xfrm>
          <a:custGeom>
            <a:avLst/>
            <a:gdLst/>
            <a:ahLst/>
            <a:cxnLst/>
            <a:rect l="l" t="t" r="r" b="b"/>
            <a:pathLst>
              <a:path w="363219" h="293370">
                <a:moveTo>
                  <a:pt x="257733" y="134213"/>
                </a:moveTo>
                <a:lnTo>
                  <a:pt x="254685" y="132689"/>
                </a:lnTo>
                <a:lnTo>
                  <a:pt x="242506" y="132689"/>
                </a:lnTo>
                <a:lnTo>
                  <a:pt x="239445" y="134213"/>
                </a:lnTo>
                <a:lnTo>
                  <a:pt x="239445" y="137350"/>
                </a:lnTo>
                <a:lnTo>
                  <a:pt x="235724" y="147599"/>
                </a:lnTo>
                <a:lnTo>
                  <a:pt x="215125" y="182575"/>
                </a:lnTo>
                <a:lnTo>
                  <a:pt x="195160" y="192214"/>
                </a:lnTo>
                <a:lnTo>
                  <a:pt x="189064" y="192214"/>
                </a:lnTo>
                <a:lnTo>
                  <a:pt x="186016" y="187642"/>
                </a:lnTo>
                <a:lnTo>
                  <a:pt x="186016" y="180022"/>
                </a:lnTo>
                <a:lnTo>
                  <a:pt x="186588" y="173748"/>
                </a:lnTo>
                <a:lnTo>
                  <a:pt x="188302" y="166306"/>
                </a:lnTo>
                <a:lnTo>
                  <a:pt x="191160" y="157734"/>
                </a:lnTo>
                <a:lnTo>
                  <a:pt x="195160" y="148018"/>
                </a:lnTo>
                <a:lnTo>
                  <a:pt x="204571" y="122275"/>
                </a:lnTo>
                <a:lnTo>
                  <a:pt x="212153" y="100126"/>
                </a:lnTo>
                <a:lnTo>
                  <a:pt x="217741" y="81711"/>
                </a:lnTo>
                <a:lnTo>
                  <a:pt x="221030" y="67678"/>
                </a:lnTo>
                <a:lnTo>
                  <a:pt x="221157" y="48768"/>
                </a:lnTo>
                <a:lnTo>
                  <a:pt x="220256" y="37909"/>
                </a:lnTo>
                <a:lnTo>
                  <a:pt x="188874" y="3238"/>
                </a:lnTo>
                <a:lnTo>
                  <a:pt x="166204" y="0"/>
                </a:lnTo>
                <a:lnTo>
                  <a:pt x="148475" y="1955"/>
                </a:lnTo>
                <a:lnTo>
                  <a:pt x="131902" y="7620"/>
                </a:lnTo>
                <a:lnTo>
                  <a:pt x="116382" y="16764"/>
                </a:lnTo>
                <a:lnTo>
                  <a:pt x="102095" y="28956"/>
                </a:lnTo>
                <a:lnTo>
                  <a:pt x="95999" y="35052"/>
                </a:lnTo>
                <a:lnTo>
                  <a:pt x="95999" y="30480"/>
                </a:lnTo>
                <a:lnTo>
                  <a:pt x="64643" y="1409"/>
                </a:lnTo>
                <a:lnTo>
                  <a:pt x="51816" y="0"/>
                </a:lnTo>
                <a:lnTo>
                  <a:pt x="47244" y="0"/>
                </a:lnTo>
                <a:lnTo>
                  <a:pt x="44183" y="1524"/>
                </a:lnTo>
                <a:lnTo>
                  <a:pt x="30441" y="7835"/>
                </a:lnTo>
                <a:lnTo>
                  <a:pt x="18846" y="20015"/>
                </a:lnTo>
                <a:lnTo>
                  <a:pt x="9245" y="38214"/>
                </a:lnTo>
                <a:lnTo>
                  <a:pt x="1511" y="62585"/>
                </a:lnTo>
                <a:lnTo>
                  <a:pt x="0" y="67157"/>
                </a:lnTo>
                <a:lnTo>
                  <a:pt x="0" y="73253"/>
                </a:lnTo>
                <a:lnTo>
                  <a:pt x="3035" y="76301"/>
                </a:lnTo>
                <a:lnTo>
                  <a:pt x="13716" y="76301"/>
                </a:lnTo>
                <a:lnTo>
                  <a:pt x="16751" y="74777"/>
                </a:lnTo>
                <a:lnTo>
                  <a:pt x="18288" y="73253"/>
                </a:lnTo>
                <a:lnTo>
                  <a:pt x="18288" y="70205"/>
                </a:lnTo>
                <a:lnTo>
                  <a:pt x="19799" y="64109"/>
                </a:lnTo>
                <a:lnTo>
                  <a:pt x="22110" y="54584"/>
                </a:lnTo>
                <a:lnTo>
                  <a:pt x="24561" y="46494"/>
                </a:lnTo>
                <a:lnTo>
                  <a:pt x="27292" y="39585"/>
                </a:lnTo>
                <a:lnTo>
                  <a:pt x="30467" y="33528"/>
                </a:lnTo>
                <a:lnTo>
                  <a:pt x="35039" y="22860"/>
                </a:lnTo>
                <a:lnTo>
                  <a:pt x="42672" y="16764"/>
                </a:lnTo>
                <a:lnTo>
                  <a:pt x="56388" y="16764"/>
                </a:lnTo>
                <a:lnTo>
                  <a:pt x="60960" y="22860"/>
                </a:lnTo>
                <a:lnTo>
                  <a:pt x="60960" y="41148"/>
                </a:lnTo>
                <a:lnTo>
                  <a:pt x="59423" y="44196"/>
                </a:lnTo>
                <a:lnTo>
                  <a:pt x="59270" y="46621"/>
                </a:lnTo>
                <a:lnTo>
                  <a:pt x="58280" y="52908"/>
                </a:lnTo>
                <a:lnTo>
                  <a:pt x="54838" y="67678"/>
                </a:lnTo>
                <a:lnTo>
                  <a:pt x="49136" y="90170"/>
                </a:lnTo>
                <a:lnTo>
                  <a:pt x="41135" y="120497"/>
                </a:lnTo>
                <a:lnTo>
                  <a:pt x="33362" y="151752"/>
                </a:lnTo>
                <a:lnTo>
                  <a:pt x="28168" y="174688"/>
                </a:lnTo>
                <a:lnTo>
                  <a:pt x="25273" y="189598"/>
                </a:lnTo>
                <a:lnTo>
                  <a:pt x="24371" y="196786"/>
                </a:lnTo>
                <a:lnTo>
                  <a:pt x="24371" y="199834"/>
                </a:lnTo>
                <a:lnTo>
                  <a:pt x="25895" y="202882"/>
                </a:lnTo>
                <a:lnTo>
                  <a:pt x="28943" y="205930"/>
                </a:lnTo>
                <a:lnTo>
                  <a:pt x="35039" y="208978"/>
                </a:lnTo>
                <a:lnTo>
                  <a:pt x="48755" y="208978"/>
                </a:lnTo>
                <a:lnTo>
                  <a:pt x="70789" y="157543"/>
                </a:lnTo>
                <a:lnTo>
                  <a:pt x="91427" y="70205"/>
                </a:lnTo>
                <a:lnTo>
                  <a:pt x="95999" y="64109"/>
                </a:lnTo>
                <a:lnTo>
                  <a:pt x="121234" y="33159"/>
                </a:lnTo>
                <a:lnTo>
                  <a:pt x="150964" y="18288"/>
                </a:lnTo>
                <a:lnTo>
                  <a:pt x="161632" y="18288"/>
                </a:lnTo>
                <a:lnTo>
                  <a:pt x="171627" y="19989"/>
                </a:lnTo>
                <a:lnTo>
                  <a:pt x="178777" y="24968"/>
                </a:lnTo>
                <a:lnTo>
                  <a:pt x="183057" y="33083"/>
                </a:lnTo>
                <a:lnTo>
                  <a:pt x="184492" y="44196"/>
                </a:lnTo>
                <a:lnTo>
                  <a:pt x="184492" y="57912"/>
                </a:lnTo>
                <a:lnTo>
                  <a:pt x="182968" y="62585"/>
                </a:lnTo>
                <a:lnTo>
                  <a:pt x="179552" y="78028"/>
                </a:lnTo>
                <a:lnTo>
                  <a:pt x="174015" y="96888"/>
                </a:lnTo>
                <a:lnTo>
                  <a:pt x="166458" y="119202"/>
                </a:lnTo>
                <a:lnTo>
                  <a:pt x="157060" y="144970"/>
                </a:lnTo>
                <a:lnTo>
                  <a:pt x="154813" y="152666"/>
                </a:lnTo>
                <a:lnTo>
                  <a:pt x="152869" y="159639"/>
                </a:lnTo>
                <a:lnTo>
                  <a:pt x="151485" y="165760"/>
                </a:lnTo>
                <a:lnTo>
                  <a:pt x="150964" y="170878"/>
                </a:lnTo>
                <a:lnTo>
                  <a:pt x="151765" y="177749"/>
                </a:lnTo>
                <a:lnTo>
                  <a:pt x="183489" y="208178"/>
                </a:lnTo>
                <a:lnTo>
                  <a:pt x="192112" y="208978"/>
                </a:lnTo>
                <a:lnTo>
                  <a:pt x="199732" y="208978"/>
                </a:lnTo>
                <a:lnTo>
                  <a:pt x="207352" y="207454"/>
                </a:lnTo>
                <a:lnTo>
                  <a:pt x="211924" y="204406"/>
                </a:lnTo>
                <a:lnTo>
                  <a:pt x="226593" y="193814"/>
                </a:lnTo>
                <a:lnTo>
                  <a:pt x="228015" y="192214"/>
                </a:lnTo>
                <a:lnTo>
                  <a:pt x="238683" y="180213"/>
                </a:lnTo>
                <a:lnTo>
                  <a:pt x="248450" y="163474"/>
                </a:lnTo>
                <a:lnTo>
                  <a:pt x="256222" y="143446"/>
                </a:lnTo>
                <a:lnTo>
                  <a:pt x="256222" y="141922"/>
                </a:lnTo>
                <a:lnTo>
                  <a:pt x="257733" y="138874"/>
                </a:lnTo>
                <a:lnTo>
                  <a:pt x="257733" y="134213"/>
                </a:lnTo>
                <a:close/>
              </a:path>
              <a:path w="363219" h="293370">
                <a:moveTo>
                  <a:pt x="362991" y="199834"/>
                </a:moveTo>
                <a:lnTo>
                  <a:pt x="351104" y="156387"/>
                </a:lnTo>
                <a:lnTo>
                  <a:pt x="329463" y="148018"/>
                </a:lnTo>
                <a:lnTo>
                  <a:pt x="321741" y="148018"/>
                </a:lnTo>
                <a:lnTo>
                  <a:pt x="315645" y="151066"/>
                </a:lnTo>
                <a:lnTo>
                  <a:pt x="304977" y="161734"/>
                </a:lnTo>
                <a:lnTo>
                  <a:pt x="301929" y="169354"/>
                </a:lnTo>
                <a:lnTo>
                  <a:pt x="301929" y="184594"/>
                </a:lnTo>
                <a:lnTo>
                  <a:pt x="304977" y="190690"/>
                </a:lnTo>
                <a:lnTo>
                  <a:pt x="311073" y="196786"/>
                </a:lnTo>
                <a:lnTo>
                  <a:pt x="317169" y="201358"/>
                </a:lnTo>
                <a:lnTo>
                  <a:pt x="323278" y="204406"/>
                </a:lnTo>
                <a:lnTo>
                  <a:pt x="335559" y="204406"/>
                </a:lnTo>
                <a:lnTo>
                  <a:pt x="340131" y="202882"/>
                </a:lnTo>
                <a:lnTo>
                  <a:pt x="343179" y="201358"/>
                </a:lnTo>
                <a:lnTo>
                  <a:pt x="344703" y="199834"/>
                </a:lnTo>
                <a:lnTo>
                  <a:pt x="346227" y="199834"/>
                </a:lnTo>
                <a:lnTo>
                  <a:pt x="346227" y="205930"/>
                </a:lnTo>
                <a:lnTo>
                  <a:pt x="343382" y="225945"/>
                </a:lnTo>
                <a:lnTo>
                  <a:pt x="337261" y="244513"/>
                </a:lnTo>
                <a:lnTo>
                  <a:pt x="327964" y="261327"/>
                </a:lnTo>
                <a:lnTo>
                  <a:pt x="315645" y="276136"/>
                </a:lnTo>
                <a:lnTo>
                  <a:pt x="309562" y="282232"/>
                </a:lnTo>
                <a:lnTo>
                  <a:pt x="311073" y="283756"/>
                </a:lnTo>
                <a:lnTo>
                  <a:pt x="311073" y="285280"/>
                </a:lnTo>
                <a:lnTo>
                  <a:pt x="315645" y="289852"/>
                </a:lnTo>
                <a:lnTo>
                  <a:pt x="318706" y="292989"/>
                </a:lnTo>
                <a:lnTo>
                  <a:pt x="321741" y="292989"/>
                </a:lnTo>
                <a:lnTo>
                  <a:pt x="324789" y="291376"/>
                </a:lnTo>
                <a:lnTo>
                  <a:pt x="351370" y="254609"/>
                </a:lnTo>
                <a:lnTo>
                  <a:pt x="362991" y="216700"/>
                </a:lnTo>
                <a:lnTo>
                  <a:pt x="362991" y="199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289327" y="5490019"/>
            <a:ext cx="386080" cy="209550"/>
          </a:xfrm>
          <a:custGeom>
            <a:avLst/>
            <a:gdLst/>
            <a:ahLst/>
            <a:cxnLst/>
            <a:rect l="l" t="t" r="r" b="b"/>
            <a:pathLst>
              <a:path w="386080" h="209550">
                <a:moveTo>
                  <a:pt x="88102" y="16763"/>
                </a:moveTo>
                <a:lnTo>
                  <a:pt x="56387" y="16763"/>
                </a:lnTo>
                <a:lnTo>
                  <a:pt x="60972" y="22859"/>
                </a:lnTo>
                <a:lnTo>
                  <a:pt x="60972" y="41147"/>
                </a:lnTo>
                <a:lnTo>
                  <a:pt x="59436" y="45719"/>
                </a:lnTo>
                <a:lnTo>
                  <a:pt x="58253" y="52216"/>
                </a:lnTo>
                <a:lnTo>
                  <a:pt x="54865" y="66535"/>
                </a:lnTo>
                <a:lnTo>
                  <a:pt x="49154" y="89311"/>
                </a:lnTo>
                <a:lnTo>
                  <a:pt x="41160" y="120497"/>
                </a:lnTo>
                <a:lnTo>
                  <a:pt x="33943" y="151495"/>
                </a:lnTo>
                <a:lnTo>
                  <a:pt x="28767" y="174105"/>
                </a:lnTo>
                <a:lnTo>
                  <a:pt x="25481" y="189522"/>
                </a:lnTo>
                <a:lnTo>
                  <a:pt x="24383" y="196786"/>
                </a:lnTo>
                <a:lnTo>
                  <a:pt x="24383" y="199834"/>
                </a:lnTo>
                <a:lnTo>
                  <a:pt x="25907" y="202882"/>
                </a:lnTo>
                <a:lnTo>
                  <a:pt x="28956" y="205930"/>
                </a:lnTo>
                <a:lnTo>
                  <a:pt x="35051" y="208978"/>
                </a:lnTo>
                <a:lnTo>
                  <a:pt x="48768" y="208978"/>
                </a:lnTo>
                <a:lnTo>
                  <a:pt x="70667" y="158387"/>
                </a:lnTo>
                <a:lnTo>
                  <a:pt x="93065" y="70205"/>
                </a:lnTo>
                <a:lnTo>
                  <a:pt x="96113" y="64109"/>
                </a:lnTo>
                <a:lnTo>
                  <a:pt x="108115" y="46620"/>
                </a:lnTo>
                <a:lnTo>
                  <a:pt x="119411" y="35051"/>
                </a:lnTo>
                <a:lnTo>
                  <a:pt x="96113" y="35051"/>
                </a:lnTo>
                <a:lnTo>
                  <a:pt x="96113" y="30479"/>
                </a:lnTo>
                <a:lnTo>
                  <a:pt x="91541" y="21335"/>
                </a:lnTo>
                <a:lnTo>
                  <a:pt x="88102" y="16763"/>
                </a:lnTo>
                <a:close/>
              </a:path>
              <a:path w="386080" h="209550">
                <a:moveTo>
                  <a:pt x="211556" y="18287"/>
                </a:moveTo>
                <a:lnTo>
                  <a:pt x="163169" y="18287"/>
                </a:lnTo>
                <a:lnTo>
                  <a:pt x="172343" y="19978"/>
                </a:lnTo>
                <a:lnTo>
                  <a:pt x="179065" y="24955"/>
                </a:lnTo>
                <a:lnTo>
                  <a:pt x="183198" y="33075"/>
                </a:lnTo>
                <a:lnTo>
                  <a:pt x="184607" y="44195"/>
                </a:lnTo>
                <a:lnTo>
                  <a:pt x="184607" y="57911"/>
                </a:lnTo>
                <a:lnTo>
                  <a:pt x="183070" y="62585"/>
                </a:lnTo>
                <a:lnTo>
                  <a:pt x="183070" y="67157"/>
                </a:lnTo>
                <a:lnTo>
                  <a:pt x="181546" y="73253"/>
                </a:lnTo>
                <a:lnTo>
                  <a:pt x="178503" y="84493"/>
                </a:lnTo>
                <a:lnTo>
                  <a:pt x="176833" y="91470"/>
                </a:lnTo>
                <a:lnTo>
                  <a:pt x="175450" y="99161"/>
                </a:lnTo>
                <a:lnTo>
                  <a:pt x="173136" y="107138"/>
                </a:lnTo>
                <a:lnTo>
                  <a:pt x="170991" y="114973"/>
                </a:lnTo>
                <a:lnTo>
                  <a:pt x="169147" y="122521"/>
                </a:lnTo>
                <a:lnTo>
                  <a:pt x="167741" y="129641"/>
                </a:lnTo>
                <a:lnTo>
                  <a:pt x="160158" y="158615"/>
                </a:lnTo>
                <a:lnTo>
                  <a:pt x="154917" y="178498"/>
                </a:lnTo>
                <a:lnTo>
                  <a:pt x="152096" y="189522"/>
                </a:lnTo>
                <a:lnTo>
                  <a:pt x="150977" y="195262"/>
                </a:lnTo>
                <a:lnTo>
                  <a:pt x="152501" y="199834"/>
                </a:lnTo>
                <a:lnTo>
                  <a:pt x="155549" y="205930"/>
                </a:lnTo>
                <a:lnTo>
                  <a:pt x="160121" y="208978"/>
                </a:lnTo>
                <a:lnTo>
                  <a:pt x="176974" y="208978"/>
                </a:lnTo>
                <a:lnTo>
                  <a:pt x="198145" y="158387"/>
                </a:lnTo>
                <a:lnTo>
                  <a:pt x="204406" y="131165"/>
                </a:lnTo>
                <a:lnTo>
                  <a:pt x="219646" y="70205"/>
                </a:lnTo>
                <a:lnTo>
                  <a:pt x="222707" y="64109"/>
                </a:lnTo>
                <a:lnTo>
                  <a:pt x="234703" y="46620"/>
                </a:lnTo>
                <a:lnTo>
                  <a:pt x="241534" y="39623"/>
                </a:lnTo>
                <a:lnTo>
                  <a:pt x="221170" y="39623"/>
                </a:lnTo>
                <a:lnTo>
                  <a:pt x="221093" y="37909"/>
                </a:lnTo>
                <a:lnTo>
                  <a:pt x="214334" y="21216"/>
                </a:lnTo>
                <a:lnTo>
                  <a:pt x="211556" y="18287"/>
                </a:lnTo>
                <a:close/>
              </a:path>
              <a:path w="386080" h="209550">
                <a:moveTo>
                  <a:pt x="339694" y="18287"/>
                </a:moveTo>
                <a:lnTo>
                  <a:pt x="289852" y="18287"/>
                </a:lnTo>
                <a:lnTo>
                  <a:pt x="299853" y="19978"/>
                </a:lnTo>
                <a:lnTo>
                  <a:pt x="306997" y="24955"/>
                </a:lnTo>
                <a:lnTo>
                  <a:pt x="311283" y="33075"/>
                </a:lnTo>
                <a:lnTo>
                  <a:pt x="312712" y="44195"/>
                </a:lnTo>
                <a:lnTo>
                  <a:pt x="312712" y="57911"/>
                </a:lnTo>
                <a:lnTo>
                  <a:pt x="311188" y="62585"/>
                </a:lnTo>
                <a:lnTo>
                  <a:pt x="307782" y="78017"/>
                </a:lnTo>
                <a:lnTo>
                  <a:pt x="302234" y="96886"/>
                </a:lnTo>
                <a:lnTo>
                  <a:pt x="294686" y="119201"/>
                </a:lnTo>
                <a:lnTo>
                  <a:pt x="285280" y="144970"/>
                </a:lnTo>
                <a:lnTo>
                  <a:pt x="282342" y="152661"/>
                </a:lnTo>
                <a:lnTo>
                  <a:pt x="280435" y="159638"/>
                </a:lnTo>
                <a:lnTo>
                  <a:pt x="279404" y="165758"/>
                </a:lnTo>
                <a:lnTo>
                  <a:pt x="279095" y="170878"/>
                </a:lnTo>
                <a:lnTo>
                  <a:pt x="279690" y="177736"/>
                </a:lnTo>
                <a:lnTo>
                  <a:pt x="311711" y="208168"/>
                </a:lnTo>
                <a:lnTo>
                  <a:pt x="320332" y="208978"/>
                </a:lnTo>
                <a:lnTo>
                  <a:pt x="327952" y="208978"/>
                </a:lnTo>
                <a:lnTo>
                  <a:pt x="334048" y="207454"/>
                </a:lnTo>
                <a:lnTo>
                  <a:pt x="340144" y="204406"/>
                </a:lnTo>
                <a:lnTo>
                  <a:pt x="354741" y="193809"/>
                </a:lnTo>
                <a:lnTo>
                  <a:pt x="356135" y="192214"/>
                </a:lnTo>
                <a:lnTo>
                  <a:pt x="320332" y="192214"/>
                </a:lnTo>
                <a:lnTo>
                  <a:pt x="315760" y="187642"/>
                </a:lnTo>
                <a:lnTo>
                  <a:pt x="315712" y="184499"/>
                </a:lnTo>
                <a:lnTo>
                  <a:pt x="314236" y="181546"/>
                </a:lnTo>
                <a:lnTo>
                  <a:pt x="314807" y="175236"/>
                </a:lnTo>
                <a:lnTo>
                  <a:pt x="316522" y="167639"/>
                </a:lnTo>
                <a:lnTo>
                  <a:pt x="319379" y="158615"/>
                </a:lnTo>
                <a:lnTo>
                  <a:pt x="323380" y="148018"/>
                </a:lnTo>
                <a:lnTo>
                  <a:pt x="332762" y="121416"/>
                </a:lnTo>
                <a:lnTo>
                  <a:pt x="340144" y="98982"/>
                </a:lnTo>
                <a:lnTo>
                  <a:pt x="345239" y="80851"/>
                </a:lnTo>
                <a:lnTo>
                  <a:pt x="347764" y="67157"/>
                </a:lnTo>
                <a:lnTo>
                  <a:pt x="349288" y="62585"/>
                </a:lnTo>
                <a:lnTo>
                  <a:pt x="349288" y="48767"/>
                </a:lnTo>
                <a:lnTo>
                  <a:pt x="348407" y="37909"/>
                </a:lnTo>
                <a:lnTo>
                  <a:pt x="345668" y="28193"/>
                </a:lnTo>
                <a:lnTo>
                  <a:pt x="340929" y="19621"/>
                </a:lnTo>
                <a:lnTo>
                  <a:pt x="339694" y="18287"/>
                </a:lnTo>
                <a:close/>
              </a:path>
              <a:path w="386080" h="209550">
                <a:moveTo>
                  <a:pt x="382816" y="132689"/>
                </a:moveTo>
                <a:lnTo>
                  <a:pt x="372148" y="132689"/>
                </a:lnTo>
                <a:lnTo>
                  <a:pt x="369100" y="134213"/>
                </a:lnTo>
                <a:lnTo>
                  <a:pt x="367576" y="135737"/>
                </a:lnTo>
                <a:lnTo>
                  <a:pt x="366052" y="137350"/>
                </a:lnTo>
                <a:lnTo>
                  <a:pt x="366052" y="140398"/>
                </a:lnTo>
                <a:lnTo>
                  <a:pt x="362337" y="151495"/>
                </a:lnTo>
                <a:lnTo>
                  <a:pt x="342025" y="184499"/>
                </a:lnTo>
                <a:lnTo>
                  <a:pt x="323380" y="192214"/>
                </a:lnTo>
                <a:lnTo>
                  <a:pt x="356135" y="192214"/>
                </a:lnTo>
                <a:lnTo>
                  <a:pt x="366623" y="180212"/>
                </a:lnTo>
                <a:lnTo>
                  <a:pt x="375934" y="163472"/>
                </a:lnTo>
                <a:lnTo>
                  <a:pt x="382816" y="143446"/>
                </a:lnTo>
                <a:lnTo>
                  <a:pt x="384340" y="141922"/>
                </a:lnTo>
                <a:lnTo>
                  <a:pt x="385864" y="138874"/>
                </a:lnTo>
                <a:lnTo>
                  <a:pt x="385864" y="134213"/>
                </a:lnTo>
                <a:lnTo>
                  <a:pt x="382816" y="132689"/>
                </a:lnTo>
                <a:close/>
              </a:path>
              <a:path w="386080" h="209550">
                <a:moveTo>
                  <a:pt x="50292" y="0"/>
                </a:moveTo>
                <a:lnTo>
                  <a:pt x="15430" y="25717"/>
                </a:lnTo>
                <a:lnTo>
                  <a:pt x="6095" y="48767"/>
                </a:lnTo>
                <a:lnTo>
                  <a:pt x="1524" y="59537"/>
                </a:lnTo>
                <a:lnTo>
                  <a:pt x="124" y="66535"/>
                </a:lnTo>
                <a:lnTo>
                  <a:pt x="0" y="73253"/>
                </a:lnTo>
                <a:lnTo>
                  <a:pt x="3060" y="76301"/>
                </a:lnTo>
                <a:lnTo>
                  <a:pt x="15239" y="76301"/>
                </a:lnTo>
                <a:lnTo>
                  <a:pt x="16763" y="74777"/>
                </a:lnTo>
                <a:lnTo>
                  <a:pt x="16763" y="73253"/>
                </a:lnTo>
                <a:lnTo>
                  <a:pt x="18287" y="73253"/>
                </a:lnTo>
                <a:lnTo>
                  <a:pt x="18287" y="71729"/>
                </a:lnTo>
                <a:lnTo>
                  <a:pt x="24041" y="52046"/>
                </a:lnTo>
                <a:lnTo>
                  <a:pt x="29527" y="37160"/>
                </a:lnTo>
                <a:lnTo>
                  <a:pt x="34790" y="26409"/>
                </a:lnTo>
                <a:lnTo>
                  <a:pt x="39624" y="19811"/>
                </a:lnTo>
                <a:lnTo>
                  <a:pt x="45732" y="16763"/>
                </a:lnTo>
                <a:lnTo>
                  <a:pt x="88102" y="16763"/>
                </a:lnTo>
                <a:lnTo>
                  <a:pt x="84649" y="12191"/>
                </a:lnTo>
                <a:lnTo>
                  <a:pt x="75526" y="5524"/>
                </a:lnTo>
                <a:lnTo>
                  <a:pt x="64066" y="1404"/>
                </a:lnTo>
                <a:lnTo>
                  <a:pt x="50292" y="0"/>
                </a:lnTo>
                <a:close/>
              </a:path>
              <a:path w="386080" h="209550">
                <a:moveTo>
                  <a:pt x="294424" y="0"/>
                </a:moveTo>
                <a:lnTo>
                  <a:pt x="254181" y="10667"/>
                </a:lnTo>
                <a:lnTo>
                  <a:pt x="225742" y="35051"/>
                </a:lnTo>
                <a:lnTo>
                  <a:pt x="221170" y="39623"/>
                </a:lnTo>
                <a:lnTo>
                  <a:pt x="241534" y="39623"/>
                </a:lnTo>
                <a:lnTo>
                  <a:pt x="247846" y="33159"/>
                </a:lnTo>
                <a:lnTo>
                  <a:pt x="262133" y="23718"/>
                </a:lnTo>
                <a:lnTo>
                  <a:pt x="277558" y="18287"/>
                </a:lnTo>
                <a:lnTo>
                  <a:pt x="339694" y="18287"/>
                </a:lnTo>
                <a:lnTo>
                  <a:pt x="334048" y="12191"/>
                </a:lnTo>
                <a:lnTo>
                  <a:pt x="326356" y="7072"/>
                </a:lnTo>
                <a:lnTo>
                  <a:pt x="317093" y="3238"/>
                </a:lnTo>
                <a:lnTo>
                  <a:pt x="306401" y="833"/>
                </a:lnTo>
                <a:lnTo>
                  <a:pt x="294424" y="0"/>
                </a:lnTo>
                <a:close/>
              </a:path>
              <a:path w="386080" h="209550">
                <a:moveTo>
                  <a:pt x="167741" y="0"/>
                </a:moveTo>
                <a:lnTo>
                  <a:pt x="116520" y="16716"/>
                </a:lnTo>
                <a:lnTo>
                  <a:pt x="97637" y="35051"/>
                </a:lnTo>
                <a:lnTo>
                  <a:pt x="119411" y="35051"/>
                </a:lnTo>
                <a:lnTo>
                  <a:pt x="121259" y="33159"/>
                </a:lnTo>
                <a:lnTo>
                  <a:pt x="135547" y="23718"/>
                </a:lnTo>
                <a:lnTo>
                  <a:pt x="150977" y="18287"/>
                </a:lnTo>
                <a:lnTo>
                  <a:pt x="211556" y="18287"/>
                </a:lnTo>
                <a:lnTo>
                  <a:pt x="203061" y="9334"/>
                </a:lnTo>
                <a:lnTo>
                  <a:pt x="187485" y="2309"/>
                </a:lnTo>
                <a:lnTo>
                  <a:pt x="1677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50642" y="5400014"/>
            <a:ext cx="282575" cy="357505"/>
          </a:xfrm>
          <a:custGeom>
            <a:avLst/>
            <a:gdLst/>
            <a:ahLst/>
            <a:cxnLst/>
            <a:rect l="l" t="t" r="r" b="b"/>
            <a:pathLst>
              <a:path w="282575" h="357504">
                <a:moveTo>
                  <a:pt x="276123" y="0"/>
                </a:moveTo>
                <a:lnTo>
                  <a:pt x="271551" y="0"/>
                </a:lnTo>
                <a:lnTo>
                  <a:pt x="270027" y="1523"/>
                </a:lnTo>
                <a:lnTo>
                  <a:pt x="268414" y="1523"/>
                </a:lnTo>
                <a:lnTo>
                  <a:pt x="259507" y="5476"/>
                </a:lnTo>
                <a:lnTo>
                  <a:pt x="137261" y="62483"/>
                </a:lnTo>
                <a:lnTo>
                  <a:pt x="15875" y="121078"/>
                </a:lnTo>
                <a:lnTo>
                  <a:pt x="6095" y="125056"/>
                </a:lnTo>
                <a:lnTo>
                  <a:pt x="3047" y="128104"/>
                </a:lnTo>
                <a:lnTo>
                  <a:pt x="0" y="129628"/>
                </a:lnTo>
                <a:lnTo>
                  <a:pt x="0" y="137248"/>
                </a:lnTo>
                <a:lnTo>
                  <a:pt x="1524" y="140296"/>
                </a:lnTo>
                <a:lnTo>
                  <a:pt x="3047" y="141820"/>
                </a:lnTo>
                <a:lnTo>
                  <a:pt x="12241" y="145837"/>
                </a:lnTo>
                <a:lnTo>
                  <a:pt x="271551" y="268503"/>
                </a:lnTo>
                <a:lnTo>
                  <a:pt x="273075" y="268503"/>
                </a:lnTo>
                <a:lnTo>
                  <a:pt x="279171" y="266979"/>
                </a:lnTo>
                <a:lnTo>
                  <a:pt x="282219" y="263931"/>
                </a:lnTo>
                <a:lnTo>
                  <a:pt x="282219" y="256311"/>
                </a:lnTo>
                <a:lnTo>
                  <a:pt x="280708" y="253263"/>
                </a:lnTo>
                <a:lnTo>
                  <a:pt x="271517" y="248404"/>
                </a:lnTo>
                <a:lnTo>
                  <a:pt x="246159" y="236107"/>
                </a:lnTo>
                <a:lnTo>
                  <a:pt x="85807" y="160578"/>
                </a:lnTo>
                <a:lnTo>
                  <a:pt x="58064" y="147118"/>
                </a:lnTo>
                <a:lnTo>
                  <a:pt x="32003" y="134200"/>
                </a:lnTo>
                <a:lnTo>
                  <a:pt x="247007" y="31908"/>
                </a:lnTo>
                <a:lnTo>
                  <a:pt x="271551" y="19811"/>
                </a:lnTo>
                <a:lnTo>
                  <a:pt x="279171" y="16763"/>
                </a:lnTo>
                <a:lnTo>
                  <a:pt x="280708" y="15239"/>
                </a:lnTo>
                <a:lnTo>
                  <a:pt x="282219" y="12191"/>
                </a:lnTo>
                <a:lnTo>
                  <a:pt x="282219" y="7619"/>
                </a:lnTo>
                <a:lnTo>
                  <a:pt x="280708" y="6095"/>
                </a:lnTo>
                <a:lnTo>
                  <a:pt x="279171" y="3047"/>
                </a:lnTo>
                <a:lnTo>
                  <a:pt x="276123" y="0"/>
                </a:lnTo>
                <a:close/>
              </a:path>
              <a:path w="282575" h="357504">
                <a:moveTo>
                  <a:pt x="274599" y="338708"/>
                </a:moveTo>
                <a:lnTo>
                  <a:pt x="7619" y="338708"/>
                </a:lnTo>
                <a:lnTo>
                  <a:pt x="3047" y="341756"/>
                </a:lnTo>
                <a:lnTo>
                  <a:pt x="0" y="344804"/>
                </a:lnTo>
                <a:lnTo>
                  <a:pt x="0" y="352424"/>
                </a:lnTo>
                <a:lnTo>
                  <a:pt x="3047" y="355472"/>
                </a:lnTo>
                <a:lnTo>
                  <a:pt x="7619" y="356996"/>
                </a:lnTo>
                <a:lnTo>
                  <a:pt x="274599" y="356996"/>
                </a:lnTo>
                <a:lnTo>
                  <a:pt x="279171" y="355472"/>
                </a:lnTo>
                <a:lnTo>
                  <a:pt x="282219" y="352424"/>
                </a:lnTo>
                <a:lnTo>
                  <a:pt x="282219" y="344804"/>
                </a:lnTo>
                <a:lnTo>
                  <a:pt x="279171" y="341756"/>
                </a:lnTo>
                <a:lnTo>
                  <a:pt x="274599" y="338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/>
          <p:cNvGrpSpPr/>
          <p:nvPr/>
        </p:nvGrpSpPr>
        <p:grpSpPr>
          <a:xfrm>
            <a:off x="3321939" y="5386197"/>
            <a:ext cx="630555" cy="317500"/>
            <a:chOff x="3321939" y="5386197"/>
            <a:chExt cx="630555" cy="317500"/>
          </a:xfrm>
        </p:grpSpPr>
        <p:sp>
          <p:nvSpPr>
            <p:cNvPr id="74" name="object 74"/>
            <p:cNvSpPr/>
            <p:nvPr/>
          </p:nvSpPr>
          <p:spPr>
            <a:xfrm>
              <a:off x="3321939" y="5386197"/>
              <a:ext cx="184785" cy="308610"/>
            </a:xfrm>
            <a:custGeom>
              <a:avLst/>
              <a:gdLst/>
              <a:ahLst/>
              <a:cxnLst/>
              <a:rect l="l" t="t" r="r" b="b"/>
              <a:pathLst>
                <a:path w="184785" h="308610">
                  <a:moveTo>
                    <a:pt x="152623" y="22961"/>
                  </a:moveTo>
                  <a:lnTo>
                    <a:pt x="74764" y="22961"/>
                  </a:lnTo>
                  <a:lnTo>
                    <a:pt x="88766" y="24128"/>
                  </a:lnTo>
                  <a:lnTo>
                    <a:pt x="101053" y="27724"/>
                  </a:lnTo>
                  <a:lnTo>
                    <a:pt x="132194" y="65644"/>
                  </a:lnTo>
                  <a:lnTo>
                    <a:pt x="135826" y="93154"/>
                  </a:lnTo>
                  <a:lnTo>
                    <a:pt x="133834" y="111729"/>
                  </a:lnTo>
                  <a:lnTo>
                    <a:pt x="118381" y="150633"/>
                  </a:lnTo>
                  <a:lnTo>
                    <a:pt x="95862" y="182411"/>
                  </a:lnTo>
                  <a:lnTo>
                    <a:pt x="39712" y="244220"/>
                  </a:lnTo>
                  <a:lnTo>
                    <a:pt x="23421" y="263342"/>
                  </a:lnTo>
                  <a:lnTo>
                    <a:pt x="11441" y="277177"/>
                  </a:lnTo>
                  <a:lnTo>
                    <a:pt x="4049" y="285583"/>
                  </a:lnTo>
                  <a:lnTo>
                    <a:pt x="1524" y="288417"/>
                  </a:lnTo>
                  <a:lnTo>
                    <a:pt x="1524" y="289940"/>
                  </a:lnTo>
                  <a:lnTo>
                    <a:pt x="0" y="292988"/>
                  </a:lnTo>
                  <a:lnTo>
                    <a:pt x="0" y="308229"/>
                  </a:lnTo>
                  <a:lnTo>
                    <a:pt x="172402" y="308229"/>
                  </a:lnTo>
                  <a:lnTo>
                    <a:pt x="172402" y="306705"/>
                  </a:lnTo>
                  <a:lnTo>
                    <a:pt x="178274" y="265556"/>
                  </a:lnTo>
                  <a:lnTo>
                    <a:pt x="42773" y="265556"/>
                  </a:lnTo>
                  <a:lnTo>
                    <a:pt x="70205" y="239560"/>
                  </a:lnTo>
                  <a:lnTo>
                    <a:pt x="84205" y="225820"/>
                  </a:lnTo>
                  <a:lnTo>
                    <a:pt x="96488" y="214223"/>
                  </a:lnTo>
                  <a:lnTo>
                    <a:pt x="107056" y="204627"/>
                  </a:lnTo>
                  <a:lnTo>
                    <a:pt x="115912" y="196888"/>
                  </a:lnTo>
                  <a:lnTo>
                    <a:pt x="133950" y="180822"/>
                  </a:lnTo>
                  <a:lnTo>
                    <a:pt x="169354" y="143446"/>
                  </a:lnTo>
                  <a:lnTo>
                    <a:pt x="183713" y="106584"/>
                  </a:lnTo>
                  <a:lnTo>
                    <a:pt x="184594" y="93154"/>
                  </a:lnTo>
                  <a:lnTo>
                    <a:pt x="184594" y="83921"/>
                  </a:lnTo>
                  <a:lnTo>
                    <a:pt x="183070" y="77825"/>
                  </a:lnTo>
                  <a:lnTo>
                    <a:pt x="179355" y="61514"/>
                  </a:lnTo>
                  <a:lnTo>
                    <a:pt x="172783" y="46774"/>
                  </a:lnTo>
                  <a:lnTo>
                    <a:pt x="163353" y="33462"/>
                  </a:lnTo>
                  <a:lnTo>
                    <a:pt x="152623" y="22961"/>
                  </a:lnTo>
                  <a:close/>
                </a:path>
                <a:path w="184785" h="308610">
                  <a:moveTo>
                    <a:pt x="184594" y="221272"/>
                  </a:moveTo>
                  <a:lnTo>
                    <a:pt x="166306" y="221272"/>
                  </a:lnTo>
                  <a:lnTo>
                    <a:pt x="164068" y="233573"/>
                  </a:lnTo>
                  <a:lnTo>
                    <a:pt x="160734" y="249636"/>
                  </a:lnTo>
                  <a:lnTo>
                    <a:pt x="110161" y="265295"/>
                  </a:lnTo>
                  <a:lnTo>
                    <a:pt x="77812" y="265556"/>
                  </a:lnTo>
                  <a:lnTo>
                    <a:pt x="178274" y="265556"/>
                  </a:lnTo>
                  <a:lnTo>
                    <a:pt x="184594" y="221272"/>
                  </a:lnTo>
                  <a:close/>
                </a:path>
                <a:path w="184785" h="308610">
                  <a:moveTo>
                    <a:pt x="85432" y="0"/>
                  </a:moveTo>
                  <a:lnTo>
                    <a:pt x="39146" y="14230"/>
                  </a:lnTo>
                  <a:lnTo>
                    <a:pt x="6678" y="50393"/>
                  </a:lnTo>
                  <a:lnTo>
                    <a:pt x="0" y="80873"/>
                  </a:lnTo>
                  <a:lnTo>
                    <a:pt x="0" y="90106"/>
                  </a:lnTo>
                  <a:lnTo>
                    <a:pt x="3048" y="96202"/>
                  </a:lnTo>
                  <a:lnTo>
                    <a:pt x="7620" y="102298"/>
                  </a:lnTo>
                  <a:lnTo>
                    <a:pt x="12191" y="106870"/>
                  </a:lnTo>
                  <a:lnTo>
                    <a:pt x="19900" y="109918"/>
                  </a:lnTo>
                  <a:lnTo>
                    <a:pt x="36664" y="109918"/>
                  </a:lnTo>
                  <a:lnTo>
                    <a:pt x="56476" y="74777"/>
                  </a:lnTo>
                  <a:lnTo>
                    <a:pt x="27520" y="54965"/>
                  </a:lnTo>
                  <a:lnTo>
                    <a:pt x="27520" y="53441"/>
                  </a:lnTo>
                  <a:lnTo>
                    <a:pt x="29044" y="53441"/>
                  </a:lnTo>
                  <a:lnTo>
                    <a:pt x="29044" y="51917"/>
                  </a:lnTo>
                  <a:lnTo>
                    <a:pt x="30581" y="48869"/>
                  </a:lnTo>
                  <a:lnTo>
                    <a:pt x="32105" y="47345"/>
                  </a:lnTo>
                  <a:lnTo>
                    <a:pt x="32105" y="45821"/>
                  </a:lnTo>
                  <a:lnTo>
                    <a:pt x="40914" y="35820"/>
                  </a:lnTo>
                  <a:lnTo>
                    <a:pt x="51149" y="28676"/>
                  </a:lnTo>
                  <a:lnTo>
                    <a:pt x="62527" y="24390"/>
                  </a:lnTo>
                  <a:lnTo>
                    <a:pt x="74764" y="22961"/>
                  </a:lnTo>
                  <a:lnTo>
                    <a:pt x="152623" y="22961"/>
                  </a:lnTo>
                  <a:lnTo>
                    <a:pt x="151066" y="21437"/>
                  </a:lnTo>
                  <a:lnTo>
                    <a:pt x="137596" y="12258"/>
                  </a:lnTo>
                  <a:lnTo>
                    <a:pt x="122250" y="5537"/>
                  </a:lnTo>
                  <a:lnTo>
                    <a:pt x="104903" y="1406"/>
                  </a:lnTo>
                  <a:lnTo>
                    <a:pt x="85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47681" y="5490019"/>
              <a:ext cx="181546" cy="20897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768852" y="5386197"/>
              <a:ext cx="183515" cy="317500"/>
            </a:xfrm>
            <a:custGeom>
              <a:avLst/>
              <a:gdLst/>
              <a:ahLst/>
              <a:cxnLst/>
              <a:rect l="l" t="t" r="r" b="b"/>
              <a:pathLst>
                <a:path w="183514" h="317500">
                  <a:moveTo>
                    <a:pt x="33629" y="209080"/>
                  </a:moveTo>
                  <a:lnTo>
                    <a:pt x="18376" y="209080"/>
                  </a:lnTo>
                  <a:lnTo>
                    <a:pt x="12293" y="212128"/>
                  </a:lnTo>
                  <a:lnTo>
                    <a:pt x="6096" y="216700"/>
                  </a:lnTo>
                  <a:lnTo>
                    <a:pt x="1524" y="221272"/>
                  </a:lnTo>
                  <a:lnTo>
                    <a:pt x="0" y="228892"/>
                  </a:lnTo>
                  <a:lnTo>
                    <a:pt x="0" y="236512"/>
                  </a:lnTo>
                  <a:lnTo>
                    <a:pt x="9681" y="275175"/>
                  </a:lnTo>
                  <a:lnTo>
                    <a:pt x="27520" y="297561"/>
                  </a:lnTo>
                  <a:lnTo>
                    <a:pt x="32105" y="302132"/>
                  </a:lnTo>
                  <a:lnTo>
                    <a:pt x="42958" y="309014"/>
                  </a:lnTo>
                  <a:lnTo>
                    <a:pt x="54959" y="313753"/>
                  </a:lnTo>
                  <a:lnTo>
                    <a:pt x="68102" y="316491"/>
                  </a:lnTo>
                  <a:lnTo>
                    <a:pt x="82384" y="317373"/>
                  </a:lnTo>
                  <a:lnTo>
                    <a:pt x="103022" y="315610"/>
                  </a:lnTo>
                  <a:lnTo>
                    <a:pt x="121678" y="310134"/>
                  </a:lnTo>
                  <a:lnTo>
                    <a:pt x="138620" y="300656"/>
                  </a:lnTo>
                  <a:lnTo>
                    <a:pt x="142105" y="297561"/>
                  </a:lnTo>
                  <a:lnTo>
                    <a:pt x="79349" y="297561"/>
                  </a:lnTo>
                  <a:lnTo>
                    <a:pt x="70245" y="296989"/>
                  </a:lnTo>
                  <a:lnTo>
                    <a:pt x="33427" y="276796"/>
                  </a:lnTo>
                  <a:lnTo>
                    <a:pt x="22961" y="260984"/>
                  </a:lnTo>
                  <a:lnTo>
                    <a:pt x="33629" y="260984"/>
                  </a:lnTo>
                  <a:lnTo>
                    <a:pt x="39712" y="259461"/>
                  </a:lnTo>
                  <a:lnTo>
                    <a:pt x="44284" y="253364"/>
                  </a:lnTo>
                  <a:lnTo>
                    <a:pt x="48856" y="248793"/>
                  </a:lnTo>
                  <a:lnTo>
                    <a:pt x="51917" y="242696"/>
                  </a:lnTo>
                  <a:lnTo>
                    <a:pt x="51917" y="228892"/>
                  </a:lnTo>
                  <a:lnTo>
                    <a:pt x="48856" y="221272"/>
                  </a:lnTo>
                  <a:lnTo>
                    <a:pt x="39712" y="212128"/>
                  </a:lnTo>
                  <a:lnTo>
                    <a:pt x="33629" y="209080"/>
                  </a:lnTo>
                  <a:close/>
                </a:path>
                <a:path w="183514" h="317500">
                  <a:moveTo>
                    <a:pt x="144274" y="131254"/>
                  </a:moveTo>
                  <a:lnTo>
                    <a:pt x="93052" y="131254"/>
                  </a:lnTo>
                  <a:lnTo>
                    <a:pt x="101674" y="132349"/>
                  </a:lnTo>
                  <a:lnTo>
                    <a:pt x="109448" y="135445"/>
                  </a:lnTo>
                  <a:lnTo>
                    <a:pt x="132587" y="171119"/>
                  </a:lnTo>
                  <a:lnTo>
                    <a:pt x="135782" y="212128"/>
                  </a:lnTo>
                  <a:lnTo>
                    <a:pt x="135254" y="230620"/>
                  </a:lnTo>
                  <a:lnTo>
                    <a:pt x="126682" y="270129"/>
                  </a:lnTo>
                  <a:lnTo>
                    <a:pt x="95098" y="295846"/>
                  </a:lnTo>
                  <a:lnTo>
                    <a:pt x="79349" y="297561"/>
                  </a:lnTo>
                  <a:lnTo>
                    <a:pt x="142105" y="297561"/>
                  </a:lnTo>
                  <a:lnTo>
                    <a:pt x="176021" y="253925"/>
                  </a:lnTo>
                  <a:lnTo>
                    <a:pt x="183070" y="215176"/>
                  </a:lnTo>
                  <a:lnTo>
                    <a:pt x="181903" y="197458"/>
                  </a:lnTo>
                  <a:lnTo>
                    <a:pt x="178308" y="180873"/>
                  </a:lnTo>
                  <a:lnTo>
                    <a:pt x="172140" y="165412"/>
                  </a:lnTo>
                  <a:lnTo>
                    <a:pt x="163258" y="151066"/>
                  </a:lnTo>
                  <a:lnTo>
                    <a:pt x="153255" y="138731"/>
                  </a:lnTo>
                  <a:lnTo>
                    <a:pt x="144274" y="131254"/>
                  </a:lnTo>
                  <a:close/>
                </a:path>
                <a:path w="183514" h="317500">
                  <a:moveTo>
                    <a:pt x="22961" y="0"/>
                  </a:moveTo>
                  <a:lnTo>
                    <a:pt x="22961" y="1524"/>
                  </a:lnTo>
                  <a:lnTo>
                    <a:pt x="21424" y="1524"/>
                  </a:lnTo>
                  <a:lnTo>
                    <a:pt x="20305" y="3230"/>
                  </a:lnTo>
                  <a:lnTo>
                    <a:pt x="19329" y="8242"/>
                  </a:lnTo>
                  <a:lnTo>
                    <a:pt x="18638" y="16397"/>
                  </a:lnTo>
                  <a:lnTo>
                    <a:pt x="18376" y="27533"/>
                  </a:lnTo>
                  <a:lnTo>
                    <a:pt x="18376" y="51917"/>
                  </a:lnTo>
                  <a:lnTo>
                    <a:pt x="19257" y="60775"/>
                  </a:lnTo>
                  <a:lnTo>
                    <a:pt x="19710" y="69062"/>
                  </a:lnTo>
                  <a:lnTo>
                    <a:pt x="19877" y="76777"/>
                  </a:lnTo>
                  <a:lnTo>
                    <a:pt x="19900" y="164884"/>
                  </a:lnTo>
                  <a:lnTo>
                    <a:pt x="21424" y="166408"/>
                  </a:lnTo>
                  <a:lnTo>
                    <a:pt x="24485" y="167932"/>
                  </a:lnTo>
                  <a:lnTo>
                    <a:pt x="35140" y="167932"/>
                  </a:lnTo>
                  <a:lnTo>
                    <a:pt x="35140" y="166408"/>
                  </a:lnTo>
                  <a:lnTo>
                    <a:pt x="36664" y="166408"/>
                  </a:lnTo>
                  <a:lnTo>
                    <a:pt x="39712" y="163360"/>
                  </a:lnTo>
                  <a:lnTo>
                    <a:pt x="49983" y="149299"/>
                  </a:lnTo>
                  <a:lnTo>
                    <a:pt x="62391" y="139268"/>
                  </a:lnTo>
                  <a:lnTo>
                    <a:pt x="70638" y="135826"/>
                  </a:lnTo>
                  <a:lnTo>
                    <a:pt x="41249" y="135826"/>
                  </a:lnTo>
                  <a:lnTo>
                    <a:pt x="41249" y="56489"/>
                  </a:lnTo>
                  <a:lnTo>
                    <a:pt x="99537" y="56489"/>
                  </a:lnTo>
                  <a:lnTo>
                    <a:pt x="123399" y="48298"/>
                  </a:lnTo>
                  <a:lnTo>
                    <a:pt x="145313" y="34463"/>
                  </a:lnTo>
                  <a:lnTo>
                    <a:pt x="164782" y="15341"/>
                  </a:lnTo>
                  <a:lnTo>
                    <a:pt x="93052" y="15341"/>
                  </a:lnTo>
                  <a:lnTo>
                    <a:pt x="77320" y="14506"/>
                  </a:lnTo>
                  <a:lnTo>
                    <a:pt x="62012" y="12090"/>
                  </a:lnTo>
                  <a:lnTo>
                    <a:pt x="46988" y="8226"/>
                  </a:lnTo>
                  <a:lnTo>
                    <a:pt x="32105" y="3048"/>
                  </a:lnTo>
                  <a:lnTo>
                    <a:pt x="22961" y="0"/>
                  </a:lnTo>
                  <a:close/>
                </a:path>
                <a:path w="183514" h="317500">
                  <a:moveTo>
                    <a:pt x="106768" y="114490"/>
                  </a:moveTo>
                  <a:lnTo>
                    <a:pt x="94576" y="114490"/>
                  </a:lnTo>
                  <a:lnTo>
                    <a:pt x="80884" y="115681"/>
                  </a:lnTo>
                  <a:lnTo>
                    <a:pt x="67336" y="119443"/>
                  </a:lnTo>
                  <a:lnTo>
                    <a:pt x="54077" y="126063"/>
                  </a:lnTo>
                  <a:lnTo>
                    <a:pt x="41249" y="135826"/>
                  </a:lnTo>
                  <a:lnTo>
                    <a:pt x="70638" y="135826"/>
                  </a:lnTo>
                  <a:lnTo>
                    <a:pt x="76796" y="133256"/>
                  </a:lnTo>
                  <a:lnTo>
                    <a:pt x="93052" y="131254"/>
                  </a:lnTo>
                  <a:lnTo>
                    <a:pt x="144274" y="131254"/>
                  </a:lnTo>
                  <a:lnTo>
                    <a:pt x="141528" y="128968"/>
                  </a:lnTo>
                  <a:lnTo>
                    <a:pt x="128068" y="121491"/>
                  </a:lnTo>
                  <a:lnTo>
                    <a:pt x="112864" y="116014"/>
                  </a:lnTo>
                  <a:lnTo>
                    <a:pt x="106768" y="114490"/>
                  </a:lnTo>
                  <a:close/>
                </a:path>
                <a:path w="183514" h="317500">
                  <a:moveTo>
                    <a:pt x="99537" y="56489"/>
                  </a:moveTo>
                  <a:lnTo>
                    <a:pt x="45808" y="56489"/>
                  </a:lnTo>
                  <a:lnTo>
                    <a:pt x="51573" y="57608"/>
                  </a:lnTo>
                  <a:lnTo>
                    <a:pt x="57626" y="58585"/>
                  </a:lnTo>
                  <a:lnTo>
                    <a:pt x="64250" y="59275"/>
                  </a:lnTo>
                  <a:lnTo>
                    <a:pt x="71729" y="59537"/>
                  </a:lnTo>
                  <a:lnTo>
                    <a:pt x="98913" y="56703"/>
                  </a:lnTo>
                  <a:lnTo>
                    <a:pt x="99537" y="56489"/>
                  </a:lnTo>
                  <a:close/>
                </a:path>
                <a:path w="183514" h="317500">
                  <a:moveTo>
                    <a:pt x="164782" y="0"/>
                  </a:moveTo>
                  <a:lnTo>
                    <a:pt x="160210" y="0"/>
                  </a:lnTo>
                  <a:lnTo>
                    <a:pt x="158686" y="1524"/>
                  </a:lnTo>
                  <a:lnTo>
                    <a:pt x="155638" y="3048"/>
                  </a:lnTo>
                  <a:lnTo>
                    <a:pt x="140437" y="8242"/>
                  </a:lnTo>
                  <a:lnTo>
                    <a:pt x="124917" y="12090"/>
                  </a:lnTo>
                  <a:lnTo>
                    <a:pt x="109046" y="14506"/>
                  </a:lnTo>
                  <a:lnTo>
                    <a:pt x="93052" y="15341"/>
                  </a:lnTo>
                  <a:lnTo>
                    <a:pt x="164782" y="15341"/>
                  </a:lnTo>
                  <a:lnTo>
                    <a:pt x="164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/>
          <p:nvPr/>
        </p:nvSpPr>
        <p:spPr>
          <a:xfrm>
            <a:off x="4000779" y="5348097"/>
            <a:ext cx="111760" cy="461009"/>
          </a:xfrm>
          <a:custGeom>
            <a:avLst/>
            <a:gdLst/>
            <a:ahLst/>
            <a:cxnLst/>
            <a:rect l="l" t="t" r="r" b="b"/>
            <a:pathLst>
              <a:path w="111760" h="461010">
                <a:moveTo>
                  <a:pt x="1525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6095"/>
                </a:lnTo>
                <a:lnTo>
                  <a:pt x="1524" y="6095"/>
                </a:lnTo>
                <a:lnTo>
                  <a:pt x="6108" y="10668"/>
                </a:lnTo>
                <a:lnTo>
                  <a:pt x="31698" y="43646"/>
                </a:lnTo>
                <a:lnTo>
                  <a:pt x="51726" y="82108"/>
                </a:lnTo>
                <a:lnTo>
                  <a:pt x="66121" y="126057"/>
                </a:lnTo>
                <a:lnTo>
                  <a:pt x="74811" y="175492"/>
                </a:lnTo>
                <a:lnTo>
                  <a:pt x="77724" y="230416"/>
                </a:lnTo>
                <a:lnTo>
                  <a:pt x="74811" y="285334"/>
                </a:lnTo>
                <a:lnTo>
                  <a:pt x="66121" y="334768"/>
                </a:lnTo>
                <a:lnTo>
                  <a:pt x="51726" y="378717"/>
                </a:lnTo>
                <a:lnTo>
                  <a:pt x="31698" y="417178"/>
                </a:lnTo>
                <a:lnTo>
                  <a:pt x="6108" y="450151"/>
                </a:lnTo>
                <a:lnTo>
                  <a:pt x="3048" y="453199"/>
                </a:lnTo>
                <a:lnTo>
                  <a:pt x="1524" y="456247"/>
                </a:lnTo>
                <a:lnTo>
                  <a:pt x="0" y="456247"/>
                </a:lnTo>
                <a:lnTo>
                  <a:pt x="0" y="457771"/>
                </a:lnTo>
                <a:lnTo>
                  <a:pt x="1524" y="459295"/>
                </a:lnTo>
                <a:lnTo>
                  <a:pt x="1524" y="460819"/>
                </a:lnTo>
                <a:lnTo>
                  <a:pt x="15252" y="460819"/>
                </a:lnTo>
                <a:lnTo>
                  <a:pt x="18287" y="459295"/>
                </a:lnTo>
                <a:lnTo>
                  <a:pt x="19812" y="456247"/>
                </a:lnTo>
                <a:lnTo>
                  <a:pt x="22860" y="454723"/>
                </a:lnTo>
                <a:lnTo>
                  <a:pt x="49958" y="426405"/>
                </a:lnTo>
                <a:lnTo>
                  <a:pt x="85296" y="367510"/>
                </a:lnTo>
                <a:lnTo>
                  <a:pt x="103595" y="309143"/>
                </a:lnTo>
                <a:lnTo>
                  <a:pt x="110494" y="258171"/>
                </a:lnTo>
                <a:lnTo>
                  <a:pt x="111353" y="230416"/>
                </a:lnTo>
                <a:lnTo>
                  <a:pt x="107893" y="175492"/>
                </a:lnTo>
                <a:lnTo>
                  <a:pt x="97617" y="126057"/>
                </a:lnTo>
                <a:lnTo>
                  <a:pt x="80679" y="82108"/>
                </a:lnTo>
                <a:lnTo>
                  <a:pt x="57232" y="43646"/>
                </a:lnTo>
                <a:lnTo>
                  <a:pt x="27432" y="10668"/>
                </a:lnTo>
                <a:lnTo>
                  <a:pt x="21336" y="6095"/>
                </a:lnTo>
                <a:lnTo>
                  <a:pt x="15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962" y="1309115"/>
            <a:ext cx="1102995" cy="352425"/>
          </a:xfrm>
          <a:custGeom>
            <a:avLst/>
            <a:gdLst/>
            <a:ahLst/>
            <a:cxnLst/>
            <a:rect l="l" t="t" r="r" b="b"/>
            <a:pathLst>
              <a:path w="1102995" h="352425">
                <a:moveTo>
                  <a:pt x="338607" y="164782"/>
                </a:moveTo>
                <a:lnTo>
                  <a:pt x="306603" y="132778"/>
                </a:lnTo>
                <a:lnTo>
                  <a:pt x="276123" y="157162"/>
                </a:lnTo>
                <a:lnTo>
                  <a:pt x="0" y="157162"/>
                </a:lnTo>
                <a:lnTo>
                  <a:pt x="13703" y="169354"/>
                </a:lnTo>
                <a:lnTo>
                  <a:pt x="22263" y="167360"/>
                </a:lnTo>
                <a:lnTo>
                  <a:pt x="31851" y="165925"/>
                </a:lnTo>
                <a:lnTo>
                  <a:pt x="42291" y="165074"/>
                </a:lnTo>
                <a:lnTo>
                  <a:pt x="53428" y="164782"/>
                </a:lnTo>
                <a:lnTo>
                  <a:pt x="338607" y="164782"/>
                </a:lnTo>
                <a:close/>
              </a:path>
              <a:path w="1102995" h="352425">
                <a:moveTo>
                  <a:pt x="573493" y="126593"/>
                </a:moveTo>
                <a:lnTo>
                  <a:pt x="536917" y="106781"/>
                </a:lnTo>
                <a:lnTo>
                  <a:pt x="537705" y="123545"/>
                </a:lnTo>
                <a:lnTo>
                  <a:pt x="537819" y="126593"/>
                </a:lnTo>
                <a:lnTo>
                  <a:pt x="538251" y="142303"/>
                </a:lnTo>
                <a:lnTo>
                  <a:pt x="538314" y="148742"/>
                </a:lnTo>
                <a:lnTo>
                  <a:pt x="538403" y="285369"/>
                </a:lnTo>
                <a:lnTo>
                  <a:pt x="538251" y="302133"/>
                </a:lnTo>
                <a:lnTo>
                  <a:pt x="537794" y="324993"/>
                </a:lnTo>
                <a:lnTo>
                  <a:pt x="536917" y="352425"/>
                </a:lnTo>
                <a:lnTo>
                  <a:pt x="562825" y="338709"/>
                </a:lnTo>
                <a:lnTo>
                  <a:pt x="561936" y="324383"/>
                </a:lnTo>
                <a:lnTo>
                  <a:pt x="561492" y="310896"/>
                </a:lnTo>
                <a:lnTo>
                  <a:pt x="561378" y="302133"/>
                </a:lnTo>
                <a:lnTo>
                  <a:pt x="561301" y="135826"/>
                </a:lnTo>
                <a:lnTo>
                  <a:pt x="573493" y="126593"/>
                </a:lnTo>
                <a:close/>
              </a:path>
              <a:path w="1102995" h="352425">
                <a:moveTo>
                  <a:pt x="724560" y="155638"/>
                </a:moveTo>
                <a:lnTo>
                  <a:pt x="683742" y="143065"/>
                </a:lnTo>
                <a:lnTo>
                  <a:pt x="640638" y="118973"/>
                </a:lnTo>
                <a:lnTo>
                  <a:pt x="598144" y="80111"/>
                </a:lnTo>
                <a:lnTo>
                  <a:pt x="563448" y="36576"/>
                </a:lnTo>
                <a:lnTo>
                  <a:pt x="556729" y="27432"/>
                </a:lnTo>
                <a:lnTo>
                  <a:pt x="570445" y="18288"/>
                </a:lnTo>
                <a:lnTo>
                  <a:pt x="538441" y="0"/>
                </a:lnTo>
                <a:lnTo>
                  <a:pt x="517105" y="48056"/>
                </a:lnTo>
                <a:lnTo>
                  <a:pt x="482053" y="100685"/>
                </a:lnTo>
                <a:lnTo>
                  <a:pt x="433755" y="150495"/>
                </a:lnTo>
                <a:lnTo>
                  <a:pt x="375272" y="187642"/>
                </a:lnTo>
                <a:lnTo>
                  <a:pt x="376796" y="193738"/>
                </a:lnTo>
                <a:lnTo>
                  <a:pt x="434149" y="164795"/>
                </a:lnTo>
                <a:lnTo>
                  <a:pt x="479005" y="131254"/>
                </a:lnTo>
                <a:lnTo>
                  <a:pt x="516724" y="89636"/>
                </a:lnTo>
                <a:lnTo>
                  <a:pt x="552157" y="36576"/>
                </a:lnTo>
                <a:lnTo>
                  <a:pt x="567931" y="62649"/>
                </a:lnTo>
                <a:lnTo>
                  <a:pt x="598944" y="106121"/>
                </a:lnTo>
                <a:lnTo>
                  <a:pt x="631342" y="139268"/>
                </a:lnTo>
                <a:lnTo>
                  <a:pt x="669201" y="167792"/>
                </a:lnTo>
                <a:lnTo>
                  <a:pt x="691032" y="180022"/>
                </a:lnTo>
                <a:lnTo>
                  <a:pt x="696696" y="172021"/>
                </a:lnTo>
                <a:lnTo>
                  <a:pt x="704367" y="166306"/>
                </a:lnTo>
                <a:lnTo>
                  <a:pt x="713740" y="162877"/>
                </a:lnTo>
                <a:lnTo>
                  <a:pt x="724560" y="161734"/>
                </a:lnTo>
                <a:lnTo>
                  <a:pt x="724560" y="155638"/>
                </a:lnTo>
                <a:close/>
              </a:path>
              <a:path w="1102995" h="352425">
                <a:moveTo>
                  <a:pt x="1101267" y="58013"/>
                </a:moveTo>
                <a:lnTo>
                  <a:pt x="1072311" y="27432"/>
                </a:lnTo>
                <a:lnTo>
                  <a:pt x="1046416" y="48768"/>
                </a:lnTo>
                <a:lnTo>
                  <a:pt x="989926" y="48768"/>
                </a:lnTo>
                <a:lnTo>
                  <a:pt x="989926" y="27432"/>
                </a:lnTo>
                <a:lnTo>
                  <a:pt x="1003642" y="16764"/>
                </a:lnTo>
                <a:lnTo>
                  <a:pt x="967066" y="1524"/>
                </a:lnTo>
                <a:lnTo>
                  <a:pt x="967295" y="13843"/>
                </a:lnTo>
                <a:lnTo>
                  <a:pt x="968349" y="37325"/>
                </a:lnTo>
                <a:lnTo>
                  <a:pt x="968590" y="48768"/>
                </a:lnTo>
                <a:lnTo>
                  <a:pt x="906106" y="48768"/>
                </a:lnTo>
                <a:lnTo>
                  <a:pt x="906106" y="30480"/>
                </a:lnTo>
                <a:lnTo>
                  <a:pt x="919822" y="19812"/>
                </a:lnTo>
                <a:lnTo>
                  <a:pt x="881621" y="1524"/>
                </a:lnTo>
                <a:lnTo>
                  <a:pt x="882497" y="13843"/>
                </a:lnTo>
                <a:lnTo>
                  <a:pt x="882954" y="25717"/>
                </a:lnTo>
                <a:lnTo>
                  <a:pt x="883018" y="30480"/>
                </a:lnTo>
                <a:lnTo>
                  <a:pt x="883145" y="48768"/>
                </a:lnTo>
                <a:lnTo>
                  <a:pt x="770280" y="48768"/>
                </a:lnTo>
                <a:lnTo>
                  <a:pt x="782472" y="62585"/>
                </a:lnTo>
                <a:lnTo>
                  <a:pt x="791451" y="60591"/>
                </a:lnTo>
                <a:lnTo>
                  <a:pt x="800265" y="59156"/>
                </a:lnTo>
                <a:lnTo>
                  <a:pt x="809345" y="58305"/>
                </a:lnTo>
                <a:lnTo>
                  <a:pt x="819150" y="58013"/>
                </a:lnTo>
                <a:lnTo>
                  <a:pt x="883145" y="58013"/>
                </a:lnTo>
                <a:lnTo>
                  <a:pt x="883145" y="96113"/>
                </a:lnTo>
                <a:lnTo>
                  <a:pt x="906106" y="85445"/>
                </a:lnTo>
                <a:lnTo>
                  <a:pt x="906106" y="58013"/>
                </a:lnTo>
                <a:lnTo>
                  <a:pt x="968590" y="58013"/>
                </a:lnTo>
                <a:lnTo>
                  <a:pt x="968590" y="96113"/>
                </a:lnTo>
                <a:lnTo>
                  <a:pt x="989926" y="83921"/>
                </a:lnTo>
                <a:lnTo>
                  <a:pt x="989926" y="58013"/>
                </a:lnTo>
                <a:lnTo>
                  <a:pt x="1101267" y="58013"/>
                </a:lnTo>
                <a:close/>
              </a:path>
              <a:path w="1102995" h="352425">
                <a:moveTo>
                  <a:pt x="1102791" y="251752"/>
                </a:moveTo>
                <a:lnTo>
                  <a:pt x="1075372" y="221272"/>
                </a:lnTo>
                <a:lnTo>
                  <a:pt x="1049451" y="242608"/>
                </a:lnTo>
                <a:lnTo>
                  <a:pt x="927442" y="242608"/>
                </a:lnTo>
                <a:lnTo>
                  <a:pt x="930605" y="231470"/>
                </a:lnTo>
                <a:lnTo>
                  <a:pt x="933335" y="220878"/>
                </a:lnTo>
                <a:lnTo>
                  <a:pt x="938110" y="201358"/>
                </a:lnTo>
                <a:lnTo>
                  <a:pt x="1014412" y="201358"/>
                </a:lnTo>
                <a:lnTo>
                  <a:pt x="1014412" y="218224"/>
                </a:lnTo>
                <a:lnTo>
                  <a:pt x="1035735" y="207556"/>
                </a:lnTo>
                <a:lnTo>
                  <a:pt x="1035621" y="201358"/>
                </a:lnTo>
                <a:lnTo>
                  <a:pt x="1035494" y="193471"/>
                </a:lnTo>
                <a:lnTo>
                  <a:pt x="1035443" y="192214"/>
                </a:lnTo>
                <a:lnTo>
                  <a:pt x="1034973" y="180987"/>
                </a:lnTo>
                <a:lnTo>
                  <a:pt x="1034440" y="169951"/>
                </a:lnTo>
                <a:lnTo>
                  <a:pt x="1034326" y="164998"/>
                </a:lnTo>
                <a:lnTo>
                  <a:pt x="1034211" y="155638"/>
                </a:lnTo>
                <a:lnTo>
                  <a:pt x="1034211" y="146494"/>
                </a:lnTo>
                <a:lnTo>
                  <a:pt x="1034211" y="112877"/>
                </a:lnTo>
                <a:lnTo>
                  <a:pt x="1039431" y="108305"/>
                </a:lnTo>
                <a:lnTo>
                  <a:pt x="1046416" y="102209"/>
                </a:lnTo>
                <a:lnTo>
                  <a:pt x="1044194" y="100685"/>
                </a:lnTo>
                <a:lnTo>
                  <a:pt x="1022019" y="85445"/>
                </a:lnTo>
                <a:lnTo>
                  <a:pt x="1014412" y="96227"/>
                </a:lnTo>
                <a:lnTo>
                  <a:pt x="1014412" y="108305"/>
                </a:lnTo>
                <a:lnTo>
                  <a:pt x="1014412" y="146494"/>
                </a:lnTo>
                <a:lnTo>
                  <a:pt x="1014412" y="155638"/>
                </a:lnTo>
                <a:lnTo>
                  <a:pt x="1014412" y="192214"/>
                </a:lnTo>
                <a:lnTo>
                  <a:pt x="852665" y="192214"/>
                </a:lnTo>
                <a:lnTo>
                  <a:pt x="852665" y="155638"/>
                </a:lnTo>
                <a:lnTo>
                  <a:pt x="1014412" y="155638"/>
                </a:lnTo>
                <a:lnTo>
                  <a:pt x="1014412" y="146494"/>
                </a:lnTo>
                <a:lnTo>
                  <a:pt x="852665" y="146494"/>
                </a:lnTo>
                <a:lnTo>
                  <a:pt x="852665" y="108305"/>
                </a:lnTo>
                <a:lnTo>
                  <a:pt x="1014412" y="108305"/>
                </a:lnTo>
                <a:lnTo>
                  <a:pt x="1014412" y="96227"/>
                </a:lnTo>
                <a:lnTo>
                  <a:pt x="1011262" y="100685"/>
                </a:lnTo>
                <a:lnTo>
                  <a:pt x="852665" y="100685"/>
                </a:lnTo>
                <a:lnTo>
                  <a:pt x="831329" y="86969"/>
                </a:lnTo>
                <a:lnTo>
                  <a:pt x="831557" y="102971"/>
                </a:lnTo>
                <a:lnTo>
                  <a:pt x="832624" y="134416"/>
                </a:lnTo>
                <a:lnTo>
                  <a:pt x="832815" y="146494"/>
                </a:lnTo>
                <a:lnTo>
                  <a:pt x="832764" y="155638"/>
                </a:lnTo>
                <a:lnTo>
                  <a:pt x="832624" y="164998"/>
                </a:lnTo>
                <a:lnTo>
                  <a:pt x="832091" y="181749"/>
                </a:lnTo>
                <a:lnTo>
                  <a:pt x="831557" y="199948"/>
                </a:lnTo>
                <a:lnTo>
                  <a:pt x="831329" y="219748"/>
                </a:lnTo>
                <a:lnTo>
                  <a:pt x="852665" y="210604"/>
                </a:lnTo>
                <a:lnTo>
                  <a:pt x="852665" y="201358"/>
                </a:lnTo>
                <a:lnTo>
                  <a:pt x="913726" y="201358"/>
                </a:lnTo>
                <a:lnTo>
                  <a:pt x="912317" y="212572"/>
                </a:lnTo>
                <a:lnTo>
                  <a:pt x="910488" y="223177"/>
                </a:lnTo>
                <a:lnTo>
                  <a:pt x="908367" y="233184"/>
                </a:lnTo>
                <a:lnTo>
                  <a:pt x="906106" y="242608"/>
                </a:lnTo>
                <a:lnTo>
                  <a:pt x="762660" y="242608"/>
                </a:lnTo>
                <a:lnTo>
                  <a:pt x="776376" y="256324"/>
                </a:lnTo>
                <a:lnTo>
                  <a:pt x="784644" y="254330"/>
                </a:lnTo>
                <a:lnTo>
                  <a:pt x="793369" y="252895"/>
                </a:lnTo>
                <a:lnTo>
                  <a:pt x="802373" y="252044"/>
                </a:lnTo>
                <a:lnTo>
                  <a:pt x="811517" y="251752"/>
                </a:lnTo>
                <a:lnTo>
                  <a:pt x="902957" y="251752"/>
                </a:lnTo>
                <a:lnTo>
                  <a:pt x="877620" y="289521"/>
                </a:lnTo>
                <a:lnTo>
                  <a:pt x="846582" y="315849"/>
                </a:lnTo>
                <a:lnTo>
                  <a:pt x="809028" y="334327"/>
                </a:lnTo>
                <a:lnTo>
                  <a:pt x="765708" y="349377"/>
                </a:lnTo>
                <a:lnTo>
                  <a:pt x="767232" y="352425"/>
                </a:lnTo>
                <a:lnTo>
                  <a:pt x="812838" y="343281"/>
                </a:lnTo>
                <a:lnTo>
                  <a:pt x="857237" y="324993"/>
                </a:lnTo>
                <a:lnTo>
                  <a:pt x="896531" y="296418"/>
                </a:lnTo>
                <a:lnTo>
                  <a:pt x="924394" y="251752"/>
                </a:lnTo>
                <a:lnTo>
                  <a:pt x="944206" y="251752"/>
                </a:lnTo>
                <a:lnTo>
                  <a:pt x="968794" y="285508"/>
                </a:lnTo>
                <a:lnTo>
                  <a:pt x="999109" y="313372"/>
                </a:lnTo>
                <a:lnTo>
                  <a:pt x="1035138" y="335216"/>
                </a:lnTo>
                <a:lnTo>
                  <a:pt x="1076883" y="350901"/>
                </a:lnTo>
                <a:lnTo>
                  <a:pt x="1079423" y="343738"/>
                </a:lnTo>
                <a:lnTo>
                  <a:pt x="1084694" y="338137"/>
                </a:lnTo>
                <a:lnTo>
                  <a:pt x="1092517" y="333971"/>
                </a:lnTo>
                <a:lnTo>
                  <a:pt x="1102791" y="331089"/>
                </a:lnTo>
                <a:lnTo>
                  <a:pt x="1102791" y="324993"/>
                </a:lnTo>
                <a:lnTo>
                  <a:pt x="1057363" y="317855"/>
                </a:lnTo>
                <a:lnTo>
                  <a:pt x="1017206" y="303276"/>
                </a:lnTo>
                <a:lnTo>
                  <a:pt x="982484" y="281241"/>
                </a:lnTo>
                <a:lnTo>
                  <a:pt x="953350" y="251752"/>
                </a:lnTo>
                <a:lnTo>
                  <a:pt x="1102791" y="25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59864" y="1316736"/>
            <a:ext cx="316230" cy="339090"/>
          </a:xfrm>
          <a:custGeom>
            <a:avLst/>
            <a:gdLst/>
            <a:ahLst/>
            <a:cxnLst/>
            <a:rect l="l" t="t" r="r" b="b"/>
            <a:pathLst>
              <a:path w="316230" h="339089">
                <a:moveTo>
                  <a:pt x="1524" y="15239"/>
                </a:moveTo>
                <a:lnTo>
                  <a:pt x="2405" y="32688"/>
                </a:lnTo>
                <a:lnTo>
                  <a:pt x="2839" y="60967"/>
                </a:lnTo>
                <a:lnTo>
                  <a:pt x="2931" y="223986"/>
                </a:lnTo>
                <a:lnTo>
                  <a:pt x="2680" y="260908"/>
                </a:lnTo>
                <a:lnTo>
                  <a:pt x="1762" y="304355"/>
                </a:lnTo>
                <a:lnTo>
                  <a:pt x="0" y="338709"/>
                </a:lnTo>
                <a:lnTo>
                  <a:pt x="22860" y="328040"/>
                </a:lnTo>
                <a:lnTo>
                  <a:pt x="22860" y="36575"/>
                </a:lnTo>
                <a:lnTo>
                  <a:pt x="123115" y="36575"/>
                </a:lnTo>
                <a:lnTo>
                  <a:pt x="125056" y="35051"/>
                </a:lnTo>
                <a:lnTo>
                  <a:pt x="118964" y="28956"/>
                </a:lnTo>
                <a:lnTo>
                  <a:pt x="22860" y="28956"/>
                </a:lnTo>
                <a:lnTo>
                  <a:pt x="1524" y="15239"/>
                </a:lnTo>
                <a:close/>
              </a:path>
              <a:path w="316230" h="339089">
                <a:moveTo>
                  <a:pt x="181546" y="0"/>
                </a:moveTo>
                <a:lnTo>
                  <a:pt x="181149" y="45821"/>
                </a:lnTo>
                <a:lnTo>
                  <a:pt x="177646" y="119295"/>
                </a:lnTo>
                <a:lnTo>
                  <a:pt x="168397" y="179681"/>
                </a:lnTo>
                <a:lnTo>
                  <a:pt x="152404" y="230662"/>
                </a:lnTo>
                <a:lnTo>
                  <a:pt x="128110" y="274496"/>
                </a:lnTo>
                <a:lnTo>
                  <a:pt x="86924" y="314014"/>
                </a:lnTo>
                <a:lnTo>
                  <a:pt x="59436" y="332613"/>
                </a:lnTo>
                <a:lnTo>
                  <a:pt x="62484" y="338709"/>
                </a:lnTo>
                <a:lnTo>
                  <a:pt x="109234" y="310705"/>
                </a:lnTo>
                <a:lnTo>
                  <a:pt x="143344" y="279273"/>
                </a:lnTo>
                <a:lnTo>
                  <a:pt x="167403" y="240130"/>
                </a:lnTo>
                <a:lnTo>
                  <a:pt x="184594" y="190690"/>
                </a:lnTo>
                <a:lnTo>
                  <a:pt x="195643" y="135972"/>
                </a:lnTo>
                <a:lnTo>
                  <a:pt x="199834" y="77825"/>
                </a:lnTo>
                <a:lnTo>
                  <a:pt x="207460" y="77825"/>
                </a:lnTo>
                <a:lnTo>
                  <a:pt x="205724" y="60967"/>
                </a:lnTo>
                <a:lnTo>
                  <a:pt x="204716" y="43373"/>
                </a:lnTo>
                <a:lnTo>
                  <a:pt x="204406" y="25908"/>
                </a:lnTo>
                <a:lnTo>
                  <a:pt x="216598" y="16763"/>
                </a:lnTo>
                <a:lnTo>
                  <a:pt x="181546" y="0"/>
                </a:lnTo>
                <a:close/>
              </a:path>
              <a:path w="316230" h="339089">
                <a:moveTo>
                  <a:pt x="207460" y="77825"/>
                </a:moveTo>
                <a:lnTo>
                  <a:pt x="199834" y="77825"/>
                </a:lnTo>
                <a:lnTo>
                  <a:pt x="202382" y="106390"/>
                </a:lnTo>
                <a:lnTo>
                  <a:pt x="208621" y="156124"/>
                </a:lnTo>
                <a:lnTo>
                  <a:pt x="215384" y="195583"/>
                </a:lnTo>
                <a:lnTo>
                  <a:pt x="227242" y="233867"/>
                </a:lnTo>
                <a:lnTo>
                  <a:pt x="244006" y="272496"/>
                </a:lnTo>
                <a:lnTo>
                  <a:pt x="268554" y="309752"/>
                </a:lnTo>
                <a:lnTo>
                  <a:pt x="283654" y="328040"/>
                </a:lnTo>
                <a:lnTo>
                  <a:pt x="289992" y="322040"/>
                </a:lnTo>
                <a:lnTo>
                  <a:pt x="297448" y="317753"/>
                </a:lnTo>
                <a:lnTo>
                  <a:pt x="306030" y="315182"/>
                </a:lnTo>
                <a:lnTo>
                  <a:pt x="315747" y="314325"/>
                </a:lnTo>
                <a:lnTo>
                  <a:pt x="315706" y="309727"/>
                </a:lnTo>
                <a:lnTo>
                  <a:pt x="280655" y="284405"/>
                </a:lnTo>
                <a:lnTo>
                  <a:pt x="254698" y="248704"/>
                </a:lnTo>
                <a:lnTo>
                  <a:pt x="236029" y="209448"/>
                </a:lnTo>
                <a:lnTo>
                  <a:pt x="224218" y="172402"/>
                </a:lnTo>
                <a:lnTo>
                  <a:pt x="213074" y="116858"/>
                </a:lnTo>
                <a:lnTo>
                  <a:pt x="210502" y="97637"/>
                </a:lnTo>
                <a:lnTo>
                  <a:pt x="207621" y="79371"/>
                </a:lnTo>
                <a:lnTo>
                  <a:pt x="207460" y="77825"/>
                </a:lnTo>
                <a:close/>
              </a:path>
              <a:path w="316230" h="339089">
                <a:moveTo>
                  <a:pt x="28956" y="241084"/>
                </a:moveTo>
                <a:lnTo>
                  <a:pt x="28956" y="247180"/>
                </a:lnTo>
                <a:lnTo>
                  <a:pt x="43245" y="253491"/>
                </a:lnTo>
                <a:lnTo>
                  <a:pt x="54114" y="261097"/>
                </a:lnTo>
                <a:lnTo>
                  <a:pt x="61574" y="270149"/>
                </a:lnTo>
                <a:lnTo>
                  <a:pt x="65633" y="280797"/>
                </a:lnTo>
                <a:lnTo>
                  <a:pt x="79373" y="275615"/>
                </a:lnTo>
                <a:lnTo>
                  <a:pt x="90970" y="269132"/>
                </a:lnTo>
                <a:lnTo>
                  <a:pt x="100566" y="261219"/>
                </a:lnTo>
                <a:lnTo>
                  <a:pt x="108305" y="251752"/>
                </a:lnTo>
                <a:lnTo>
                  <a:pt x="110664" y="247180"/>
                </a:lnTo>
                <a:lnTo>
                  <a:pt x="67144" y="247180"/>
                </a:lnTo>
                <a:lnTo>
                  <a:pt x="59640" y="246870"/>
                </a:lnTo>
                <a:lnTo>
                  <a:pt x="50874" y="245846"/>
                </a:lnTo>
                <a:lnTo>
                  <a:pt x="40696" y="243965"/>
                </a:lnTo>
                <a:lnTo>
                  <a:pt x="28956" y="241084"/>
                </a:lnTo>
                <a:close/>
              </a:path>
              <a:path w="316230" h="339089">
                <a:moveTo>
                  <a:pt x="123115" y="36575"/>
                </a:moveTo>
                <a:lnTo>
                  <a:pt x="90017" y="36575"/>
                </a:lnTo>
                <a:lnTo>
                  <a:pt x="54863" y="138874"/>
                </a:lnTo>
                <a:lnTo>
                  <a:pt x="71155" y="157997"/>
                </a:lnTo>
                <a:lnTo>
                  <a:pt x="83135" y="176415"/>
                </a:lnTo>
                <a:lnTo>
                  <a:pt x="90527" y="193995"/>
                </a:lnTo>
                <a:lnTo>
                  <a:pt x="93052" y="210604"/>
                </a:lnTo>
                <a:lnTo>
                  <a:pt x="93368" y="223986"/>
                </a:lnTo>
                <a:lnTo>
                  <a:pt x="92106" y="234226"/>
                </a:lnTo>
                <a:lnTo>
                  <a:pt x="89416" y="241036"/>
                </a:lnTo>
                <a:lnTo>
                  <a:pt x="85445" y="244132"/>
                </a:lnTo>
                <a:lnTo>
                  <a:pt x="77812" y="245656"/>
                </a:lnTo>
                <a:lnTo>
                  <a:pt x="73240" y="247180"/>
                </a:lnTo>
                <a:lnTo>
                  <a:pt x="110664" y="247180"/>
                </a:lnTo>
                <a:lnTo>
                  <a:pt x="113157" y="242346"/>
                </a:lnTo>
                <a:lnTo>
                  <a:pt x="116300" y="232511"/>
                </a:lnTo>
                <a:lnTo>
                  <a:pt x="117728" y="222391"/>
                </a:lnTo>
                <a:lnTo>
                  <a:pt x="117436" y="212128"/>
                </a:lnTo>
                <a:lnTo>
                  <a:pt x="97624" y="169354"/>
                </a:lnTo>
                <a:lnTo>
                  <a:pt x="62484" y="137350"/>
                </a:lnTo>
                <a:lnTo>
                  <a:pt x="78518" y="106723"/>
                </a:lnTo>
                <a:lnTo>
                  <a:pt x="92094" y="81265"/>
                </a:lnTo>
                <a:lnTo>
                  <a:pt x="103078" y="60967"/>
                </a:lnTo>
                <a:lnTo>
                  <a:pt x="111340" y="45821"/>
                </a:lnTo>
                <a:lnTo>
                  <a:pt x="123115" y="36575"/>
                </a:lnTo>
                <a:close/>
              </a:path>
              <a:path w="316230" h="339089">
                <a:moveTo>
                  <a:pt x="103733" y="13715"/>
                </a:moveTo>
                <a:lnTo>
                  <a:pt x="88480" y="28956"/>
                </a:lnTo>
                <a:lnTo>
                  <a:pt x="118964" y="28956"/>
                </a:lnTo>
                <a:lnTo>
                  <a:pt x="103733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42667" y="1312163"/>
            <a:ext cx="305435" cy="344805"/>
          </a:xfrm>
          <a:custGeom>
            <a:avLst/>
            <a:gdLst/>
            <a:ahLst/>
            <a:cxnLst/>
            <a:rect l="l" t="t" r="r" b="b"/>
            <a:pathLst>
              <a:path w="305435" h="344805">
                <a:moveTo>
                  <a:pt x="189166" y="300609"/>
                </a:moveTo>
                <a:lnTo>
                  <a:pt x="189166" y="308229"/>
                </a:lnTo>
                <a:lnTo>
                  <a:pt x="208399" y="314801"/>
                </a:lnTo>
                <a:lnTo>
                  <a:pt x="222935" y="323088"/>
                </a:lnTo>
                <a:lnTo>
                  <a:pt x="233186" y="333089"/>
                </a:lnTo>
                <a:lnTo>
                  <a:pt x="239560" y="344805"/>
                </a:lnTo>
                <a:lnTo>
                  <a:pt x="249037" y="340471"/>
                </a:lnTo>
                <a:lnTo>
                  <a:pt x="278041" y="315467"/>
                </a:lnTo>
                <a:lnTo>
                  <a:pt x="280609" y="308229"/>
                </a:lnTo>
                <a:lnTo>
                  <a:pt x="242608" y="308229"/>
                </a:lnTo>
                <a:lnTo>
                  <a:pt x="233400" y="307681"/>
                </a:lnTo>
                <a:lnTo>
                  <a:pt x="221602" y="306133"/>
                </a:lnTo>
                <a:lnTo>
                  <a:pt x="206946" y="303728"/>
                </a:lnTo>
                <a:lnTo>
                  <a:pt x="189166" y="300609"/>
                </a:lnTo>
                <a:close/>
              </a:path>
              <a:path w="305435" h="344805">
                <a:moveTo>
                  <a:pt x="0" y="64109"/>
                </a:moveTo>
                <a:lnTo>
                  <a:pt x="881" y="98415"/>
                </a:lnTo>
                <a:lnTo>
                  <a:pt x="1300" y="130257"/>
                </a:lnTo>
                <a:lnTo>
                  <a:pt x="1405" y="147552"/>
                </a:lnTo>
                <a:lnTo>
                  <a:pt x="1505" y="228892"/>
                </a:lnTo>
                <a:lnTo>
                  <a:pt x="1380" y="261716"/>
                </a:lnTo>
                <a:lnTo>
                  <a:pt x="1287" y="275136"/>
                </a:lnTo>
                <a:lnTo>
                  <a:pt x="957" y="300609"/>
                </a:lnTo>
                <a:lnTo>
                  <a:pt x="839" y="308229"/>
                </a:lnTo>
                <a:lnTo>
                  <a:pt x="0" y="341757"/>
                </a:lnTo>
                <a:lnTo>
                  <a:pt x="21437" y="329565"/>
                </a:lnTo>
                <a:lnTo>
                  <a:pt x="21437" y="303657"/>
                </a:lnTo>
                <a:lnTo>
                  <a:pt x="118837" y="303657"/>
                </a:lnTo>
                <a:lnTo>
                  <a:pt x="118774" y="294513"/>
                </a:lnTo>
                <a:lnTo>
                  <a:pt x="21437" y="294513"/>
                </a:lnTo>
                <a:lnTo>
                  <a:pt x="21437" y="190690"/>
                </a:lnTo>
                <a:lnTo>
                  <a:pt x="117812" y="190690"/>
                </a:lnTo>
                <a:lnTo>
                  <a:pt x="117737" y="181546"/>
                </a:lnTo>
                <a:lnTo>
                  <a:pt x="21437" y="181546"/>
                </a:lnTo>
                <a:lnTo>
                  <a:pt x="21437" y="86969"/>
                </a:lnTo>
                <a:lnTo>
                  <a:pt x="130588" y="86969"/>
                </a:lnTo>
                <a:lnTo>
                  <a:pt x="132778" y="85445"/>
                </a:lnTo>
                <a:lnTo>
                  <a:pt x="125636" y="77825"/>
                </a:lnTo>
                <a:lnTo>
                  <a:pt x="22961" y="77825"/>
                </a:lnTo>
                <a:lnTo>
                  <a:pt x="0" y="64109"/>
                </a:lnTo>
                <a:close/>
              </a:path>
              <a:path w="305435" h="344805">
                <a:moveTo>
                  <a:pt x="118837" y="303657"/>
                </a:moveTo>
                <a:lnTo>
                  <a:pt x="99161" y="303657"/>
                </a:lnTo>
                <a:lnTo>
                  <a:pt x="99161" y="335661"/>
                </a:lnTo>
                <a:lnTo>
                  <a:pt x="118973" y="323469"/>
                </a:lnTo>
                <a:lnTo>
                  <a:pt x="118837" y="303657"/>
                </a:lnTo>
                <a:close/>
              </a:path>
              <a:path w="305435" h="344805">
                <a:moveTo>
                  <a:pt x="301028" y="91541"/>
                </a:moveTo>
                <a:lnTo>
                  <a:pt x="270040" y="91541"/>
                </a:lnTo>
                <a:lnTo>
                  <a:pt x="268642" y="166570"/>
                </a:lnTo>
                <a:lnTo>
                  <a:pt x="266992" y="222592"/>
                </a:lnTo>
                <a:lnTo>
                  <a:pt x="265325" y="261716"/>
                </a:lnTo>
                <a:lnTo>
                  <a:pt x="256705" y="302323"/>
                </a:lnTo>
                <a:lnTo>
                  <a:pt x="242608" y="308229"/>
                </a:lnTo>
                <a:lnTo>
                  <a:pt x="280609" y="308229"/>
                </a:lnTo>
                <a:lnTo>
                  <a:pt x="288899" y="235199"/>
                </a:lnTo>
                <a:lnTo>
                  <a:pt x="290845" y="175437"/>
                </a:lnTo>
                <a:lnTo>
                  <a:pt x="292900" y="97637"/>
                </a:lnTo>
                <a:lnTo>
                  <a:pt x="301028" y="91541"/>
                </a:lnTo>
                <a:close/>
              </a:path>
              <a:path w="305435" h="344805">
                <a:moveTo>
                  <a:pt x="117812" y="190690"/>
                </a:moveTo>
                <a:lnTo>
                  <a:pt x="99161" y="190690"/>
                </a:lnTo>
                <a:lnTo>
                  <a:pt x="99161" y="294513"/>
                </a:lnTo>
                <a:lnTo>
                  <a:pt x="118774" y="294513"/>
                </a:lnTo>
                <a:lnTo>
                  <a:pt x="118211" y="239580"/>
                </a:lnTo>
                <a:lnTo>
                  <a:pt x="117812" y="190690"/>
                </a:lnTo>
                <a:close/>
              </a:path>
              <a:path w="305435" h="344805">
                <a:moveTo>
                  <a:pt x="164795" y="148018"/>
                </a:moveTo>
                <a:lnTo>
                  <a:pt x="161734" y="152590"/>
                </a:lnTo>
                <a:lnTo>
                  <a:pt x="171140" y="166570"/>
                </a:lnTo>
                <a:lnTo>
                  <a:pt x="178690" y="180987"/>
                </a:lnTo>
                <a:lnTo>
                  <a:pt x="184242" y="195710"/>
                </a:lnTo>
                <a:lnTo>
                  <a:pt x="187655" y="210604"/>
                </a:lnTo>
                <a:lnTo>
                  <a:pt x="190690" y="224320"/>
                </a:lnTo>
                <a:lnTo>
                  <a:pt x="193738" y="230416"/>
                </a:lnTo>
                <a:lnTo>
                  <a:pt x="199834" y="230416"/>
                </a:lnTo>
                <a:lnTo>
                  <a:pt x="201358" y="228892"/>
                </a:lnTo>
                <a:lnTo>
                  <a:pt x="205930" y="222796"/>
                </a:lnTo>
                <a:lnTo>
                  <a:pt x="210502" y="218224"/>
                </a:lnTo>
                <a:lnTo>
                  <a:pt x="212039" y="212128"/>
                </a:lnTo>
                <a:lnTo>
                  <a:pt x="212039" y="201460"/>
                </a:lnTo>
                <a:lnTo>
                  <a:pt x="180223" y="159996"/>
                </a:lnTo>
                <a:lnTo>
                  <a:pt x="164795" y="148018"/>
                </a:lnTo>
                <a:close/>
              </a:path>
              <a:path w="305435" h="344805">
                <a:moveTo>
                  <a:pt x="130588" y="86969"/>
                </a:moveTo>
                <a:lnTo>
                  <a:pt x="99161" y="86969"/>
                </a:lnTo>
                <a:lnTo>
                  <a:pt x="99161" y="181546"/>
                </a:lnTo>
                <a:lnTo>
                  <a:pt x="117737" y="181546"/>
                </a:lnTo>
                <a:lnTo>
                  <a:pt x="117619" y="152590"/>
                </a:lnTo>
                <a:lnTo>
                  <a:pt x="117449" y="96113"/>
                </a:lnTo>
                <a:lnTo>
                  <a:pt x="130588" y="86969"/>
                </a:lnTo>
                <a:close/>
              </a:path>
              <a:path w="305435" h="344805">
                <a:moveTo>
                  <a:pt x="190690" y="1524"/>
                </a:moveTo>
                <a:lnTo>
                  <a:pt x="181743" y="38912"/>
                </a:lnTo>
                <a:lnTo>
                  <a:pt x="169367" y="76301"/>
                </a:lnTo>
                <a:lnTo>
                  <a:pt x="149734" y="115970"/>
                </a:lnTo>
                <a:lnTo>
                  <a:pt x="122110" y="160210"/>
                </a:lnTo>
                <a:lnTo>
                  <a:pt x="126695" y="163258"/>
                </a:lnTo>
                <a:lnTo>
                  <a:pt x="141499" y="147552"/>
                </a:lnTo>
                <a:lnTo>
                  <a:pt x="156022" y="130257"/>
                </a:lnTo>
                <a:lnTo>
                  <a:pt x="169979" y="111534"/>
                </a:lnTo>
                <a:lnTo>
                  <a:pt x="183083" y="91541"/>
                </a:lnTo>
                <a:lnTo>
                  <a:pt x="301028" y="91541"/>
                </a:lnTo>
                <a:lnTo>
                  <a:pt x="305092" y="88493"/>
                </a:lnTo>
                <a:lnTo>
                  <a:pt x="299402" y="82397"/>
                </a:lnTo>
                <a:lnTo>
                  <a:pt x="186118" y="82397"/>
                </a:lnTo>
                <a:lnTo>
                  <a:pt x="198079" y="58026"/>
                </a:lnTo>
                <a:lnTo>
                  <a:pt x="208607" y="39827"/>
                </a:lnTo>
                <a:lnTo>
                  <a:pt x="217415" y="27647"/>
                </a:lnTo>
                <a:lnTo>
                  <a:pt x="224218" y="21336"/>
                </a:lnTo>
                <a:lnTo>
                  <a:pt x="190690" y="1524"/>
                </a:lnTo>
                <a:close/>
              </a:path>
              <a:path w="305435" h="344805">
                <a:moveTo>
                  <a:pt x="283756" y="65633"/>
                </a:moveTo>
                <a:lnTo>
                  <a:pt x="266992" y="82397"/>
                </a:lnTo>
                <a:lnTo>
                  <a:pt x="299402" y="82397"/>
                </a:lnTo>
                <a:lnTo>
                  <a:pt x="283756" y="65633"/>
                </a:lnTo>
                <a:close/>
              </a:path>
              <a:path w="305435" h="344805">
                <a:moveTo>
                  <a:pt x="53441" y="0"/>
                </a:moveTo>
                <a:lnTo>
                  <a:pt x="52346" y="15146"/>
                </a:lnTo>
                <a:lnTo>
                  <a:pt x="49250" y="33159"/>
                </a:lnTo>
                <a:lnTo>
                  <a:pt x="44365" y="54335"/>
                </a:lnTo>
                <a:lnTo>
                  <a:pt x="38201" y="77825"/>
                </a:lnTo>
                <a:lnTo>
                  <a:pt x="47345" y="77825"/>
                </a:lnTo>
                <a:lnTo>
                  <a:pt x="59108" y="54335"/>
                </a:lnTo>
                <a:lnTo>
                  <a:pt x="69443" y="36588"/>
                </a:lnTo>
                <a:lnTo>
                  <a:pt x="78635" y="24576"/>
                </a:lnTo>
                <a:lnTo>
                  <a:pt x="86969" y="18287"/>
                </a:lnTo>
                <a:lnTo>
                  <a:pt x="53441" y="0"/>
                </a:lnTo>
                <a:close/>
              </a:path>
              <a:path w="305435" h="344805">
                <a:moveTo>
                  <a:pt x="111353" y="62585"/>
                </a:moveTo>
                <a:lnTo>
                  <a:pt x="96113" y="77825"/>
                </a:lnTo>
                <a:lnTo>
                  <a:pt x="125636" y="77825"/>
                </a:lnTo>
                <a:lnTo>
                  <a:pt x="111353" y="6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95092" y="1313687"/>
            <a:ext cx="1107440" cy="349885"/>
          </a:xfrm>
          <a:custGeom>
            <a:avLst/>
            <a:gdLst/>
            <a:ahLst/>
            <a:cxnLst/>
            <a:rect l="l" t="t" r="r" b="b"/>
            <a:pathLst>
              <a:path w="1107439" h="349885">
                <a:moveTo>
                  <a:pt x="141833" y="97637"/>
                </a:moveTo>
                <a:lnTo>
                  <a:pt x="115925" y="73253"/>
                </a:lnTo>
                <a:lnTo>
                  <a:pt x="99161" y="90017"/>
                </a:lnTo>
                <a:lnTo>
                  <a:pt x="80772" y="90017"/>
                </a:lnTo>
                <a:lnTo>
                  <a:pt x="80772" y="28956"/>
                </a:lnTo>
                <a:lnTo>
                  <a:pt x="92976" y="18288"/>
                </a:lnTo>
                <a:lnTo>
                  <a:pt x="59448" y="0"/>
                </a:lnTo>
                <a:lnTo>
                  <a:pt x="59664" y="18288"/>
                </a:lnTo>
                <a:lnTo>
                  <a:pt x="60718" y="63957"/>
                </a:lnTo>
                <a:lnTo>
                  <a:pt x="60960" y="90017"/>
                </a:lnTo>
                <a:lnTo>
                  <a:pt x="0" y="90017"/>
                </a:lnTo>
                <a:lnTo>
                  <a:pt x="12204" y="100685"/>
                </a:lnTo>
                <a:lnTo>
                  <a:pt x="22860" y="97637"/>
                </a:lnTo>
                <a:lnTo>
                  <a:pt x="57912" y="97637"/>
                </a:lnTo>
                <a:lnTo>
                  <a:pt x="47358" y="143141"/>
                </a:lnTo>
                <a:lnTo>
                  <a:pt x="34099" y="185788"/>
                </a:lnTo>
                <a:lnTo>
                  <a:pt x="18262" y="225552"/>
                </a:lnTo>
                <a:lnTo>
                  <a:pt x="0" y="262420"/>
                </a:lnTo>
                <a:lnTo>
                  <a:pt x="4572" y="265468"/>
                </a:lnTo>
                <a:lnTo>
                  <a:pt x="21094" y="242633"/>
                </a:lnTo>
                <a:lnTo>
                  <a:pt x="36182" y="217639"/>
                </a:lnTo>
                <a:lnTo>
                  <a:pt x="49568" y="190639"/>
                </a:lnTo>
                <a:lnTo>
                  <a:pt x="60960" y="161734"/>
                </a:lnTo>
                <a:lnTo>
                  <a:pt x="60794" y="199936"/>
                </a:lnTo>
                <a:lnTo>
                  <a:pt x="60667" y="223164"/>
                </a:lnTo>
                <a:lnTo>
                  <a:pt x="60198" y="269316"/>
                </a:lnTo>
                <a:lnTo>
                  <a:pt x="59690" y="311848"/>
                </a:lnTo>
                <a:lnTo>
                  <a:pt x="59448" y="349377"/>
                </a:lnTo>
                <a:lnTo>
                  <a:pt x="82296" y="340233"/>
                </a:lnTo>
                <a:lnTo>
                  <a:pt x="82054" y="316191"/>
                </a:lnTo>
                <a:lnTo>
                  <a:pt x="81572" y="279273"/>
                </a:lnTo>
                <a:lnTo>
                  <a:pt x="81102" y="229717"/>
                </a:lnTo>
                <a:lnTo>
                  <a:pt x="80975" y="210096"/>
                </a:lnTo>
                <a:lnTo>
                  <a:pt x="80810" y="161734"/>
                </a:lnTo>
                <a:lnTo>
                  <a:pt x="80772" y="146494"/>
                </a:lnTo>
                <a:lnTo>
                  <a:pt x="91401" y="158813"/>
                </a:lnTo>
                <a:lnTo>
                  <a:pt x="100279" y="170688"/>
                </a:lnTo>
                <a:lnTo>
                  <a:pt x="107442" y="182295"/>
                </a:lnTo>
                <a:lnTo>
                  <a:pt x="112877" y="193738"/>
                </a:lnTo>
                <a:lnTo>
                  <a:pt x="115925" y="202984"/>
                </a:lnTo>
                <a:lnTo>
                  <a:pt x="118973" y="209080"/>
                </a:lnTo>
                <a:lnTo>
                  <a:pt x="122021" y="209080"/>
                </a:lnTo>
                <a:lnTo>
                  <a:pt x="125069" y="206032"/>
                </a:lnTo>
                <a:lnTo>
                  <a:pt x="126593" y="199936"/>
                </a:lnTo>
                <a:lnTo>
                  <a:pt x="129641" y="193738"/>
                </a:lnTo>
                <a:lnTo>
                  <a:pt x="131165" y="187642"/>
                </a:lnTo>
                <a:lnTo>
                  <a:pt x="131165" y="176974"/>
                </a:lnTo>
                <a:lnTo>
                  <a:pt x="97218" y="146494"/>
                </a:lnTo>
                <a:lnTo>
                  <a:pt x="80772" y="137350"/>
                </a:lnTo>
                <a:lnTo>
                  <a:pt x="80772" y="97637"/>
                </a:lnTo>
                <a:lnTo>
                  <a:pt x="141833" y="97637"/>
                </a:lnTo>
                <a:close/>
              </a:path>
              <a:path w="1107439" h="349885">
                <a:moveTo>
                  <a:pt x="346240" y="318897"/>
                </a:moveTo>
                <a:lnTo>
                  <a:pt x="318719" y="309499"/>
                </a:lnTo>
                <a:lnTo>
                  <a:pt x="293382" y="295084"/>
                </a:lnTo>
                <a:lnTo>
                  <a:pt x="270052" y="275793"/>
                </a:lnTo>
                <a:lnTo>
                  <a:pt x="262204" y="266992"/>
                </a:lnTo>
                <a:lnTo>
                  <a:pt x="248602" y="251752"/>
                </a:lnTo>
                <a:lnTo>
                  <a:pt x="259003" y="234988"/>
                </a:lnTo>
                <a:lnTo>
                  <a:pt x="262293" y="229717"/>
                </a:lnTo>
                <a:lnTo>
                  <a:pt x="275844" y="202361"/>
                </a:lnTo>
                <a:lnTo>
                  <a:pt x="289102" y="169595"/>
                </a:lnTo>
                <a:lnTo>
                  <a:pt x="301942" y="131254"/>
                </a:lnTo>
                <a:lnTo>
                  <a:pt x="314591" y="123634"/>
                </a:lnTo>
                <a:lnTo>
                  <a:pt x="317284" y="122021"/>
                </a:lnTo>
                <a:lnTo>
                  <a:pt x="309626" y="114401"/>
                </a:lnTo>
                <a:lnTo>
                  <a:pt x="294322" y="99161"/>
                </a:lnTo>
                <a:lnTo>
                  <a:pt x="279095" y="114401"/>
                </a:lnTo>
                <a:lnTo>
                  <a:pt x="279095" y="123634"/>
                </a:lnTo>
                <a:lnTo>
                  <a:pt x="271360" y="155613"/>
                </a:lnTo>
                <a:lnTo>
                  <a:pt x="261937" y="185026"/>
                </a:lnTo>
                <a:lnTo>
                  <a:pt x="250786" y="211594"/>
                </a:lnTo>
                <a:lnTo>
                  <a:pt x="237934" y="234988"/>
                </a:lnTo>
                <a:lnTo>
                  <a:pt x="224840" y="210096"/>
                </a:lnTo>
                <a:lnTo>
                  <a:pt x="213309" y="183311"/>
                </a:lnTo>
                <a:lnTo>
                  <a:pt x="203771" y="154546"/>
                </a:lnTo>
                <a:lnTo>
                  <a:pt x="196697" y="123634"/>
                </a:lnTo>
                <a:lnTo>
                  <a:pt x="279095" y="123634"/>
                </a:lnTo>
                <a:lnTo>
                  <a:pt x="279095" y="114401"/>
                </a:lnTo>
                <a:lnTo>
                  <a:pt x="172313" y="114401"/>
                </a:lnTo>
                <a:lnTo>
                  <a:pt x="172313" y="56489"/>
                </a:lnTo>
                <a:lnTo>
                  <a:pt x="203225" y="51930"/>
                </a:lnTo>
                <a:lnTo>
                  <a:pt x="221335" y="48869"/>
                </a:lnTo>
                <a:lnTo>
                  <a:pt x="229539" y="47485"/>
                </a:lnTo>
                <a:lnTo>
                  <a:pt x="251269" y="43332"/>
                </a:lnTo>
                <a:lnTo>
                  <a:pt x="268414" y="39624"/>
                </a:lnTo>
                <a:lnTo>
                  <a:pt x="294906" y="35433"/>
                </a:lnTo>
                <a:lnTo>
                  <a:pt x="305955" y="34061"/>
                </a:lnTo>
                <a:lnTo>
                  <a:pt x="315760" y="33528"/>
                </a:lnTo>
                <a:lnTo>
                  <a:pt x="292811" y="6096"/>
                </a:lnTo>
                <a:lnTo>
                  <a:pt x="246976" y="27774"/>
                </a:lnTo>
                <a:lnTo>
                  <a:pt x="172313" y="48869"/>
                </a:lnTo>
                <a:lnTo>
                  <a:pt x="149453" y="36576"/>
                </a:lnTo>
                <a:lnTo>
                  <a:pt x="150329" y="64693"/>
                </a:lnTo>
                <a:lnTo>
                  <a:pt x="150749" y="90017"/>
                </a:lnTo>
                <a:lnTo>
                  <a:pt x="150812" y="97637"/>
                </a:lnTo>
                <a:lnTo>
                  <a:pt x="150939" y="146494"/>
                </a:lnTo>
                <a:lnTo>
                  <a:pt x="150393" y="171259"/>
                </a:lnTo>
                <a:lnTo>
                  <a:pt x="145834" y="223291"/>
                </a:lnTo>
                <a:lnTo>
                  <a:pt x="134112" y="272719"/>
                </a:lnTo>
                <a:lnTo>
                  <a:pt x="106641" y="319519"/>
                </a:lnTo>
                <a:lnTo>
                  <a:pt x="86868" y="341757"/>
                </a:lnTo>
                <a:lnTo>
                  <a:pt x="91440" y="344805"/>
                </a:lnTo>
                <a:lnTo>
                  <a:pt x="127152" y="312623"/>
                </a:lnTo>
                <a:lnTo>
                  <a:pt x="147929" y="279273"/>
                </a:lnTo>
                <a:lnTo>
                  <a:pt x="160693" y="242811"/>
                </a:lnTo>
                <a:lnTo>
                  <a:pt x="167741" y="202984"/>
                </a:lnTo>
                <a:lnTo>
                  <a:pt x="171170" y="162128"/>
                </a:lnTo>
                <a:lnTo>
                  <a:pt x="172313" y="123634"/>
                </a:lnTo>
                <a:lnTo>
                  <a:pt x="189077" y="123634"/>
                </a:lnTo>
                <a:lnTo>
                  <a:pt x="194805" y="159092"/>
                </a:lnTo>
                <a:lnTo>
                  <a:pt x="202831" y="192265"/>
                </a:lnTo>
                <a:lnTo>
                  <a:pt x="213207" y="223291"/>
                </a:lnTo>
                <a:lnTo>
                  <a:pt x="225742" y="251752"/>
                </a:lnTo>
                <a:lnTo>
                  <a:pt x="203136" y="276720"/>
                </a:lnTo>
                <a:lnTo>
                  <a:pt x="176695" y="299085"/>
                </a:lnTo>
                <a:lnTo>
                  <a:pt x="146570" y="319138"/>
                </a:lnTo>
                <a:lnTo>
                  <a:pt x="112877" y="337185"/>
                </a:lnTo>
                <a:lnTo>
                  <a:pt x="115925" y="341757"/>
                </a:lnTo>
                <a:lnTo>
                  <a:pt x="150164" y="328599"/>
                </a:lnTo>
                <a:lnTo>
                  <a:pt x="181838" y="311848"/>
                </a:lnTo>
                <a:lnTo>
                  <a:pt x="210680" y="291363"/>
                </a:lnTo>
                <a:lnTo>
                  <a:pt x="236410" y="266992"/>
                </a:lnTo>
                <a:lnTo>
                  <a:pt x="255219" y="292239"/>
                </a:lnTo>
                <a:lnTo>
                  <a:pt x="274904" y="313182"/>
                </a:lnTo>
                <a:lnTo>
                  <a:pt x="295173" y="330098"/>
                </a:lnTo>
                <a:lnTo>
                  <a:pt x="315760" y="343281"/>
                </a:lnTo>
                <a:lnTo>
                  <a:pt x="319443" y="335280"/>
                </a:lnTo>
                <a:lnTo>
                  <a:pt x="325856" y="329565"/>
                </a:lnTo>
                <a:lnTo>
                  <a:pt x="334822" y="326136"/>
                </a:lnTo>
                <a:lnTo>
                  <a:pt x="346240" y="324993"/>
                </a:lnTo>
                <a:lnTo>
                  <a:pt x="346240" y="318897"/>
                </a:lnTo>
                <a:close/>
              </a:path>
              <a:path w="1107439" h="349885">
                <a:moveTo>
                  <a:pt x="727519" y="161734"/>
                </a:moveTo>
                <a:lnTo>
                  <a:pt x="695528" y="129730"/>
                </a:lnTo>
                <a:lnTo>
                  <a:pt x="671131" y="154114"/>
                </a:lnTo>
                <a:lnTo>
                  <a:pt x="568934" y="154114"/>
                </a:lnTo>
                <a:lnTo>
                  <a:pt x="568934" y="125158"/>
                </a:lnTo>
                <a:lnTo>
                  <a:pt x="584161" y="115925"/>
                </a:lnTo>
                <a:lnTo>
                  <a:pt x="571982" y="106781"/>
                </a:lnTo>
                <a:lnTo>
                  <a:pt x="616572" y="76492"/>
                </a:lnTo>
                <a:lnTo>
                  <a:pt x="662940" y="49364"/>
                </a:lnTo>
                <a:lnTo>
                  <a:pt x="695528" y="39624"/>
                </a:lnTo>
                <a:lnTo>
                  <a:pt x="666559" y="7620"/>
                </a:lnTo>
                <a:lnTo>
                  <a:pt x="646747" y="25908"/>
                </a:lnTo>
                <a:lnTo>
                  <a:pt x="428625" y="25908"/>
                </a:lnTo>
                <a:lnTo>
                  <a:pt x="442341" y="38100"/>
                </a:lnTo>
                <a:lnTo>
                  <a:pt x="450596" y="36106"/>
                </a:lnTo>
                <a:lnTo>
                  <a:pt x="459295" y="34671"/>
                </a:lnTo>
                <a:lnTo>
                  <a:pt x="468261" y="33820"/>
                </a:lnTo>
                <a:lnTo>
                  <a:pt x="477393" y="33528"/>
                </a:lnTo>
                <a:lnTo>
                  <a:pt x="646747" y="33528"/>
                </a:lnTo>
                <a:lnTo>
                  <a:pt x="565873" y="102209"/>
                </a:lnTo>
                <a:lnTo>
                  <a:pt x="544550" y="90017"/>
                </a:lnTo>
                <a:lnTo>
                  <a:pt x="545426" y="105181"/>
                </a:lnTo>
                <a:lnTo>
                  <a:pt x="545884" y="120929"/>
                </a:lnTo>
                <a:lnTo>
                  <a:pt x="546074" y="154114"/>
                </a:lnTo>
                <a:lnTo>
                  <a:pt x="381292" y="154114"/>
                </a:lnTo>
                <a:lnTo>
                  <a:pt x="393484" y="166306"/>
                </a:lnTo>
                <a:lnTo>
                  <a:pt x="402628" y="164312"/>
                </a:lnTo>
                <a:lnTo>
                  <a:pt x="411772" y="162877"/>
                </a:lnTo>
                <a:lnTo>
                  <a:pt x="420941" y="162026"/>
                </a:lnTo>
                <a:lnTo>
                  <a:pt x="430149" y="161734"/>
                </a:lnTo>
                <a:lnTo>
                  <a:pt x="546074" y="161734"/>
                </a:lnTo>
                <a:lnTo>
                  <a:pt x="546087" y="296659"/>
                </a:lnTo>
                <a:lnTo>
                  <a:pt x="543979" y="303288"/>
                </a:lnTo>
                <a:lnTo>
                  <a:pt x="539851" y="307047"/>
                </a:lnTo>
                <a:lnTo>
                  <a:pt x="533882" y="308229"/>
                </a:lnTo>
                <a:lnTo>
                  <a:pt x="525487" y="307949"/>
                </a:lnTo>
                <a:lnTo>
                  <a:pt x="513981" y="307098"/>
                </a:lnTo>
                <a:lnTo>
                  <a:pt x="480441" y="303657"/>
                </a:lnTo>
                <a:lnTo>
                  <a:pt x="480441" y="311277"/>
                </a:lnTo>
                <a:lnTo>
                  <a:pt x="502196" y="318693"/>
                </a:lnTo>
                <a:lnTo>
                  <a:pt x="517398" y="327088"/>
                </a:lnTo>
                <a:lnTo>
                  <a:pt x="526300" y="336359"/>
                </a:lnTo>
                <a:lnTo>
                  <a:pt x="529209" y="346329"/>
                </a:lnTo>
                <a:lnTo>
                  <a:pt x="546379" y="339267"/>
                </a:lnTo>
                <a:lnTo>
                  <a:pt x="558825" y="329755"/>
                </a:lnTo>
                <a:lnTo>
                  <a:pt x="566381" y="318262"/>
                </a:lnTo>
                <a:lnTo>
                  <a:pt x="568934" y="305181"/>
                </a:lnTo>
                <a:lnTo>
                  <a:pt x="568934" y="161734"/>
                </a:lnTo>
                <a:lnTo>
                  <a:pt x="727519" y="161734"/>
                </a:lnTo>
                <a:close/>
              </a:path>
              <a:path w="1107439" h="349885">
                <a:moveTo>
                  <a:pt x="906780" y="12192"/>
                </a:moveTo>
                <a:lnTo>
                  <a:pt x="902982" y="9144"/>
                </a:lnTo>
                <a:lnTo>
                  <a:pt x="901141" y="12192"/>
                </a:lnTo>
                <a:lnTo>
                  <a:pt x="906780" y="12192"/>
                </a:lnTo>
                <a:close/>
              </a:path>
              <a:path w="1107439" h="349885">
                <a:moveTo>
                  <a:pt x="925830" y="27432"/>
                </a:moveTo>
                <a:lnTo>
                  <a:pt x="922020" y="24384"/>
                </a:lnTo>
                <a:lnTo>
                  <a:pt x="896874" y="24384"/>
                </a:lnTo>
                <a:lnTo>
                  <a:pt x="896874" y="33528"/>
                </a:lnTo>
                <a:lnTo>
                  <a:pt x="896874" y="76301"/>
                </a:lnTo>
                <a:lnTo>
                  <a:pt x="896874" y="85445"/>
                </a:lnTo>
                <a:lnTo>
                  <a:pt x="896874" y="126682"/>
                </a:lnTo>
                <a:lnTo>
                  <a:pt x="826681" y="126682"/>
                </a:lnTo>
                <a:lnTo>
                  <a:pt x="826681" y="85445"/>
                </a:lnTo>
                <a:lnTo>
                  <a:pt x="896874" y="85445"/>
                </a:lnTo>
                <a:lnTo>
                  <a:pt x="896874" y="76301"/>
                </a:lnTo>
                <a:lnTo>
                  <a:pt x="826681" y="76301"/>
                </a:lnTo>
                <a:lnTo>
                  <a:pt x="826681" y="33528"/>
                </a:lnTo>
                <a:lnTo>
                  <a:pt x="896874" y="33528"/>
                </a:lnTo>
                <a:lnTo>
                  <a:pt x="896874" y="24384"/>
                </a:lnTo>
                <a:lnTo>
                  <a:pt x="893826" y="24384"/>
                </a:lnTo>
                <a:lnTo>
                  <a:pt x="826681" y="24384"/>
                </a:lnTo>
                <a:lnTo>
                  <a:pt x="805992" y="24384"/>
                </a:lnTo>
                <a:lnTo>
                  <a:pt x="806221" y="28498"/>
                </a:lnTo>
                <a:lnTo>
                  <a:pt x="806653" y="44780"/>
                </a:lnTo>
                <a:lnTo>
                  <a:pt x="806754" y="108305"/>
                </a:lnTo>
                <a:lnTo>
                  <a:pt x="806665" y="117309"/>
                </a:lnTo>
                <a:lnTo>
                  <a:pt x="806221" y="135178"/>
                </a:lnTo>
                <a:lnTo>
                  <a:pt x="805345" y="152590"/>
                </a:lnTo>
                <a:lnTo>
                  <a:pt x="826681" y="144970"/>
                </a:lnTo>
                <a:lnTo>
                  <a:pt x="826681" y="135826"/>
                </a:lnTo>
                <a:lnTo>
                  <a:pt x="896874" y="135826"/>
                </a:lnTo>
                <a:lnTo>
                  <a:pt x="896874" y="149542"/>
                </a:lnTo>
                <a:lnTo>
                  <a:pt x="916686" y="138874"/>
                </a:lnTo>
                <a:lnTo>
                  <a:pt x="916647" y="135826"/>
                </a:lnTo>
                <a:lnTo>
                  <a:pt x="916533" y="126682"/>
                </a:lnTo>
                <a:lnTo>
                  <a:pt x="916444" y="119418"/>
                </a:lnTo>
                <a:lnTo>
                  <a:pt x="915924" y="95542"/>
                </a:lnTo>
                <a:lnTo>
                  <a:pt x="915733" y="85445"/>
                </a:lnTo>
                <a:lnTo>
                  <a:pt x="915555" y="76301"/>
                </a:lnTo>
                <a:lnTo>
                  <a:pt x="915390" y="67386"/>
                </a:lnTo>
                <a:lnTo>
                  <a:pt x="915162" y="35052"/>
                </a:lnTo>
                <a:lnTo>
                  <a:pt x="917295" y="33528"/>
                </a:lnTo>
                <a:lnTo>
                  <a:pt x="925830" y="27432"/>
                </a:lnTo>
                <a:close/>
              </a:path>
              <a:path w="1107439" h="349885">
                <a:moveTo>
                  <a:pt x="1035659" y="125158"/>
                </a:moveTo>
                <a:lnTo>
                  <a:pt x="1003655" y="108305"/>
                </a:lnTo>
                <a:lnTo>
                  <a:pt x="1004074" y="122897"/>
                </a:lnTo>
                <a:lnTo>
                  <a:pt x="1004163" y="138874"/>
                </a:lnTo>
                <a:lnTo>
                  <a:pt x="1002131" y="189166"/>
                </a:lnTo>
                <a:lnTo>
                  <a:pt x="990981" y="236855"/>
                </a:lnTo>
                <a:lnTo>
                  <a:pt x="959408" y="275234"/>
                </a:lnTo>
                <a:lnTo>
                  <a:pt x="921270" y="299085"/>
                </a:lnTo>
                <a:lnTo>
                  <a:pt x="924306" y="303657"/>
                </a:lnTo>
                <a:lnTo>
                  <a:pt x="960932" y="287845"/>
                </a:lnTo>
                <a:lnTo>
                  <a:pt x="997864" y="257949"/>
                </a:lnTo>
                <a:lnTo>
                  <a:pt x="1017371" y="222796"/>
                </a:lnTo>
                <a:lnTo>
                  <a:pt x="1024432" y="164426"/>
                </a:lnTo>
                <a:lnTo>
                  <a:pt x="1024991" y="135826"/>
                </a:lnTo>
                <a:lnTo>
                  <a:pt x="1035659" y="125158"/>
                </a:lnTo>
                <a:close/>
              </a:path>
              <a:path w="1107439" h="349885">
                <a:moveTo>
                  <a:pt x="1092136" y="266992"/>
                </a:moveTo>
                <a:lnTo>
                  <a:pt x="1050404" y="232968"/>
                </a:lnTo>
                <a:lnTo>
                  <a:pt x="1024991" y="221284"/>
                </a:lnTo>
                <a:lnTo>
                  <a:pt x="1021943" y="224320"/>
                </a:lnTo>
                <a:lnTo>
                  <a:pt x="1039888" y="240398"/>
                </a:lnTo>
                <a:lnTo>
                  <a:pt x="1054709" y="254622"/>
                </a:lnTo>
                <a:lnTo>
                  <a:pt x="1066088" y="267436"/>
                </a:lnTo>
                <a:lnTo>
                  <a:pt x="1073759" y="279273"/>
                </a:lnTo>
                <a:lnTo>
                  <a:pt x="1078331" y="288417"/>
                </a:lnTo>
                <a:lnTo>
                  <a:pt x="1081468" y="292989"/>
                </a:lnTo>
                <a:lnTo>
                  <a:pt x="1086053" y="292989"/>
                </a:lnTo>
                <a:lnTo>
                  <a:pt x="1087577" y="291465"/>
                </a:lnTo>
                <a:lnTo>
                  <a:pt x="1089088" y="285369"/>
                </a:lnTo>
                <a:lnTo>
                  <a:pt x="1092136" y="279273"/>
                </a:lnTo>
                <a:lnTo>
                  <a:pt x="1092136" y="266992"/>
                </a:lnTo>
                <a:close/>
              </a:path>
              <a:path w="1107439" h="349885">
                <a:moveTo>
                  <a:pt x="1104328" y="33528"/>
                </a:moveTo>
                <a:lnTo>
                  <a:pt x="1081468" y="7620"/>
                </a:lnTo>
                <a:lnTo>
                  <a:pt x="1063091" y="25908"/>
                </a:lnTo>
                <a:lnTo>
                  <a:pt x="933450" y="25908"/>
                </a:lnTo>
                <a:lnTo>
                  <a:pt x="947166" y="38100"/>
                </a:lnTo>
                <a:lnTo>
                  <a:pt x="955433" y="36106"/>
                </a:lnTo>
                <a:lnTo>
                  <a:pt x="964133" y="34671"/>
                </a:lnTo>
                <a:lnTo>
                  <a:pt x="973137" y="33820"/>
                </a:lnTo>
                <a:lnTo>
                  <a:pt x="982319" y="33528"/>
                </a:lnTo>
                <a:lnTo>
                  <a:pt x="1000607" y="33528"/>
                </a:lnTo>
                <a:lnTo>
                  <a:pt x="999413" y="44780"/>
                </a:lnTo>
                <a:lnTo>
                  <a:pt x="997927" y="55714"/>
                </a:lnTo>
                <a:lnTo>
                  <a:pt x="995883" y="66636"/>
                </a:lnTo>
                <a:lnTo>
                  <a:pt x="992987" y="77825"/>
                </a:lnTo>
                <a:lnTo>
                  <a:pt x="973175" y="77825"/>
                </a:lnTo>
                <a:lnTo>
                  <a:pt x="953262" y="65633"/>
                </a:lnTo>
                <a:lnTo>
                  <a:pt x="953465" y="80873"/>
                </a:lnTo>
                <a:lnTo>
                  <a:pt x="953554" y="85445"/>
                </a:lnTo>
                <a:lnTo>
                  <a:pt x="954024" y="102412"/>
                </a:lnTo>
                <a:lnTo>
                  <a:pt x="954544" y="122897"/>
                </a:lnTo>
                <a:lnTo>
                  <a:pt x="954620" y="129768"/>
                </a:lnTo>
                <a:lnTo>
                  <a:pt x="954735" y="149542"/>
                </a:lnTo>
                <a:lnTo>
                  <a:pt x="954570" y="164426"/>
                </a:lnTo>
                <a:lnTo>
                  <a:pt x="954455" y="170332"/>
                </a:lnTo>
                <a:lnTo>
                  <a:pt x="953871" y="192214"/>
                </a:lnTo>
                <a:lnTo>
                  <a:pt x="953490" y="205282"/>
                </a:lnTo>
                <a:lnTo>
                  <a:pt x="953262" y="221284"/>
                </a:lnTo>
                <a:lnTo>
                  <a:pt x="973175" y="210604"/>
                </a:lnTo>
                <a:lnTo>
                  <a:pt x="973175" y="86969"/>
                </a:lnTo>
                <a:lnTo>
                  <a:pt x="1060043" y="86969"/>
                </a:lnTo>
                <a:lnTo>
                  <a:pt x="1060043" y="218224"/>
                </a:lnTo>
                <a:lnTo>
                  <a:pt x="1081468" y="207556"/>
                </a:lnTo>
                <a:lnTo>
                  <a:pt x="1080554" y="192214"/>
                </a:lnTo>
                <a:lnTo>
                  <a:pt x="1080046" y="178117"/>
                </a:lnTo>
                <a:lnTo>
                  <a:pt x="1079906" y="170332"/>
                </a:lnTo>
                <a:lnTo>
                  <a:pt x="1079855" y="90017"/>
                </a:lnTo>
                <a:lnTo>
                  <a:pt x="1082929" y="86969"/>
                </a:lnTo>
                <a:lnTo>
                  <a:pt x="1089088" y="80873"/>
                </a:lnTo>
                <a:lnTo>
                  <a:pt x="1085189" y="77825"/>
                </a:lnTo>
                <a:lnTo>
                  <a:pt x="1067663" y="64109"/>
                </a:lnTo>
                <a:lnTo>
                  <a:pt x="1056995" y="77825"/>
                </a:lnTo>
                <a:lnTo>
                  <a:pt x="1000607" y="77825"/>
                </a:lnTo>
                <a:lnTo>
                  <a:pt x="1009129" y="62128"/>
                </a:lnTo>
                <a:lnTo>
                  <a:pt x="1016228" y="49390"/>
                </a:lnTo>
                <a:lnTo>
                  <a:pt x="1021600" y="39814"/>
                </a:lnTo>
                <a:lnTo>
                  <a:pt x="1024991" y="33528"/>
                </a:lnTo>
                <a:lnTo>
                  <a:pt x="1104328" y="33528"/>
                </a:lnTo>
                <a:close/>
              </a:path>
              <a:path w="1107439" h="349885">
                <a:moveTo>
                  <a:pt x="1107389" y="303657"/>
                </a:moveTo>
                <a:lnTo>
                  <a:pt x="1075893" y="306781"/>
                </a:lnTo>
                <a:lnTo>
                  <a:pt x="1043292" y="309181"/>
                </a:lnTo>
                <a:lnTo>
                  <a:pt x="1009561" y="310730"/>
                </a:lnTo>
                <a:lnTo>
                  <a:pt x="974699" y="311277"/>
                </a:lnTo>
                <a:lnTo>
                  <a:pt x="940892" y="309549"/>
                </a:lnTo>
                <a:lnTo>
                  <a:pt x="912698" y="306514"/>
                </a:lnTo>
                <a:lnTo>
                  <a:pt x="889952" y="302069"/>
                </a:lnTo>
                <a:lnTo>
                  <a:pt x="872502" y="296037"/>
                </a:lnTo>
                <a:lnTo>
                  <a:pt x="872502" y="289941"/>
                </a:lnTo>
                <a:lnTo>
                  <a:pt x="872502" y="238036"/>
                </a:lnTo>
                <a:lnTo>
                  <a:pt x="939558" y="238036"/>
                </a:lnTo>
                <a:lnTo>
                  <a:pt x="930973" y="228892"/>
                </a:lnTo>
                <a:lnTo>
                  <a:pt x="916686" y="213652"/>
                </a:lnTo>
                <a:lnTo>
                  <a:pt x="899922" y="228892"/>
                </a:lnTo>
                <a:lnTo>
                  <a:pt x="872502" y="228892"/>
                </a:lnTo>
                <a:lnTo>
                  <a:pt x="872502" y="176974"/>
                </a:lnTo>
                <a:lnTo>
                  <a:pt x="945642" y="176974"/>
                </a:lnTo>
                <a:lnTo>
                  <a:pt x="921270" y="151066"/>
                </a:lnTo>
                <a:lnTo>
                  <a:pt x="902982" y="167830"/>
                </a:lnTo>
                <a:lnTo>
                  <a:pt x="773341" y="167830"/>
                </a:lnTo>
                <a:lnTo>
                  <a:pt x="785533" y="181546"/>
                </a:lnTo>
                <a:lnTo>
                  <a:pt x="793813" y="179552"/>
                </a:lnTo>
                <a:lnTo>
                  <a:pt x="802665" y="178117"/>
                </a:lnTo>
                <a:lnTo>
                  <a:pt x="812101" y="177266"/>
                </a:lnTo>
                <a:lnTo>
                  <a:pt x="822109" y="176974"/>
                </a:lnTo>
                <a:lnTo>
                  <a:pt x="852589" y="176974"/>
                </a:lnTo>
                <a:lnTo>
                  <a:pt x="852589" y="289941"/>
                </a:lnTo>
                <a:lnTo>
                  <a:pt x="840587" y="281647"/>
                </a:lnTo>
                <a:lnTo>
                  <a:pt x="829729" y="272757"/>
                </a:lnTo>
                <a:lnTo>
                  <a:pt x="820013" y="263296"/>
                </a:lnTo>
                <a:lnTo>
                  <a:pt x="819264" y="262420"/>
                </a:lnTo>
                <a:lnTo>
                  <a:pt x="811441" y="253276"/>
                </a:lnTo>
                <a:lnTo>
                  <a:pt x="814933" y="235000"/>
                </a:lnTo>
                <a:lnTo>
                  <a:pt x="818870" y="221284"/>
                </a:lnTo>
                <a:lnTo>
                  <a:pt x="823645" y="212128"/>
                </a:lnTo>
                <a:lnTo>
                  <a:pt x="829729" y="207556"/>
                </a:lnTo>
                <a:lnTo>
                  <a:pt x="799249" y="192214"/>
                </a:lnTo>
                <a:lnTo>
                  <a:pt x="792594" y="246799"/>
                </a:lnTo>
                <a:lnTo>
                  <a:pt x="782789" y="287934"/>
                </a:lnTo>
                <a:lnTo>
                  <a:pt x="769505" y="325170"/>
                </a:lnTo>
                <a:lnTo>
                  <a:pt x="761149" y="341757"/>
                </a:lnTo>
                <a:lnTo>
                  <a:pt x="765721" y="344805"/>
                </a:lnTo>
                <a:lnTo>
                  <a:pt x="777735" y="328523"/>
                </a:lnTo>
                <a:lnTo>
                  <a:pt x="788771" y="309372"/>
                </a:lnTo>
                <a:lnTo>
                  <a:pt x="798931" y="287337"/>
                </a:lnTo>
                <a:lnTo>
                  <a:pt x="808393" y="262420"/>
                </a:lnTo>
                <a:lnTo>
                  <a:pt x="819823" y="277342"/>
                </a:lnTo>
                <a:lnTo>
                  <a:pt x="854113" y="308229"/>
                </a:lnTo>
                <a:lnTo>
                  <a:pt x="896848" y="324091"/>
                </a:lnTo>
                <a:lnTo>
                  <a:pt x="939177" y="330923"/>
                </a:lnTo>
                <a:lnTo>
                  <a:pt x="1021537" y="333832"/>
                </a:lnTo>
                <a:lnTo>
                  <a:pt x="1079855" y="334137"/>
                </a:lnTo>
                <a:lnTo>
                  <a:pt x="1081582" y="327545"/>
                </a:lnTo>
                <a:lnTo>
                  <a:pt x="1086751" y="321373"/>
                </a:lnTo>
                <a:lnTo>
                  <a:pt x="1095362" y="315493"/>
                </a:lnTo>
                <a:lnTo>
                  <a:pt x="1104188" y="311277"/>
                </a:lnTo>
                <a:lnTo>
                  <a:pt x="1107389" y="309753"/>
                </a:lnTo>
                <a:lnTo>
                  <a:pt x="1107389" y="3036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661" y="1962149"/>
            <a:ext cx="833119" cy="370840"/>
          </a:xfrm>
          <a:custGeom>
            <a:avLst/>
            <a:gdLst/>
            <a:ahLst/>
            <a:cxnLst/>
            <a:rect l="l" t="t" r="r" b="b"/>
            <a:pathLst>
              <a:path w="833119" h="370839">
                <a:moveTo>
                  <a:pt x="367576" y="67157"/>
                </a:moveTo>
                <a:lnTo>
                  <a:pt x="190690" y="67157"/>
                </a:lnTo>
                <a:lnTo>
                  <a:pt x="218135" y="53441"/>
                </a:lnTo>
                <a:lnTo>
                  <a:pt x="187642" y="0"/>
                </a:lnTo>
                <a:lnTo>
                  <a:pt x="158699" y="13716"/>
                </a:lnTo>
                <a:lnTo>
                  <a:pt x="164071" y="23825"/>
                </a:lnTo>
                <a:lnTo>
                  <a:pt x="178828" y="50253"/>
                </a:lnTo>
                <a:lnTo>
                  <a:pt x="187642" y="67157"/>
                </a:lnTo>
                <a:lnTo>
                  <a:pt x="9144" y="67157"/>
                </a:lnTo>
                <a:lnTo>
                  <a:pt x="9144" y="94678"/>
                </a:lnTo>
                <a:lnTo>
                  <a:pt x="109829" y="94678"/>
                </a:lnTo>
                <a:lnTo>
                  <a:pt x="109537" y="117551"/>
                </a:lnTo>
                <a:lnTo>
                  <a:pt x="107251" y="156451"/>
                </a:lnTo>
                <a:lnTo>
                  <a:pt x="96100" y="223672"/>
                </a:lnTo>
                <a:lnTo>
                  <a:pt x="75526" y="269722"/>
                </a:lnTo>
                <a:lnTo>
                  <a:pt x="43484" y="310642"/>
                </a:lnTo>
                <a:lnTo>
                  <a:pt x="0" y="346430"/>
                </a:lnTo>
                <a:lnTo>
                  <a:pt x="6565" y="352386"/>
                </a:lnTo>
                <a:lnTo>
                  <a:pt x="12560" y="358622"/>
                </a:lnTo>
                <a:lnTo>
                  <a:pt x="22860" y="370814"/>
                </a:lnTo>
                <a:lnTo>
                  <a:pt x="60388" y="341884"/>
                </a:lnTo>
                <a:lnTo>
                  <a:pt x="90601" y="308292"/>
                </a:lnTo>
                <a:lnTo>
                  <a:pt x="113474" y="270090"/>
                </a:lnTo>
                <a:lnTo>
                  <a:pt x="129019" y="227342"/>
                </a:lnTo>
                <a:lnTo>
                  <a:pt x="137261" y="180124"/>
                </a:lnTo>
                <a:lnTo>
                  <a:pt x="285280" y="180124"/>
                </a:lnTo>
                <a:lnTo>
                  <a:pt x="282041" y="239420"/>
                </a:lnTo>
                <a:lnTo>
                  <a:pt x="277660" y="288417"/>
                </a:lnTo>
                <a:lnTo>
                  <a:pt x="254647" y="327088"/>
                </a:lnTo>
                <a:lnTo>
                  <a:pt x="239471" y="329666"/>
                </a:lnTo>
                <a:lnTo>
                  <a:pt x="223481" y="329133"/>
                </a:lnTo>
                <a:lnTo>
                  <a:pt x="205359" y="327710"/>
                </a:lnTo>
                <a:lnTo>
                  <a:pt x="163271" y="323469"/>
                </a:lnTo>
                <a:lnTo>
                  <a:pt x="167843" y="357098"/>
                </a:lnTo>
                <a:lnTo>
                  <a:pt x="190449" y="358863"/>
                </a:lnTo>
                <a:lnTo>
                  <a:pt x="210502" y="359765"/>
                </a:lnTo>
                <a:lnTo>
                  <a:pt x="228269" y="360108"/>
                </a:lnTo>
                <a:lnTo>
                  <a:pt x="244043" y="360146"/>
                </a:lnTo>
                <a:lnTo>
                  <a:pt x="271259" y="355892"/>
                </a:lnTo>
                <a:lnTo>
                  <a:pt x="303923" y="322173"/>
                </a:lnTo>
                <a:lnTo>
                  <a:pt x="314236" y="227977"/>
                </a:lnTo>
                <a:lnTo>
                  <a:pt x="318808" y="152590"/>
                </a:lnTo>
                <a:lnTo>
                  <a:pt x="138785" y="152590"/>
                </a:lnTo>
                <a:lnTo>
                  <a:pt x="139687" y="140335"/>
                </a:lnTo>
                <a:lnTo>
                  <a:pt x="141833" y="94678"/>
                </a:lnTo>
                <a:lnTo>
                  <a:pt x="367576" y="94678"/>
                </a:lnTo>
                <a:lnTo>
                  <a:pt x="367576" y="67157"/>
                </a:lnTo>
                <a:close/>
              </a:path>
              <a:path w="833119" h="370839">
                <a:moveTo>
                  <a:pt x="468261" y="222796"/>
                </a:moveTo>
                <a:lnTo>
                  <a:pt x="453199" y="216128"/>
                </a:lnTo>
                <a:lnTo>
                  <a:pt x="446176" y="213156"/>
                </a:lnTo>
                <a:lnTo>
                  <a:pt x="439305" y="210604"/>
                </a:lnTo>
                <a:lnTo>
                  <a:pt x="426745" y="248932"/>
                </a:lnTo>
                <a:lnTo>
                  <a:pt x="414337" y="285953"/>
                </a:lnTo>
                <a:lnTo>
                  <a:pt x="402209" y="321538"/>
                </a:lnTo>
                <a:lnTo>
                  <a:pt x="390525" y="355574"/>
                </a:lnTo>
                <a:lnTo>
                  <a:pt x="422529" y="366242"/>
                </a:lnTo>
                <a:lnTo>
                  <a:pt x="432244" y="333095"/>
                </a:lnTo>
                <a:lnTo>
                  <a:pt x="443103" y="297954"/>
                </a:lnTo>
                <a:lnTo>
                  <a:pt x="455104" y="261099"/>
                </a:lnTo>
                <a:lnTo>
                  <a:pt x="468261" y="222796"/>
                </a:lnTo>
                <a:close/>
              </a:path>
              <a:path w="833119" h="370839">
                <a:moveTo>
                  <a:pt x="468261" y="154114"/>
                </a:moveTo>
                <a:lnTo>
                  <a:pt x="449656" y="138976"/>
                </a:lnTo>
                <a:lnTo>
                  <a:pt x="432625" y="125539"/>
                </a:lnTo>
                <a:lnTo>
                  <a:pt x="417017" y="113830"/>
                </a:lnTo>
                <a:lnTo>
                  <a:pt x="402717" y="103822"/>
                </a:lnTo>
                <a:lnTo>
                  <a:pt x="384429" y="125158"/>
                </a:lnTo>
                <a:lnTo>
                  <a:pt x="395897" y="134353"/>
                </a:lnTo>
                <a:lnTo>
                  <a:pt x="409956" y="146126"/>
                </a:lnTo>
                <a:lnTo>
                  <a:pt x="426872" y="160782"/>
                </a:lnTo>
                <a:lnTo>
                  <a:pt x="446925" y="178600"/>
                </a:lnTo>
                <a:lnTo>
                  <a:pt x="450888" y="173710"/>
                </a:lnTo>
                <a:lnTo>
                  <a:pt x="455866" y="168071"/>
                </a:lnTo>
                <a:lnTo>
                  <a:pt x="461695" y="161594"/>
                </a:lnTo>
                <a:lnTo>
                  <a:pt x="468261" y="154114"/>
                </a:lnTo>
                <a:close/>
              </a:path>
              <a:path w="833119" h="370839">
                <a:moveTo>
                  <a:pt x="480441" y="61061"/>
                </a:moveTo>
                <a:lnTo>
                  <a:pt x="463575" y="46520"/>
                </a:lnTo>
                <a:lnTo>
                  <a:pt x="447294" y="32664"/>
                </a:lnTo>
                <a:lnTo>
                  <a:pt x="431571" y="19659"/>
                </a:lnTo>
                <a:lnTo>
                  <a:pt x="416433" y="7620"/>
                </a:lnTo>
                <a:lnTo>
                  <a:pt x="398145" y="27533"/>
                </a:lnTo>
                <a:lnTo>
                  <a:pt x="412165" y="39776"/>
                </a:lnTo>
                <a:lnTo>
                  <a:pt x="426910" y="53441"/>
                </a:lnTo>
                <a:lnTo>
                  <a:pt x="459105" y="83921"/>
                </a:lnTo>
                <a:lnTo>
                  <a:pt x="463931" y="79070"/>
                </a:lnTo>
                <a:lnTo>
                  <a:pt x="469201" y="73634"/>
                </a:lnTo>
                <a:lnTo>
                  <a:pt x="474751" y="67640"/>
                </a:lnTo>
                <a:lnTo>
                  <a:pt x="480441" y="61061"/>
                </a:lnTo>
                <a:close/>
              </a:path>
              <a:path w="833119" h="370839">
                <a:moveTo>
                  <a:pt x="753529" y="175552"/>
                </a:moveTo>
                <a:lnTo>
                  <a:pt x="633031" y="175552"/>
                </a:lnTo>
                <a:lnTo>
                  <a:pt x="633031" y="97726"/>
                </a:lnTo>
                <a:lnTo>
                  <a:pt x="735241" y="97726"/>
                </a:lnTo>
                <a:lnTo>
                  <a:pt x="735241" y="70205"/>
                </a:lnTo>
                <a:lnTo>
                  <a:pt x="633031" y="70205"/>
                </a:lnTo>
                <a:lnTo>
                  <a:pt x="633031" y="1524"/>
                </a:lnTo>
                <a:lnTo>
                  <a:pt x="602551" y="1524"/>
                </a:lnTo>
                <a:lnTo>
                  <a:pt x="602551" y="70205"/>
                </a:lnTo>
                <a:lnTo>
                  <a:pt x="503402" y="70205"/>
                </a:lnTo>
                <a:lnTo>
                  <a:pt x="503402" y="97726"/>
                </a:lnTo>
                <a:lnTo>
                  <a:pt x="602551" y="97726"/>
                </a:lnTo>
                <a:lnTo>
                  <a:pt x="602551" y="175552"/>
                </a:lnTo>
                <a:lnTo>
                  <a:pt x="485114" y="175552"/>
                </a:lnTo>
                <a:lnTo>
                  <a:pt x="485114" y="202984"/>
                </a:lnTo>
                <a:lnTo>
                  <a:pt x="584174" y="202984"/>
                </a:lnTo>
                <a:lnTo>
                  <a:pt x="572744" y="222148"/>
                </a:lnTo>
                <a:lnTo>
                  <a:pt x="549884" y="258787"/>
                </a:lnTo>
                <a:lnTo>
                  <a:pt x="527011" y="291706"/>
                </a:lnTo>
                <a:lnTo>
                  <a:pt x="492734" y="320421"/>
                </a:lnTo>
                <a:lnTo>
                  <a:pt x="506450" y="352526"/>
                </a:lnTo>
                <a:lnTo>
                  <a:pt x="639610" y="340321"/>
                </a:lnTo>
                <a:lnTo>
                  <a:pt x="697039" y="335762"/>
                </a:lnTo>
                <a:lnTo>
                  <a:pt x="701929" y="343789"/>
                </a:lnTo>
                <a:lnTo>
                  <a:pt x="707224" y="351955"/>
                </a:lnTo>
                <a:lnTo>
                  <a:pt x="712774" y="360413"/>
                </a:lnTo>
                <a:lnTo>
                  <a:pt x="718477" y="369290"/>
                </a:lnTo>
                <a:lnTo>
                  <a:pt x="725347" y="364744"/>
                </a:lnTo>
                <a:lnTo>
                  <a:pt x="732370" y="360337"/>
                </a:lnTo>
                <a:lnTo>
                  <a:pt x="739686" y="356222"/>
                </a:lnTo>
                <a:lnTo>
                  <a:pt x="747433" y="352526"/>
                </a:lnTo>
                <a:lnTo>
                  <a:pt x="736092" y="335762"/>
                </a:lnTo>
                <a:lnTo>
                  <a:pt x="725703" y="320421"/>
                </a:lnTo>
                <a:lnTo>
                  <a:pt x="706805" y="292620"/>
                </a:lnTo>
                <a:lnTo>
                  <a:pt x="687971" y="265379"/>
                </a:lnTo>
                <a:lnTo>
                  <a:pt x="669607" y="239560"/>
                </a:lnTo>
                <a:lnTo>
                  <a:pt x="645223" y="256413"/>
                </a:lnTo>
                <a:lnTo>
                  <a:pt x="653503" y="269278"/>
                </a:lnTo>
                <a:lnTo>
                  <a:pt x="662368" y="282702"/>
                </a:lnTo>
                <a:lnTo>
                  <a:pt x="671791" y="296710"/>
                </a:lnTo>
                <a:lnTo>
                  <a:pt x="681799" y="311277"/>
                </a:lnTo>
                <a:lnTo>
                  <a:pt x="646341" y="314426"/>
                </a:lnTo>
                <a:lnTo>
                  <a:pt x="610882" y="316992"/>
                </a:lnTo>
                <a:lnTo>
                  <a:pt x="575424" y="318998"/>
                </a:lnTo>
                <a:lnTo>
                  <a:pt x="539978" y="320421"/>
                </a:lnTo>
                <a:lnTo>
                  <a:pt x="559676" y="295008"/>
                </a:lnTo>
                <a:lnTo>
                  <a:pt x="579831" y="266852"/>
                </a:lnTo>
                <a:lnTo>
                  <a:pt x="600265" y="236131"/>
                </a:lnTo>
                <a:lnTo>
                  <a:pt x="620839" y="202984"/>
                </a:lnTo>
                <a:lnTo>
                  <a:pt x="753529" y="202984"/>
                </a:lnTo>
                <a:lnTo>
                  <a:pt x="753529" y="175552"/>
                </a:lnTo>
                <a:close/>
              </a:path>
              <a:path w="833119" h="370839">
                <a:moveTo>
                  <a:pt x="832866" y="280797"/>
                </a:moveTo>
                <a:lnTo>
                  <a:pt x="794677" y="280797"/>
                </a:lnTo>
                <a:lnTo>
                  <a:pt x="794677" y="318897"/>
                </a:lnTo>
                <a:lnTo>
                  <a:pt x="832866" y="318897"/>
                </a:lnTo>
                <a:lnTo>
                  <a:pt x="832866" y="280797"/>
                </a:lnTo>
                <a:close/>
              </a:path>
              <a:path w="833119" h="370839">
                <a:moveTo>
                  <a:pt x="832866" y="122110"/>
                </a:moveTo>
                <a:lnTo>
                  <a:pt x="794677" y="122110"/>
                </a:lnTo>
                <a:lnTo>
                  <a:pt x="794677" y="160210"/>
                </a:lnTo>
                <a:lnTo>
                  <a:pt x="832866" y="160210"/>
                </a:lnTo>
                <a:lnTo>
                  <a:pt x="832866" y="122110"/>
                </a:lnTo>
                <a:close/>
              </a:path>
            </a:pathLst>
          </a:custGeom>
          <a:solidFill>
            <a:srgbClr val="383C3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0569" y="2938754"/>
            <a:ext cx="105257" cy="10524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094994" y="2841116"/>
            <a:ext cx="872490" cy="281305"/>
          </a:xfrm>
          <a:custGeom>
            <a:avLst/>
            <a:gdLst/>
            <a:ahLst/>
            <a:cxnLst/>
            <a:rect l="l" t="t" r="r" b="b"/>
            <a:pathLst>
              <a:path w="872489" h="281305">
                <a:moveTo>
                  <a:pt x="269938" y="250228"/>
                </a:moveTo>
                <a:lnTo>
                  <a:pt x="260794" y="247180"/>
                </a:lnTo>
                <a:lnTo>
                  <a:pt x="256222" y="241084"/>
                </a:lnTo>
                <a:lnTo>
                  <a:pt x="254698" y="230416"/>
                </a:lnTo>
                <a:lnTo>
                  <a:pt x="254457" y="222986"/>
                </a:lnTo>
                <a:lnTo>
                  <a:pt x="253403" y="205892"/>
                </a:lnTo>
                <a:lnTo>
                  <a:pt x="253174" y="196786"/>
                </a:lnTo>
                <a:lnTo>
                  <a:pt x="247078" y="196786"/>
                </a:lnTo>
                <a:lnTo>
                  <a:pt x="246811" y="210566"/>
                </a:lnTo>
                <a:lnTo>
                  <a:pt x="246126" y="222364"/>
                </a:lnTo>
                <a:lnTo>
                  <a:pt x="245148" y="232448"/>
                </a:lnTo>
                <a:lnTo>
                  <a:pt x="244030" y="241084"/>
                </a:lnTo>
                <a:lnTo>
                  <a:pt x="244030" y="250228"/>
                </a:lnTo>
                <a:lnTo>
                  <a:pt x="239458" y="254800"/>
                </a:lnTo>
                <a:lnTo>
                  <a:pt x="192214" y="254800"/>
                </a:lnTo>
                <a:lnTo>
                  <a:pt x="181356" y="253974"/>
                </a:lnTo>
                <a:lnTo>
                  <a:pt x="173926" y="249275"/>
                </a:lnTo>
                <a:lnTo>
                  <a:pt x="169926" y="240880"/>
                </a:lnTo>
                <a:lnTo>
                  <a:pt x="169354" y="228892"/>
                </a:lnTo>
                <a:lnTo>
                  <a:pt x="169354" y="148018"/>
                </a:lnTo>
                <a:lnTo>
                  <a:pt x="266890" y="148018"/>
                </a:lnTo>
                <a:lnTo>
                  <a:pt x="242506" y="123545"/>
                </a:lnTo>
                <a:lnTo>
                  <a:pt x="225742" y="140309"/>
                </a:lnTo>
                <a:lnTo>
                  <a:pt x="143344" y="140309"/>
                </a:lnTo>
                <a:lnTo>
                  <a:pt x="143344" y="76301"/>
                </a:lnTo>
                <a:lnTo>
                  <a:pt x="237934" y="76301"/>
                </a:lnTo>
                <a:lnTo>
                  <a:pt x="213550" y="53340"/>
                </a:lnTo>
                <a:lnTo>
                  <a:pt x="198310" y="68580"/>
                </a:lnTo>
                <a:lnTo>
                  <a:pt x="143344" y="68580"/>
                </a:lnTo>
                <a:lnTo>
                  <a:pt x="143344" y="22860"/>
                </a:lnTo>
                <a:lnTo>
                  <a:pt x="152501" y="13716"/>
                </a:lnTo>
                <a:lnTo>
                  <a:pt x="125056" y="1524"/>
                </a:lnTo>
                <a:lnTo>
                  <a:pt x="126352" y="47002"/>
                </a:lnTo>
                <a:lnTo>
                  <a:pt x="126593" y="70205"/>
                </a:lnTo>
                <a:lnTo>
                  <a:pt x="64096" y="70205"/>
                </a:lnTo>
                <a:lnTo>
                  <a:pt x="77812" y="42672"/>
                </a:lnTo>
                <a:lnTo>
                  <a:pt x="86956" y="38100"/>
                </a:lnTo>
                <a:lnTo>
                  <a:pt x="61048" y="22860"/>
                </a:lnTo>
                <a:lnTo>
                  <a:pt x="53251" y="51511"/>
                </a:lnTo>
                <a:lnTo>
                  <a:pt x="43624" y="78155"/>
                </a:lnTo>
                <a:lnTo>
                  <a:pt x="32016" y="103098"/>
                </a:lnTo>
                <a:lnTo>
                  <a:pt x="18288" y="126593"/>
                </a:lnTo>
                <a:lnTo>
                  <a:pt x="21336" y="129641"/>
                </a:lnTo>
                <a:lnTo>
                  <a:pt x="32448" y="117690"/>
                </a:lnTo>
                <a:lnTo>
                  <a:pt x="42862" y="104876"/>
                </a:lnTo>
                <a:lnTo>
                  <a:pt x="52438" y="91503"/>
                </a:lnTo>
                <a:lnTo>
                  <a:pt x="61048" y="77825"/>
                </a:lnTo>
                <a:lnTo>
                  <a:pt x="126593" y="77825"/>
                </a:lnTo>
                <a:lnTo>
                  <a:pt x="126593" y="140309"/>
                </a:lnTo>
                <a:lnTo>
                  <a:pt x="0" y="140309"/>
                </a:lnTo>
                <a:lnTo>
                  <a:pt x="10668" y="151066"/>
                </a:lnTo>
                <a:lnTo>
                  <a:pt x="24574" y="148971"/>
                </a:lnTo>
                <a:lnTo>
                  <a:pt x="31877" y="148285"/>
                </a:lnTo>
                <a:lnTo>
                  <a:pt x="39624" y="148018"/>
                </a:lnTo>
                <a:lnTo>
                  <a:pt x="91528" y="148018"/>
                </a:lnTo>
                <a:lnTo>
                  <a:pt x="84670" y="188023"/>
                </a:lnTo>
                <a:lnTo>
                  <a:pt x="62649" y="235191"/>
                </a:lnTo>
                <a:lnTo>
                  <a:pt x="26009" y="263715"/>
                </a:lnTo>
                <a:lnTo>
                  <a:pt x="0" y="277660"/>
                </a:lnTo>
                <a:lnTo>
                  <a:pt x="1524" y="280708"/>
                </a:lnTo>
                <a:lnTo>
                  <a:pt x="53759" y="258432"/>
                </a:lnTo>
                <a:lnTo>
                  <a:pt x="85432" y="230416"/>
                </a:lnTo>
                <a:lnTo>
                  <a:pt x="101625" y="193751"/>
                </a:lnTo>
                <a:lnTo>
                  <a:pt x="109829" y="148018"/>
                </a:lnTo>
                <a:lnTo>
                  <a:pt x="152501" y="148018"/>
                </a:lnTo>
                <a:lnTo>
                  <a:pt x="152501" y="238036"/>
                </a:lnTo>
                <a:lnTo>
                  <a:pt x="153352" y="251180"/>
                </a:lnTo>
                <a:lnTo>
                  <a:pt x="158216" y="260896"/>
                </a:lnTo>
                <a:lnTo>
                  <a:pt x="167093" y="267182"/>
                </a:lnTo>
                <a:lnTo>
                  <a:pt x="180022" y="270040"/>
                </a:lnTo>
                <a:lnTo>
                  <a:pt x="236410" y="270040"/>
                </a:lnTo>
                <a:lnTo>
                  <a:pt x="248716" y="268668"/>
                </a:lnTo>
                <a:lnTo>
                  <a:pt x="258318" y="264706"/>
                </a:lnTo>
                <a:lnTo>
                  <a:pt x="265341" y="258470"/>
                </a:lnTo>
                <a:lnTo>
                  <a:pt x="269938" y="250228"/>
                </a:lnTo>
                <a:close/>
              </a:path>
              <a:path w="872489" h="281305">
                <a:moveTo>
                  <a:pt x="347764" y="97637"/>
                </a:moveTo>
                <a:lnTo>
                  <a:pt x="320433" y="65646"/>
                </a:lnTo>
                <a:lnTo>
                  <a:pt x="308127" y="57912"/>
                </a:lnTo>
                <a:lnTo>
                  <a:pt x="305092" y="59436"/>
                </a:lnTo>
                <a:lnTo>
                  <a:pt x="313461" y="72821"/>
                </a:lnTo>
                <a:lnTo>
                  <a:pt x="319938" y="84670"/>
                </a:lnTo>
                <a:lnTo>
                  <a:pt x="324789" y="95542"/>
                </a:lnTo>
                <a:lnTo>
                  <a:pt x="327939" y="105257"/>
                </a:lnTo>
                <a:lnTo>
                  <a:pt x="329463" y="114401"/>
                </a:lnTo>
                <a:lnTo>
                  <a:pt x="332511" y="118973"/>
                </a:lnTo>
                <a:lnTo>
                  <a:pt x="337083" y="118973"/>
                </a:lnTo>
                <a:lnTo>
                  <a:pt x="338607" y="117449"/>
                </a:lnTo>
                <a:lnTo>
                  <a:pt x="341655" y="115925"/>
                </a:lnTo>
                <a:lnTo>
                  <a:pt x="344703" y="112877"/>
                </a:lnTo>
                <a:lnTo>
                  <a:pt x="346227" y="109829"/>
                </a:lnTo>
                <a:lnTo>
                  <a:pt x="346227" y="103733"/>
                </a:lnTo>
                <a:lnTo>
                  <a:pt x="347764" y="97637"/>
                </a:lnTo>
                <a:close/>
              </a:path>
              <a:path w="872489" h="281305">
                <a:moveTo>
                  <a:pt x="389001" y="19812"/>
                </a:moveTo>
                <a:lnTo>
                  <a:pt x="362991" y="4572"/>
                </a:lnTo>
                <a:lnTo>
                  <a:pt x="363816" y="22860"/>
                </a:lnTo>
                <a:lnTo>
                  <a:pt x="363943" y="28575"/>
                </a:lnTo>
                <a:lnTo>
                  <a:pt x="364324" y="52971"/>
                </a:lnTo>
                <a:lnTo>
                  <a:pt x="364401" y="68580"/>
                </a:lnTo>
                <a:lnTo>
                  <a:pt x="364528" y="140309"/>
                </a:lnTo>
                <a:lnTo>
                  <a:pt x="355130" y="150393"/>
                </a:lnTo>
                <a:lnTo>
                  <a:pt x="345465" y="160020"/>
                </a:lnTo>
                <a:lnTo>
                  <a:pt x="335800" y="169341"/>
                </a:lnTo>
                <a:lnTo>
                  <a:pt x="326428" y="178498"/>
                </a:lnTo>
                <a:lnTo>
                  <a:pt x="316877" y="186601"/>
                </a:lnTo>
                <a:lnTo>
                  <a:pt x="308889" y="192595"/>
                </a:lnTo>
                <a:lnTo>
                  <a:pt x="301980" y="196938"/>
                </a:lnTo>
                <a:lnTo>
                  <a:pt x="295935" y="199834"/>
                </a:lnTo>
                <a:lnTo>
                  <a:pt x="315747" y="218122"/>
                </a:lnTo>
                <a:lnTo>
                  <a:pt x="343509" y="176364"/>
                </a:lnTo>
                <a:lnTo>
                  <a:pt x="351180" y="167449"/>
                </a:lnTo>
                <a:lnTo>
                  <a:pt x="358279" y="159118"/>
                </a:lnTo>
                <a:lnTo>
                  <a:pt x="364528" y="151066"/>
                </a:lnTo>
                <a:lnTo>
                  <a:pt x="364502" y="176364"/>
                </a:lnTo>
                <a:lnTo>
                  <a:pt x="364375" y="221170"/>
                </a:lnTo>
                <a:lnTo>
                  <a:pt x="364261" y="236829"/>
                </a:lnTo>
                <a:lnTo>
                  <a:pt x="363918" y="258025"/>
                </a:lnTo>
                <a:lnTo>
                  <a:pt x="363816" y="262064"/>
                </a:lnTo>
                <a:lnTo>
                  <a:pt x="362991" y="280708"/>
                </a:lnTo>
                <a:lnTo>
                  <a:pt x="381292" y="270040"/>
                </a:lnTo>
                <a:lnTo>
                  <a:pt x="380403" y="258025"/>
                </a:lnTo>
                <a:lnTo>
                  <a:pt x="379945" y="246989"/>
                </a:lnTo>
                <a:lnTo>
                  <a:pt x="379768" y="236829"/>
                </a:lnTo>
                <a:lnTo>
                  <a:pt x="379755" y="151066"/>
                </a:lnTo>
                <a:lnTo>
                  <a:pt x="379755" y="30480"/>
                </a:lnTo>
                <a:lnTo>
                  <a:pt x="389001" y="19812"/>
                </a:lnTo>
                <a:close/>
              </a:path>
              <a:path w="872489" h="281305">
                <a:moveTo>
                  <a:pt x="462153" y="215074"/>
                </a:moveTo>
                <a:lnTo>
                  <a:pt x="428625" y="180022"/>
                </a:lnTo>
                <a:lnTo>
                  <a:pt x="425577" y="183070"/>
                </a:lnTo>
                <a:lnTo>
                  <a:pt x="430974" y="193103"/>
                </a:lnTo>
                <a:lnTo>
                  <a:pt x="435673" y="202692"/>
                </a:lnTo>
                <a:lnTo>
                  <a:pt x="439496" y="212013"/>
                </a:lnTo>
                <a:lnTo>
                  <a:pt x="442341" y="221170"/>
                </a:lnTo>
                <a:lnTo>
                  <a:pt x="443865" y="230416"/>
                </a:lnTo>
                <a:lnTo>
                  <a:pt x="445389" y="234988"/>
                </a:lnTo>
                <a:lnTo>
                  <a:pt x="449961" y="234988"/>
                </a:lnTo>
                <a:lnTo>
                  <a:pt x="453009" y="233464"/>
                </a:lnTo>
                <a:lnTo>
                  <a:pt x="459105" y="227368"/>
                </a:lnTo>
                <a:lnTo>
                  <a:pt x="460629" y="224218"/>
                </a:lnTo>
                <a:lnTo>
                  <a:pt x="462153" y="219646"/>
                </a:lnTo>
                <a:lnTo>
                  <a:pt x="462153" y="215074"/>
                </a:lnTo>
                <a:close/>
              </a:path>
              <a:path w="872489" h="281305">
                <a:moveTo>
                  <a:pt x="556717" y="53340"/>
                </a:moveTo>
                <a:lnTo>
                  <a:pt x="549744" y="45720"/>
                </a:lnTo>
                <a:lnTo>
                  <a:pt x="539978" y="35052"/>
                </a:lnTo>
                <a:lnTo>
                  <a:pt x="529297" y="45720"/>
                </a:lnTo>
                <a:lnTo>
                  <a:pt x="451485" y="45720"/>
                </a:lnTo>
                <a:lnTo>
                  <a:pt x="455841" y="40005"/>
                </a:lnTo>
                <a:lnTo>
                  <a:pt x="460057" y="34290"/>
                </a:lnTo>
                <a:lnTo>
                  <a:pt x="464553" y="28575"/>
                </a:lnTo>
                <a:lnTo>
                  <a:pt x="469773" y="22860"/>
                </a:lnTo>
                <a:lnTo>
                  <a:pt x="480441" y="18288"/>
                </a:lnTo>
                <a:lnTo>
                  <a:pt x="456057" y="0"/>
                </a:lnTo>
                <a:lnTo>
                  <a:pt x="439762" y="36436"/>
                </a:lnTo>
                <a:lnTo>
                  <a:pt x="414718" y="75298"/>
                </a:lnTo>
                <a:lnTo>
                  <a:pt x="390525" y="105257"/>
                </a:lnTo>
                <a:lnTo>
                  <a:pt x="393573" y="108305"/>
                </a:lnTo>
                <a:lnTo>
                  <a:pt x="405333" y="98259"/>
                </a:lnTo>
                <a:lnTo>
                  <a:pt x="415671" y="88480"/>
                </a:lnTo>
                <a:lnTo>
                  <a:pt x="424853" y="78689"/>
                </a:lnTo>
                <a:lnTo>
                  <a:pt x="433197" y="68580"/>
                </a:lnTo>
                <a:lnTo>
                  <a:pt x="438340" y="78359"/>
                </a:lnTo>
                <a:lnTo>
                  <a:pt x="442341" y="86956"/>
                </a:lnTo>
                <a:lnTo>
                  <a:pt x="445198" y="94399"/>
                </a:lnTo>
                <a:lnTo>
                  <a:pt x="446913" y="100685"/>
                </a:lnTo>
                <a:lnTo>
                  <a:pt x="446913" y="106781"/>
                </a:lnTo>
                <a:lnTo>
                  <a:pt x="449961" y="109829"/>
                </a:lnTo>
                <a:lnTo>
                  <a:pt x="453009" y="109829"/>
                </a:lnTo>
                <a:lnTo>
                  <a:pt x="454533" y="108305"/>
                </a:lnTo>
                <a:lnTo>
                  <a:pt x="460629" y="105257"/>
                </a:lnTo>
                <a:lnTo>
                  <a:pt x="463677" y="96113"/>
                </a:lnTo>
                <a:lnTo>
                  <a:pt x="463651" y="91452"/>
                </a:lnTo>
                <a:lnTo>
                  <a:pt x="462153" y="85445"/>
                </a:lnTo>
                <a:lnTo>
                  <a:pt x="457581" y="80873"/>
                </a:lnTo>
                <a:lnTo>
                  <a:pt x="453593" y="77419"/>
                </a:lnTo>
                <a:lnTo>
                  <a:pt x="448627" y="73812"/>
                </a:lnTo>
                <a:lnTo>
                  <a:pt x="440791" y="68580"/>
                </a:lnTo>
                <a:lnTo>
                  <a:pt x="436245" y="65532"/>
                </a:lnTo>
                <a:lnTo>
                  <a:pt x="439293" y="62484"/>
                </a:lnTo>
                <a:lnTo>
                  <a:pt x="442341" y="57912"/>
                </a:lnTo>
                <a:lnTo>
                  <a:pt x="446913" y="53340"/>
                </a:lnTo>
                <a:lnTo>
                  <a:pt x="529297" y="53340"/>
                </a:lnTo>
                <a:lnTo>
                  <a:pt x="517004" y="70243"/>
                </a:lnTo>
                <a:lnTo>
                  <a:pt x="487248" y="101663"/>
                </a:lnTo>
                <a:lnTo>
                  <a:pt x="451167" y="127914"/>
                </a:lnTo>
                <a:lnTo>
                  <a:pt x="411683" y="147904"/>
                </a:lnTo>
                <a:lnTo>
                  <a:pt x="390525" y="155638"/>
                </a:lnTo>
                <a:lnTo>
                  <a:pt x="390525" y="158686"/>
                </a:lnTo>
                <a:lnTo>
                  <a:pt x="431292" y="147980"/>
                </a:lnTo>
                <a:lnTo>
                  <a:pt x="479209" y="123812"/>
                </a:lnTo>
                <a:lnTo>
                  <a:pt x="511009" y="99161"/>
                </a:lnTo>
                <a:lnTo>
                  <a:pt x="536943" y="70840"/>
                </a:lnTo>
                <a:lnTo>
                  <a:pt x="546061" y="57912"/>
                </a:lnTo>
                <a:lnTo>
                  <a:pt x="556717" y="53340"/>
                </a:lnTo>
                <a:close/>
              </a:path>
              <a:path w="872489" h="281305">
                <a:moveTo>
                  <a:pt x="578078" y="170878"/>
                </a:moveTo>
                <a:lnTo>
                  <a:pt x="556717" y="149542"/>
                </a:lnTo>
                <a:lnTo>
                  <a:pt x="541489" y="163258"/>
                </a:lnTo>
                <a:lnTo>
                  <a:pt x="527773" y="163258"/>
                </a:lnTo>
                <a:lnTo>
                  <a:pt x="527773" y="134213"/>
                </a:lnTo>
                <a:lnTo>
                  <a:pt x="536917" y="126593"/>
                </a:lnTo>
                <a:lnTo>
                  <a:pt x="509485" y="112877"/>
                </a:lnTo>
                <a:lnTo>
                  <a:pt x="510362" y="121170"/>
                </a:lnTo>
                <a:lnTo>
                  <a:pt x="510819" y="132321"/>
                </a:lnTo>
                <a:lnTo>
                  <a:pt x="510882" y="138607"/>
                </a:lnTo>
                <a:lnTo>
                  <a:pt x="511009" y="163258"/>
                </a:lnTo>
                <a:lnTo>
                  <a:pt x="387477" y="163258"/>
                </a:lnTo>
                <a:lnTo>
                  <a:pt x="398145" y="173926"/>
                </a:lnTo>
                <a:lnTo>
                  <a:pt x="405015" y="172808"/>
                </a:lnTo>
                <a:lnTo>
                  <a:pt x="412038" y="171831"/>
                </a:lnTo>
                <a:lnTo>
                  <a:pt x="419354" y="171145"/>
                </a:lnTo>
                <a:lnTo>
                  <a:pt x="427101" y="170878"/>
                </a:lnTo>
                <a:lnTo>
                  <a:pt x="511009" y="170878"/>
                </a:lnTo>
                <a:lnTo>
                  <a:pt x="511009" y="250228"/>
                </a:lnTo>
                <a:lnTo>
                  <a:pt x="509485" y="251752"/>
                </a:lnTo>
                <a:lnTo>
                  <a:pt x="504926" y="253276"/>
                </a:lnTo>
                <a:lnTo>
                  <a:pt x="500329" y="253873"/>
                </a:lnTo>
                <a:lnTo>
                  <a:pt x="491147" y="253466"/>
                </a:lnTo>
                <a:lnTo>
                  <a:pt x="477405" y="252209"/>
                </a:lnTo>
                <a:lnTo>
                  <a:pt x="459105" y="250228"/>
                </a:lnTo>
                <a:lnTo>
                  <a:pt x="459105" y="256324"/>
                </a:lnTo>
                <a:lnTo>
                  <a:pt x="478015" y="262064"/>
                </a:lnTo>
                <a:lnTo>
                  <a:pt x="491528" y="267957"/>
                </a:lnTo>
                <a:lnTo>
                  <a:pt x="499897" y="274116"/>
                </a:lnTo>
                <a:lnTo>
                  <a:pt x="503389" y="280708"/>
                </a:lnTo>
                <a:lnTo>
                  <a:pt x="513626" y="276161"/>
                </a:lnTo>
                <a:lnTo>
                  <a:pt x="521296" y="269468"/>
                </a:lnTo>
                <a:lnTo>
                  <a:pt x="526097" y="260781"/>
                </a:lnTo>
                <a:lnTo>
                  <a:pt x="527189" y="253873"/>
                </a:lnTo>
                <a:lnTo>
                  <a:pt x="527773" y="250228"/>
                </a:lnTo>
                <a:lnTo>
                  <a:pt x="527773" y="170878"/>
                </a:lnTo>
                <a:lnTo>
                  <a:pt x="578078" y="170878"/>
                </a:lnTo>
                <a:close/>
              </a:path>
              <a:path w="872489" h="281305">
                <a:moveTo>
                  <a:pt x="678751" y="35052"/>
                </a:moveTo>
                <a:lnTo>
                  <a:pt x="642175" y="7620"/>
                </a:lnTo>
                <a:lnTo>
                  <a:pt x="639127" y="9144"/>
                </a:lnTo>
                <a:lnTo>
                  <a:pt x="646531" y="20916"/>
                </a:lnTo>
                <a:lnTo>
                  <a:pt x="652653" y="31242"/>
                </a:lnTo>
                <a:lnTo>
                  <a:pt x="657339" y="40436"/>
                </a:lnTo>
                <a:lnTo>
                  <a:pt x="660463" y="48768"/>
                </a:lnTo>
                <a:lnTo>
                  <a:pt x="661987" y="56388"/>
                </a:lnTo>
                <a:lnTo>
                  <a:pt x="665035" y="60960"/>
                </a:lnTo>
                <a:lnTo>
                  <a:pt x="668083" y="60960"/>
                </a:lnTo>
                <a:lnTo>
                  <a:pt x="671131" y="59436"/>
                </a:lnTo>
                <a:lnTo>
                  <a:pt x="674179" y="56388"/>
                </a:lnTo>
                <a:lnTo>
                  <a:pt x="677227" y="51816"/>
                </a:lnTo>
                <a:lnTo>
                  <a:pt x="678751" y="47244"/>
                </a:lnTo>
                <a:lnTo>
                  <a:pt x="678751" y="35052"/>
                </a:lnTo>
                <a:close/>
              </a:path>
              <a:path w="872489" h="281305">
                <a:moveTo>
                  <a:pt x="710844" y="183070"/>
                </a:moveTo>
                <a:lnTo>
                  <a:pt x="707707" y="181546"/>
                </a:lnTo>
                <a:lnTo>
                  <a:pt x="668083" y="218122"/>
                </a:lnTo>
                <a:lnTo>
                  <a:pt x="668083" y="117449"/>
                </a:lnTo>
                <a:lnTo>
                  <a:pt x="672655" y="112877"/>
                </a:lnTo>
                <a:lnTo>
                  <a:pt x="677227" y="108305"/>
                </a:lnTo>
                <a:lnTo>
                  <a:pt x="658939" y="94589"/>
                </a:lnTo>
                <a:lnTo>
                  <a:pt x="651319" y="106781"/>
                </a:lnTo>
                <a:lnTo>
                  <a:pt x="604075" y="106781"/>
                </a:lnTo>
                <a:lnTo>
                  <a:pt x="614743" y="117449"/>
                </a:lnTo>
                <a:lnTo>
                  <a:pt x="623887" y="114401"/>
                </a:lnTo>
                <a:lnTo>
                  <a:pt x="629983" y="112877"/>
                </a:lnTo>
                <a:lnTo>
                  <a:pt x="652843" y="112877"/>
                </a:lnTo>
                <a:lnTo>
                  <a:pt x="652843" y="225844"/>
                </a:lnTo>
                <a:lnTo>
                  <a:pt x="651319" y="231940"/>
                </a:lnTo>
                <a:lnTo>
                  <a:pt x="648271" y="236512"/>
                </a:lnTo>
                <a:lnTo>
                  <a:pt x="665035" y="254800"/>
                </a:lnTo>
                <a:lnTo>
                  <a:pt x="670458" y="243598"/>
                </a:lnTo>
                <a:lnTo>
                  <a:pt x="679894" y="228079"/>
                </a:lnTo>
                <a:lnTo>
                  <a:pt x="686574" y="218122"/>
                </a:lnTo>
                <a:lnTo>
                  <a:pt x="693356" y="208000"/>
                </a:lnTo>
                <a:lnTo>
                  <a:pt x="710844" y="183070"/>
                </a:lnTo>
                <a:close/>
              </a:path>
              <a:path w="872489" h="281305">
                <a:moveTo>
                  <a:pt x="817524" y="102209"/>
                </a:moveTo>
                <a:lnTo>
                  <a:pt x="813917" y="99161"/>
                </a:lnTo>
                <a:lnTo>
                  <a:pt x="797725" y="85445"/>
                </a:lnTo>
                <a:lnTo>
                  <a:pt x="791616" y="96431"/>
                </a:lnTo>
                <a:lnTo>
                  <a:pt x="791616" y="106781"/>
                </a:lnTo>
                <a:lnTo>
                  <a:pt x="791616" y="151066"/>
                </a:lnTo>
                <a:lnTo>
                  <a:pt x="791616" y="157162"/>
                </a:lnTo>
                <a:lnTo>
                  <a:pt x="791616" y="215074"/>
                </a:lnTo>
                <a:lnTo>
                  <a:pt x="739813" y="215074"/>
                </a:lnTo>
                <a:lnTo>
                  <a:pt x="739813" y="157162"/>
                </a:lnTo>
                <a:lnTo>
                  <a:pt x="791616" y="157162"/>
                </a:lnTo>
                <a:lnTo>
                  <a:pt x="791616" y="151066"/>
                </a:lnTo>
                <a:lnTo>
                  <a:pt x="739813" y="151066"/>
                </a:lnTo>
                <a:lnTo>
                  <a:pt x="739813" y="106781"/>
                </a:lnTo>
                <a:lnTo>
                  <a:pt x="791616" y="106781"/>
                </a:lnTo>
                <a:lnTo>
                  <a:pt x="791616" y="96431"/>
                </a:lnTo>
                <a:lnTo>
                  <a:pt x="790092" y="99161"/>
                </a:lnTo>
                <a:lnTo>
                  <a:pt x="739813" y="99161"/>
                </a:lnTo>
                <a:lnTo>
                  <a:pt x="723036" y="90017"/>
                </a:lnTo>
                <a:lnTo>
                  <a:pt x="723912" y="107975"/>
                </a:lnTo>
                <a:lnTo>
                  <a:pt x="724357" y="127368"/>
                </a:lnTo>
                <a:lnTo>
                  <a:pt x="724382" y="129641"/>
                </a:lnTo>
                <a:lnTo>
                  <a:pt x="724509" y="193738"/>
                </a:lnTo>
                <a:lnTo>
                  <a:pt x="724382" y="208000"/>
                </a:lnTo>
                <a:lnTo>
                  <a:pt x="723938" y="228892"/>
                </a:lnTo>
                <a:lnTo>
                  <a:pt x="723823" y="231940"/>
                </a:lnTo>
                <a:lnTo>
                  <a:pt x="723036" y="248704"/>
                </a:lnTo>
                <a:lnTo>
                  <a:pt x="739813" y="242608"/>
                </a:lnTo>
                <a:lnTo>
                  <a:pt x="739813" y="221170"/>
                </a:lnTo>
                <a:lnTo>
                  <a:pt x="791616" y="221170"/>
                </a:lnTo>
                <a:lnTo>
                  <a:pt x="791616" y="238036"/>
                </a:lnTo>
                <a:lnTo>
                  <a:pt x="808380" y="228892"/>
                </a:lnTo>
                <a:lnTo>
                  <a:pt x="808278" y="221170"/>
                </a:lnTo>
                <a:lnTo>
                  <a:pt x="808202" y="215074"/>
                </a:lnTo>
                <a:lnTo>
                  <a:pt x="808113" y="208000"/>
                </a:lnTo>
                <a:lnTo>
                  <a:pt x="807593" y="181546"/>
                </a:lnTo>
                <a:lnTo>
                  <a:pt x="807212" y="157162"/>
                </a:lnTo>
                <a:lnTo>
                  <a:pt x="807123" y="151066"/>
                </a:lnTo>
                <a:lnTo>
                  <a:pt x="806869" y="109829"/>
                </a:lnTo>
                <a:lnTo>
                  <a:pt x="811123" y="106781"/>
                </a:lnTo>
                <a:lnTo>
                  <a:pt x="817524" y="102209"/>
                </a:lnTo>
                <a:close/>
              </a:path>
              <a:path w="872489" h="281305">
                <a:moveTo>
                  <a:pt x="872490" y="54864"/>
                </a:moveTo>
                <a:lnTo>
                  <a:pt x="870343" y="53340"/>
                </a:lnTo>
                <a:lnTo>
                  <a:pt x="851154" y="39624"/>
                </a:lnTo>
                <a:lnTo>
                  <a:pt x="843534" y="53340"/>
                </a:lnTo>
                <a:lnTo>
                  <a:pt x="742848" y="53340"/>
                </a:lnTo>
                <a:lnTo>
                  <a:pt x="747369" y="42773"/>
                </a:lnTo>
                <a:lnTo>
                  <a:pt x="751611" y="33909"/>
                </a:lnTo>
                <a:lnTo>
                  <a:pt x="758088" y="21336"/>
                </a:lnTo>
                <a:lnTo>
                  <a:pt x="768769" y="15240"/>
                </a:lnTo>
                <a:lnTo>
                  <a:pt x="742848" y="0"/>
                </a:lnTo>
                <a:lnTo>
                  <a:pt x="729335" y="41363"/>
                </a:lnTo>
                <a:lnTo>
                  <a:pt x="704697" y="92671"/>
                </a:lnTo>
                <a:lnTo>
                  <a:pt x="681799" y="129641"/>
                </a:lnTo>
                <a:lnTo>
                  <a:pt x="684847" y="131165"/>
                </a:lnTo>
                <a:lnTo>
                  <a:pt x="699427" y="116332"/>
                </a:lnTo>
                <a:lnTo>
                  <a:pt x="713460" y="99339"/>
                </a:lnTo>
                <a:lnTo>
                  <a:pt x="726922" y="80340"/>
                </a:lnTo>
                <a:lnTo>
                  <a:pt x="739813" y="59436"/>
                </a:lnTo>
                <a:lnTo>
                  <a:pt x="845058" y="59436"/>
                </a:lnTo>
                <a:lnTo>
                  <a:pt x="845007" y="209410"/>
                </a:lnTo>
                <a:lnTo>
                  <a:pt x="835914" y="248704"/>
                </a:lnTo>
                <a:lnTo>
                  <a:pt x="831342" y="250228"/>
                </a:lnTo>
                <a:lnTo>
                  <a:pt x="823722" y="248704"/>
                </a:lnTo>
                <a:lnTo>
                  <a:pt x="816203" y="248475"/>
                </a:lnTo>
                <a:lnTo>
                  <a:pt x="797255" y="247421"/>
                </a:lnTo>
                <a:lnTo>
                  <a:pt x="785520" y="247180"/>
                </a:lnTo>
                <a:lnTo>
                  <a:pt x="785520" y="253276"/>
                </a:lnTo>
                <a:lnTo>
                  <a:pt x="803313" y="257543"/>
                </a:lnTo>
                <a:lnTo>
                  <a:pt x="815848" y="263372"/>
                </a:lnTo>
                <a:lnTo>
                  <a:pt x="823531" y="270637"/>
                </a:lnTo>
                <a:lnTo>
                  <a:pt x="826770" y="279184"/>
                </a:lnTo>
                <a:lnTo>
                  <a:pt x="835317" y="275450"/>
                </a:lnTo>
                <a:lnTo>
                  <a:pt x="856843" y="250228"/>
                </a:lnTo>
                <a:lnTo>
                  <a:pt x="859536" y="237451"/>
                </a:lnTo>
                <a:lnTo>
                  <a:pt x="861250" y="218401"/>
                </a:lnTo>
                <a:lnTo>
                  <a:pt x="861822" y="193738"/>
                </a:lnTo>
                <a:lnTo>
                  <a:pt x="861822" y="64008"/>
                </a:lnTo>
                <a:lnTo>
                  <a:pt x="867156" y="59436"/>
                </a:lnTo>
                <a:lnTo>
                  <a:pt x="872490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39200" y="2845689"/>
            <a:ext cx="222885" cy="271780"/>
          </a:xfrm>
          <a:custGeom>
            <a:avLst/>
            <a:gdLst/>
            <a:ahLst/>
            <a:cxnLst/>
            <a:rect l="l" t="t" r="r" b="b"/>
            <a:pathLst>
              <a:path w="222885" h="271780">
                <a:moveTo>
                  <a:pt x="0" y="50292"/>
                </a:moveTo>
                <a:lnTo>
                  <a:pt x="0" y="271564"/>
                </a:lnTo>
                <a:lnTo>
                  <a:pt x="18287" y="263944"/>
                </a:lnTo>
                <a:lnTo>
                  <a:pt x="18287" y="74777"/>
                </a:lnTo>
                <a:lnTo>
                  <a:pt x="28968" y="67157"/>
                </a:lnTo>
                <a:lnTo>
                  <a:pt x="0" y="50292"/>
                </a:lnTo>
                <a:close/>
              </a:path>
              <a:path w="222885" h="271780">
                <a:moveTo>
                  <a:pt x="140309" y="238036"/>
                </a:moveTo>
                <a:lnTo>
                  <a:pt x="140309" y="242608"/>
                </a:lnTo>
                <a:lnTo>
                  <a:pt x="158311" y="247775"/>
                </a:lnTo>
                <a:lnTo>
                  <a:pt x="171170" y="254228"/>
                </a:lnTo>
                <a:lnTo>
                  <a:pt x="178885" y="262110"/>
                </a:lnTo>
                <a:lnTo>
                  <a:pt x="181457" y="271564"/>
                </a:lnTo>
                <a:lnTo>
                  <a:pt x="195235" y="267563"/>
                </a:lnTo>
                <a:lnTo>
                  <a:pt x="204743" y="260134"/>
                </a:lnTo>
                <a:lnTo>
                  <a:pt x="210250" y="249275"/>
                </a:lnTo>
                <a:lnTo>
                  <a:pt x="211079" y="242608"/>
                </a:lnTo>
                <a:lnTo>
                  <a:pt x="189077" y="242608"/>
                </a:lnTo>
                <a:lnTo>
                  <a:pt x="179933" y="241084"/>
                </a:lnTo>
                <a:lnTo>
                  <a:pt x="173099" y="240822"/>
                </a:lnTo>
                <a:lnTo>
                  <a:pt x="164122" y="240131"/>
                </a:lnTo>
                <a:lnTo>
                  <a:pt x="140309" y="238036"/>
                </a:lnTo>
                <a:close/>
              </a:path>
              <a:path w="222885" h="271780">
                <a:moveTo>
                  <a:pt x="216598" y="38100"/>
                </a:moveTo>
                <a:lnTo>
                  <a:pt x="193649" y="38100"/>
                </a:lnTo>
                <a:lnTo>
                  <a:pt x="193649" y="238036"/>
                </a:lnTo>
                <a:lnTo>
                  <a:pt x="189077" y="242608"/>
                </a:lnTo>
                <a:lnTo>
                  <a:pt x="211079" y="242608"/>
                </a:lnTo>
                <a:lnTo>
                  <a:pt x="212026" y="234988"/>
                </a:lnTo>
                <a:lnTo>
                  <a:pt x="212026" y="42672"/>
                </a:lnTo>
                <a:lnTo>
                  <a:pt x="216598" y="38100"/>
                </a:lnTo>
                <a:close/>
              </a:path>
              <a:path w="222885" h="271780">
                <a:moveTo>
                  <a:pt x="146405" y="90017"/>
                </a:moveTo>
                <a:lnTo>
                  <a:pt x="137261" y="102209"/>
                </a:lnTo>
                <a:lnTo>
                  <a:pt x="55549" y="102209"/>
                </a:lnTo>
                <a:lnTo>
                  <a:pt x="55745" y="105258"/>
                </a:lnTo>
                <a:lnTo>
                  <a:pt x="56197" y="118984"/>
                </a:lnTo>
                <a:lnTo>
                  <a:pt x="56288" y="167830"/>
                </a:lnTo>
                <a:lnTo>
                  <a:pt x="56220" y="174093"/>
                </a:lnTo>
                <a:lnTo>
                  <a:pt x="56057" y="181355"/>
                </a:lnTo>
                <a:lnTo>
                  <a:pt x="55745" y="192786"/>
                </a:lnTo>
                <a:lnTo>
                  <a:pt x="54863" y="210502"/>
                </a:lnTo>
                <a:lnTo>
                  <a:pt x="73151" y="202882"/>
                </a:lnTo>
                <a:lnTo>
                  <a:pt x="73151" y="187642"/>
                </a:lnTo>
                <a:lnTo>
                  <a:pt x="156090" y="187642"/>
                </a:lnTo>
                <a:lnTo>
                  <a:pt x="155740" y="181355"/>
                </a:lnTo>
                <a:lnTo>
                  <a:pt x="155709" y="180022"/>
                </a:lnTo>
                <a:lnTo>
                  <a:pt x="73151" y="180022"/>
                </a:lnTo>
                <a:lnTo>
                  <a:pt x="73151" y="109829"/>
                </a:lnTo>
                <a:lnTo>
                  <a:pt x="158597" y="109829"/>
                </a:lnTo>
                <a:lnTo>
                  <a:pt x="164693" y="103733"/>
                </a:lnTo>
                <a:lnTo>
                  <a:pt x="162661" y="102209"/>
                </a:lnTo>
                <a:lnTo>
                  <a:pt x="73151" y="102209"/>
                </a:lnTo>
                <a:lnTo>
                  <a:pt x="54863" y="91541"/>
                </a:lnTo>
                <a:lnTo>
                  <a:pt x="148437" y="91541"/>
                </a:lnTo>
                <a:lnTo>
                  <a:pt x="146405" y="90017"/>
                </a:lnTo>
                <a:close/>
              </a:path>
              <a:path w="222885" h="271780">
                <a:moveTo>
                  <a:pt x="156090" y="187642"/>
                </a:moveTo>
                <a:lnTo>
                  <a:pt x="138785" y="187642"/>
                </a:lnTo>
                <a:lnTo>
                  <a:pt x="138785" y="205930"/>
                </a:lnTo>
                <a:lnTo>
                  <a:pt x="157073" y="198310"/>
                </a:lnTo>
                <a:lnTo>
                  <a:pt x="156192" y="189476"/>
                </a:lnTo>
                <a:lnTo>
                  <a:pt x="156090" y="187642"/>
                </a:lnTo>
                <a:close/>
              </a:path>
              <a:path w="222885" h="271780">
                <a:moveTo>
                  <a:pt x="158597" y="109829"/>
                </a:moveTo>
                <a:lnTo>
                  <a:pt x="138785" y="109829"/>
                </a:lnTo>
                <a:lnTo>
                  <a:pt x="138785" y="180022"/>
                </a:lnTo>
                <a:lnTo>
                  <a:pt x="155709" y="180022"/>
                </a:lnTo>
                <a:lnTo>
                  <a:pt x="155622" y="176212"/>
                </a:lnTo>
                <a:lnTo>
                  <a:pt x="155549" y="112877"/>
                </a:lnTo>
                <a:lnTo>
                  <a:pt x="158597" y="109829"/>
                </a:lnTo>
                <a:close/>
              </a:path>
              <a:path w="222885" h="271780">
                <a:moveTo>
                  <a:pt x="21336" y="0"/>
                </a:moveTo>
                <a:lnTo>
                  <a:pt x="18287" y="1524"/>
                </a:lnTo>
                <a:lnTo>
                  <a:pt x="26598" y="14668"/>
                </a:lnTo>
                <a:lnTo>
                  <a:pt x="33337" y="26669"/>
                </a:lnTo>
                <a:lnTo>
                  <a:pt x="38647" y="37528"/>
                </a:lnTo>
                <a:lnTo>
                  <a:pt x="42671" y="47244"/>
                </a:lnTo>
                <a:lnTo>
                  <a:pt x="44208" y="53340"/>
                </a:lnTo>
                <a:lnTo>
                  <a:pt x="45719" y="57912"/>
                </a:lnTo>
                <a:lnTo>
                  <a:pt x="50291" y="57912"/>
                </a:lnTo>
                <a:lnTo>
                  <a:pt x="53352" y="54863"/>
                </a:lnTo>
                <a:lnTo>
                  <a:pt x="56387" y="50292"/>
                </a:lnTo>
                <a:lnTo>
                  <a:pt x="59436" y="44196"/>
                </a:lnTo>
                <a:lnTo>
                  <a:pt x="60959" y="39624"/>
                </a:lnTo>
                <a:lnTo>
                  <a:pt x="60959" y="32004"/>
                </a:lnTo>
                <a:lnTo>
                  <a:pt x="32767" y="5691"/>
                </a:lnTo>
                <a:lnTo>
                  <a:pt x="21336" y="0"/>
                </a:lnTo>
                <a:close/>
              </a:path>
              <a:path w="222885" h="271780">
                <a:moveTo>
                  <a:pt x="201269" y="15240"/>
                </a:moveTo>
                <a:lnTo>
                  <a:pt x="192125" y="30480"/>
                </a:lnTo>
                <a:lnTo>
                  <a:pt x="88391" y="30480"/>
                </a:lnTo>
                <a:lnTo>
                  <a:pt x="99161" y="41148"/>
                </a:lnTo>
                <a:lnTo>
                  <a:pt x="106043" y="39385"/>
                </a:lnTo>
                <a:lnTo>
                  <a:pt x="113068" y="38481"/>
                </a:lnTo>
                <a:lnTo>
                  <a:pt x="120378" y="38147"/>
                </a:lnTo>
                <a:lnTo>
                  <a:pt x="216598" y="38100"/>
                </a:lnTo>
                <a:lnTo>
                  <a:pt x="222694" y="32004"/>
                </a:lnTo>
                <a:lnTo>
                  <a:pt x="201269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12200" y="2841116"/>
            <a:ext cx="582930" cy="281305"/>
          </a:xfrm>
          <a:custGeom>
            <a:avLst/>
            <a:gdLst/>
            <a:ahLst/>
            <a:cxnLst/>
            <a:rect l="l" t="t" r="r" b="b"/>
            <a:pathLst>
              <a:path w="582930" h="281305">
                <a:moveTo>
                  <a:pt x="120484" y="27432"/>
                </a:moveTo>
                <a:lnTo>
                  <a:pt x="96100" y="9144"/>
                </a:lnTo>
                <a:lnTo>
                  <a:pt x="87515" y="32296"/>
                </a:lnTo>
                <a:lnTo>
                  <a:pt x="77812" y="53733"/>
                </a:lnTo>
                <a:lnTo>
                  <a:pt x="54952" y="91541"/>
                </a:lnTo>
                <a:lnTo>
                  <a:pt x="29718" y="123558"/>
                </a:lnTo>
                <a:lnTo>
                  <a:pt x="0" y="151066"/>
                </a:lnTo>
                <a:lnTo>
                  <a:pt x="3035" y="154114"/>
                </a:lnTo>
                <a:lnTo>
                  <a:pt x="37185" y="129844"/>
                </a:lnTo>
                <a:lnTo>
                  <a:pt x="65620" y="102209"/>
                </a:lnTo>
                <a:lnTo>
                  <a:pt x="88290" y="70154"/>
                </a:lnTo>
                <a:lnTo>
                  <a:pt x="109816" y="33528"/>
                </a:lnTo>
                <a:lnTo>
                  <a:pt x="120484" y="27432"/>
                </a:lnTo>
                <a:close/>
              </a:path>
              <a:path w="582930" h="281305">
                <a:moveTo>
                  <a:pt x="215061" y="129641"/>
                </a:moveTo>
                <a:lnTo>
                  <a:pt x="198297" y="112877"/>
                </a:lnTo>
                <a:lnTo>
                  <a:pt x="186105" y="125069"/>
                </a:lnTo>
                <a:lnTo>
                  <a:pt x="50380" y="125069"/>
                </a:lnTo>
                <a:lnTo>
                  <a:pt x="59524" y="134213"/>
                </a:lnTo>
                <a:lnTo>
                  <a:pt x="70192" y="132689"/>
                </a:lnTo>
                <a:lnTo>
                  <a:pt x="106768" y="132689"/>
                </a:lnTo>
                <a:lnTo>
                  <a:pt x="100101" y="172783"/>
                </a:lnTo>
                <a:lnTo>
                  <a:pt x="85432" y="210502"/>
                </a:lnTo>
                <a:lnTo>
                  <a:pt x="58153" y="245656"/>
                </a:lnTo>
                <a:lnTo>
                  <a:pt x="13716" y="276136"/>
                </a:lnTo>
                <a:lnTo>
                  <a:pt x="15227" y="280708"/>
                </a:lnTo>
                <a:lnTo>
                  <a:pt x="66751" y="251739"/>
                </a:lnTo>
                <a:lnTo>
                  <a:pt x="97624" y="218122"/>
                </a:lnTo>
                <a:lnTo>
                  <a:pt x="116090" y="179451"/>
                </a:lnTo>
                <a:lnTo>
                  <a:pt x="126580" y="132689"/>
                </a:lnTo>
                <a:lnTo>
                  <a:pt x="189153" y="132689"/>
                </a:lnTo>
                <a:lnTo>
                  <a:pt x="186626" y="173621"/>
                </a:lnTo>
                <a:lnTo>
                  <a:pt x="181000" y="226314"/>
                </a:lnTo>
                <a:lnTo>
                  <a:pt x="164769" y="251752"/>
                </a:lnTo>
                <a:lnTo>
                  <a:pt x="159016" y="251472"/>
                </a:lnTo>
                <a:lnTo>
                  <a:pt x="150812" y="250621"/>
                </a:lnTo>
                <a:lnTo>
                  <a:pt x="140042" y="249186"/>
                </a:lnTo>
                <a:lnTo>
                  <a:pt x="126580" y="247180"/>
                </a:lnTo>
                <a:lnTo>
                  <a:pt x="126580" y="251752"/>
                </a:lnTo>
                <a:lnTo>
                  <a:pt x="139763" y="256895"/>
                </a:lnTo>
                <a:lnTo>
                  <a:pt x="149669" y="263182"/>
                </a:lnTo>
                <a:lnTo>
                  <a:pt x="156438" y="270611"/>
                </a:lnTo>
                <a:lnTo>
                  <a:pt x="160197" y="279184"/>
                </a:lnTo>
                <a:lnTo>
                  <a:pt x="171005" y="274040"/>
                </a:lnTo>
                <a:lnTo>
                  <a:pt x="197993" y="236880"/>
                </a:lnTo>
                <a:lnTo>
                  <a:pt x="204241" y="179451"/>
                </a:lnTo>
                <a:lnTo>
                  <a:pt x="205917" y="137261"/>
                </a:lnTo>
                <a:lnTo>
                  <a:pt x="211404" y="132689"/>
                </a:lnTo>
                <a:lnTo>
                  <a:pt x="215061" y="129641"/>
                </a:lnTo>
                <a:close/>
              </a:path>
              <a:path w="582930" h="281305">
                <a:moveTo>
                  <a:pt x="276123" y="125069"/>
                </a:moveTo>
                <a:lnTo>
                  <a:pt x="228663" y="105359"/>
                </a:lnTo>
                <a:lnTo>
                  <a:pt x="199796" y="78841"/>
                </a:lnTo>
                <a:lnTo>
                  <a:pt x="178612" y="41770"/>
                </a:lnTo>
                <a:lnTo>
                  <a:pt x="170878" y="19812"/>
                </a:lnTo>
                <a:lnTo>
                  <a:pt x="180022" y="13716"/>
                </a:lnTo>
                <a:lnTo>
                  <a:pt x="157162" y="4572"/>
                </a:lnTo>
                <a:lnTo>
                  <a:pt x="169722" y="48602"/>
                </a:lnTo>
                <a:lnTo>
                  <a:pt x="189153" y="86969"/>
                </a:lnTo>
                <a:lnTo>
                  <a:pt x="216395" y="119354"/>
                </a:lnTo>
                <a:lnTo>
                  <a:pt x="251650" y="144881"/>
                </a:lnTo>
                <a:lnTo>
                  <a:pt x="255892" y="138861"/>
                </a:lnTo>
                <a:lnTo>
                  <a:pt x="261594" y="134416"/>
                </a:lnTo>
                <a:lnTo>
                  <a:pt x="268439" y="131381"/>
                </a:lnTo>
                <a:lnTo>
                  <a:pt x="276123" y="129641"/>
                </a:lnTo>
                <a:lnTo>
                  <a:pt x="276123" y="125069"/>
                </a:lnTo>
                <a:close/>
              </a:path>
              <a:path w="582930" h="281305">
                <a:moveTo>
                  <a:pt x="420992" y="190690"/>
                </a:moveTo>
                <a:lnTo>
                  <a:pt x="419468" y="186118"/>
                </a:lnTo>
                <a:lnTo>
                  <a:pt x="367563" y="198310"/>
                </a:lnTo>
                <a:lnTo>
                  <a:pt x="367563" y="100685"/>
                </a:lnTo>
                <a:lnTo>
                  <a:pt x="419468" y="100685"/>
                </a:lnTo>
                <a:lnTo>
                  <a:pt x="398132" y="79349"/>
                </a:lnTo>
                <a:lnTo>
                  <a:pt x="384416" y="93065"/>
                </a:lnTo>
                <a:lnTo>
                  <a:pt x="367563" y="93065"/>
                </a:lnTo>
                <a:lnTo>
                  <a:pt x="367563" y="25908"/>
                </a:lnTo>
                <a:lnTo>
                  <a:pt x="379844" y="16764"/>
                </a:lnTo>
                <a:lnTo>
                  <a:pt x="349275" y="4572"/>
                </a:lnTo>
                <a:lnTo>
                  <a:pt x="350151" y="17741"/>
                </a:lnTo>
                <a:lnTo>
                  <a:pt x="350608" y="36779"/>
                </a:lnTo>
                <a:lnTo>
                  <a:pt x="350672" y="48006"/>
                </a:lnTo>
                <a:lnTo>
                  <a:pt x="350799" y="93065"/>
                </a:lnTo>
                <a:lnTo>
                  <a:pt x="302031" y="93065"/>
                </a:lnTo>
                <a:lnTo>
                  <a:pt x="312699" y="103733"/>
                </a:lnTo>
                <a:lnTo>
                  <a:pt x="319570" y="102616"/>
                </a:lnTo>
                <a:lnTo>
                  <a:pt x="326605" y="101638"/>
                </a:lnTo>
                <a:lnTo>
                  <a:pt x="333908" y="100952"/>
                </a:lnTo>
                <a:lnTo>
                  <a:pt x="341655" y="100685"/>
                </a:lnTo>
                <a:lnTo>
                  <a:pt x="350799" y="100685"/>
                </a:lnTo>
                <a:lnTo>
                  <a:pt x="350799" y="202882"/>
                </a:lnTo>
                <a:lnTo>
                  <a:pt x="335915" y="205790"/>
                </a:lnTo>
                <a:lnTo>
                  <a:pt x="323176" y="207848"/>
                </a:lnTo>
                <a:lnTo>
                  <a:pt x="303555" y="210502"/>
                </a:lnTo>
                <a:lnTo>
                  <a:pt x="315747" y="236512"/>
                </a:lnTo>
                <a:lnTo>
                  <a:pt x="318046" y="233057"/>
                </a:lnTo>
                <a:lnTo>
                  <a:pt x="322795" y="229450"/>
                </a:lnTo>
                <a:lnTo>
                  <a:pt x="330098" y="225539"/>
                </a:lnTo>
                <a:lnTo>
                  <a:pt x="340131" y="221170"/>
                </a:lnTo>
                <a:lnTo>
                  <a:pt x="352971" y="215125"/>
                </a:lnTo>
                <a:lnTo>
                  <a:pt x="370840" y="208216"/>
                </a:lnTo>
                <a:lnTo>
                  <a:pt x="398932" y="198310"/>
                </a:lnTo>
                <a:lnTo>
                  <a:pt x="420992" y="190690"/>
                </a:lnTo>
                <a:close/>
              </a:path>
              <a:path w="582930" h="281305">
                <a:moveTo>
                  <a:pt x="582637" y="161734"/>
                </a:moveTo>
                <a:lnTo>
                  <a:pt x="559777" y="140309"/>
                </a:lnTo>
                <a:lnTo>
                  <a:pt x="544537" y="155638"/>
                </a:lnTo>
                <a:lnTo>
                  <a:pt x="539965" y="155638"/>
                </a:lnTo>
                <a:lnTo>
                  <a:pt x="539965" y="80873"/>
                </a:lnTo>
                <a:lnTo>
                  <a:pt x="545299" y="76301"/>
                </a:lnTo>
                <a:lnTo>
                  <a:pt x="550633" y="71729"/>
                </a:lnTo>
                <a:lnTo>
                  <a:pt x="530821" y="56388"/>
                </a:lnTo>
                <a:lnTo>
                  <a:pt x="523201" y="66548"/>
                </a:lnTo>
                <a:lnTo>
                  <a:pt x="523201" y="76301"/>
                </a:lnTo>
                <a:lnTo>
                  <a:pt x="523201" y="155638"/>
                </a:lnTo>
                <a:lnTo>
                  <a:pt x="469760" y="155638"/>
                </a:lnTo>
                <a:lnTo>
                  <a:pt x="470877" y="136144"/>
                </a:lnTo>
                <a:lnTo>
                  <a:pt x="471855" y="116509"/>
                </a:lnTo>
                <a:lnTo>
                  <a:pt x="472503" y="97688"/>
                </a:lnTo>
                <a:lnTo>
                  <a:pt x="472592" y="93065"/>
                </a:lnTo>
                <a:lnTo>
                  <a:pt x="472808" y="76301"/>
                </a:lnTo>
                <a:lnTo>
                  <a:pt x="523201" y="76301"/>
                </a:lnTo>
                <a:lnTo>
                  <a:pt x="523201" y="66548"/>
                </a:lnTo>
                <a:lnTo>
                  <a:pt x="521677" y="68580"/>
                </a:lnTo>
                <a:lnTo>
                  <a:pt x="472808" y="68580"/>
                </a:lnTo>
                <a:lnTo>
                  <a:pt x="472808" y="21336"/>
                </a:lnTo>
                <a:lnTo>
                  <a:pt x="485101" y="12192"/>
                </a:lnTo>
                <a:lnTo>
                  <a:pt x="454520" y="0"/>
                </a:lnTo>
                <a:lnTo>
                  <a:pt x="454723" y="12192"/>
                </a:lnTo>
                <a:lnTo>
                  <a:pt x="455282" y="29718"/>
                </a:lnTo>
                <a:lnTo>
                  <a:pt x="455803" y="48006"/>
                </a:lnTo>
                <a:lnTo>
                  <a:pt x="456044" y="68580"/>
                </a:lnTo>
                <a:lnTo>
                  <a:pt x="402704" y="68580"/>
                </a:lnTo>
                <a:lnTo>
                  <a:pt x="413372" y="80873"/>
                </a:lnTo>
                <a:lnTo>
                  <a:pt x="420243" y="78879"/>
                </a:lnTo>
                <a:lnTo>
                  <a:pt x="427278" y="77444"/>
                </a:lnTo>
                <a:lnTo>
                  <a:pt x="434594" y="76593"/>
                </a:lnTo>
                <a:lnTo>
                  <a:pt x="442341" y="76301"/>
                </a:lnTo>
                <a:lnTo>
                  <a:pt x="456044" y="76301"/>
                </a:lnTo>
                <a:lnTo>
                  <a:pt x="455091" y="118224"/>
                </a:lnTo>
                <a:lnTo>
                  <a:pt x="452996" y="155638"/>
                </a:lnTo>
                <a:lnTo>
                  <a:pt x="381368" y="155638"/>
                </a:lnTo>
                <a:lnTo>
                  <a:pt x="392036" y="166306"/>
                </a:lnTo>
                <a:lnTo>
                  <a:pt x="398907" y="164312"/>
                </a:lnTo>
                <a:lnTo>
                  <a:pt x="405942" y="162877"/>
                </a:lnTo>
                <a:lnTo>
                  <a:pt x="413245" y="162026"/>
                </a:lnTo>
                <a:lnTo>
                  <a:pt x="420992" y="161734"/>
                </a:lnTo>
                <a:lnTo>
                  <a:pt x="451472" y="161734"/>
                </a:lnTo>
                <a:lnTo>
                  <a:pt x="441375" y="200037"/>
                </a:lnTo>
                <a:lnTo>
                  <a:pt x="407009" y="242709"/>
                </a:lnTo>
                <a:lnTo>
                  <a:pt x="371017" y="265569"/>
                </a:lnTo>
                <a:lnTo>
                  <a:pt x="349275" y="276136"/>
                </a:lnTo>
                <a:lnTo>
                  <a:pt x="352323" y="280708"/>
                </a:lnTo>
                <a:lnTo>
                  <a:pt x="398500" y="261086"/>
                </a:lnTo>
                <a:lnTo>
                  <a:pt x="433197" y="238036"/>
                </a:lnTo>
                <a:lnTo>
                  <a:pt x="455853" y="206133"/>
                </a:lnTo>
                <a:lnTo>
                  <a:pt x="468236" y="161734"/>
                </a:lnTo>
                <a:lnTo>
                  <a:pt x="477380" y="161734"/>
                </a:lnTo>
                <a:lnTo>
                  <a:pt x="492048" y="206311"/>
                </a:lnTo>
                <a:lnTo>
                  <a:pt x="523582" y="251167"/>
                </a:lnTo>
                <a:lnTo>
                  <a:pt x="553681" y="277660"/>
                </a:lnTo>
                <a:lnTo>
                  <a:pt x="557961" y="271424"/>
                </a:lnTo>
                <a:lnTo>
                  <a:pt x="563968" y="266611"/>
                </a:lnTo>
                <a:lnTo>
                  <a:pt x="571677" y="263525"/>
                </a:lnTo>
                <a:lnTo>
                  <a:pt x="581113" y="262420"/>
                </a:lnTo>
                <a:lnTo>
                  <a:pt x="581113" y="257848"/>
                </a:lnTo>
                <a:lnTo>
                  <a:pt x="534174" y="235737"/>
                </a:lnTo>
                <a:lnTo>
                  <a:pt x="499198" y="196405"/>
                </a:lnTo>
                <a:lnTo>
                  <a:pt x="483577" y="161734"/>
                </a:lnTo>
                <a:lnTo>
                  <a:pt x="582637" y="161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43694" y="3021139"/>
            <a:ext cx="47625" cy="82550"/>
          </a:xfrm>
          <a:custGeom>
            <a:avLst/>
            <a:gdLst/>
            <a:ahLst/>
            <a:cxnLst/>
            <a:rect l="l" t="t" r="r" b="b"/>
            <a:pathLst>
              <a:path w="47625" h="82550">
                <a:moveTo>
                  <a:pt x="25907" y="0"/>
                </a:moveTo>
                <a:lnTo>
                  <a:pt x="19812" y="0"/>
                </a:lnTo>
                <a:lnTo>
                  <a:pt x="15239" y="4572"/>
                </a:lnTo>
                <a:lnTo>
                  <a:pt x="9143" y="7620"/>
                </a:lnTo>
                <a:lnTo>
                  <a:pt x="7619" y="12192"/>
                </a:lnTo>
                <a:lnTo>
                  <a:pt x="6108" y="15240"/>
                </a:lnTo>
                <a:lnTo>
                  <a:pt x="6108" y="25908"/>
                </a:lnTo>
                <a:lnTo>
                  <a:pt x="7619" y="30480"/>
                </a:lnTo>
                <a:lnTo>
                  <a:pt x="13715" y="36575"/>
                </a:lnTo>
                <a:lnTo>
                  <a:pt x="16763" y="38100"/>
                </a:lnTo>
                <a:lnTo>
                  <a:pt x="21336" y="39624"/>
                </a:lnTo>
                <a:lnTo>
                  <a:pt x="28956" y="39624"/>
                </a:lnTo>
                <a:lnTo>
                  <a:pt x="25907" y="50393"/>
                </a:lnTo>
                <a:lnTo>
                  <a:pt x="1536" y="79349"/>
                </a:lnTo>
                <a:lnTo>
                  <a:pt x="0" y="80873"/>
                </a:lnTo>
                <a:lnTo>
                  <a:pt x="0" y="82397"/>
                </a:lnTo>
                <a:lnTo>
                  <a:pt x="3047" y="82397"/>
                </a:lnTo>
                <a:lnTo>
                  <a:pt x="7619" y="80873"/>
                </a:lnTo>
                <a:lnTo>
                  <a:pt x="12239" y="79778"/>
                </a:lnTo>
                <a:lnTo>
                  <a:pt x="42248" y="46945"/>
                </a:lnTo>
                <a:lnTo>
                  <a:pt x="44208" y="41148"/>
                </a:lnTo>
                <a:lnTo>
                  <a:pt x="47243" y="33528"/>
                </a:lnTo>
                <a:lnTo>
                  <a:pt x="47243" y="15240"/>
                </a:lnTo>
                <a:lnTo>
                  <a:pt x="44208" y="6096"/>
                </a:lnTo>
                <a:lnTo>
                  <a:pt x="39636" y="3048"/>
                </a:lnTo>
                <a:lnTo>
                  <a:pt x="32003" y="1524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24301" y="2841116"/>
            <a:ext cx="1193165" cy="281305"/>
          </a:xfrm>
          <a:custGeom>
            <a:avLst/>
            <a:gdLst/>
            <a:ahLst/>
            <a:cxnLst/>
            <a:rect l="l" t="t" r="r" b="b"/>
            <a:pathLst>
              <a:path w="1193164" h="281305">
                <a:moveTo>
                  <a:pt x="119075" y="190690"/>
                </a:moveTo>
                <a:lnTo>
                  <a:pt x="117538" y="186118"/>
                </a:lnTo>
                <a:lnTo>
                  <a:pt x="65633" y="198310"/>
                </a:lnTo>
                <a:lnTo>
                  <a:pt x="65633" y="100685"/>
                </a:lnTo>
                <a:lnTo>
                  <a:pt x="117538" y="100685"/>
                </a:lnTo>
                <a:lnTo>
                  <a:pt x="96113" y="79349"/>
                </a:lnTo>
                <a:lnTo>
                  <a:pt x="82397" y="93065"/>
                </a:lnTo>
                <a:lnTo>
                  <a:pt x="65633" y="93065"/>
                </a:lnTo>
                <a:lnTo>
                  <a:pt x="65633" y="25908"/>
                </a:lnTo>
                <a:lnTo>
                  <a:pt x="77825" y="16764"/>
                </a:lnTo>
                <a:lnTo>
                  <a:pt x="47345" y="4572"/>
                </a:lnTo>
                <a:lnTo>
                  <a:pt x="48221" y="17741"/>
                </a:lnTo>
                <a:lnTo>
                  <a:pt x="48679" y="36779"/>
                </a:lnTo>
                <a:lnTo>
                  <a:pt x="48742" y="48006"/>
                </a:lnTo>
                <a:lnTo>
                  <a:pt x="48869" y="93065"/>
                </a:lnTo>
                <a:lnTo>
                  <a:pt x="0" y="93065"/>
                </a:lnTo>
                <a:lnTo>
                  <a:pt x="10769" y="103733"/>
                </a:lnTo>
                <a:lnTo>
                  <a:pt x="17640" y="102616"/>
                </a:lnTo>
                <a:lnTo>
                  <a:pt x="24676" y="101638"/>
                </a:lnTo>
                <a:lnTo>
                  <a:pt x="31978" y="100952"/>
                </a:lnTo>
                <a:lnTo>
                  <a:pt x="39725" y="100685"/>
                </a:lnTo>
                <a:lnTo>
                  <a:pt x="48869" y="100685"/>
                </a:lnTo>
                <a:lnTo>
                  <a:pt x="48869" y="202882"/>
                </a:lnTo>
                <a:lnTo>
                  <a:pt x="33985" y="205790"/>
                </a:lnTo>
                <a:lnTo>
                  <a:pt x="21234" y="207848"/>
                </a:lnTo>
                <a:lnTo>
                  <a:pt x="1524" y="210502"/>
                </a:lnTo>
                <a:lnTo>
                  <a:pt x="13817" y="236512"/>
                </a:lnTo>
                <a:lnTo>
                  <a:pt x="16116" y="233057"/>
                </a:lnTo>
                <a:lnTo>
                  <a:pt x="20853" y="229450"/>
                </a:lnTo>
                <a:lnTo>
                  <a:pt x="28168" y="225539"/>
                </a:lnTo>
                <a:lnTo>
                  <a:pt x="38201" y="221170"/>
                </a:lnTo>
                <a:lnTo>
                  <a:pt x="51028" y="215125"/>
                </a:lnTo>
                <a:lnTo>
                  <a:pt x="68884" y="208216"/>
                </a:lnTo>
                <a:lnTo>
                  <a:pt x="96989" y="198310"/>
                </a:lnTo>
                <a:lnTo>
                  <a:pt x="119075" y="190690"/>
                </a:lnTo>
                <a:close/>
              </a:path>
              <a:path w="1193164" h="281305">
                <a:moveTo>
                  <a:pt x="280708" y="161734"/>
                </a:moveTo>
                <a:lnTo>
                  <a:pt x="257848" y="140309"/>
                </a:lnTo>
                <a:lnTo>
                  <a:pt x="242608" y="155638"/>
                </a:lnTo>
                <a:lnTo>
                  <a:pt x="238036" y="155638"/>
                </a:lnTo>
                <a:lnTo>
                  <a:pt x="238036" y="80873"/>
                </a:lnTo>
                <a:lnTo>
                  <a:pt x="243357" y="76301"/>
                </a:lnTo>
                <a:lnTo>
                  <a:pt x="248704" y="71729"/>
                </a:lnTo>
                <a:lnTo>
                  <a:pt x="228892" y="56388"/>
                </a:lnTo>
                <a:lnTo>
                  <a:pt x="221170" y="65138"/>
                </a:lnTo>
                <a:lnTo>
                  <a:pt x="221170" y="76301"/>
                </a:lnTo>
                <a:lnTo>
                  <a:pt x="221170" y="155638"/>
                </a:lnTo>
                <a:lnTo>
                  <a:pt x="167843" y="155638"/>
                </a:lnTo>
                <a:lnTo>
                  <a:pt x="168706" y="136144"/>
                </a:lnTo>
                <a:lnTo>
                  <a:pt x="169164" y="116509"/>
                </a:lnTo>
                <a:lnTo>
                  <a:pt x="169278" y="101638"/>
                </a:lnTo>
                <a:lnTo>
                  <a:pt x="169354" y="76301"/>
                </a:lnTo>
                <a:lnTo>
                  <a:pt x="221170" y="76301"/>
                </a:lnTo>
                <a:lnTo>
                  <a:pt x="221170" y="65138"/>
                </a:lnTo>
                <a:lnTo>
                  <a:pt x="218122" y="68580"/>
                </a:lnTo>
                <a:lnTo>
                  <a:pt x="169354" y="68580"/>
                </a:lnTo>
                <a:lnTo>
                  <a:pt x="169354" y="21336"/>
                </a:lnTo>
                <a:lnTo>
                  <a:pt x="183070" y="12192"/>
                </a:lnTo>
                <a:lnTo>
                  <a:pt x="152590" y="0"/>
                </a:lnTo>
                <a:lnTo>
                  <a:pt x="152793" y="12192"/>
                </a:lnTo>
                <a:lnTo>
                  <a:pt x="153352" y="29718"/>
                </a:lnTo>
                <a:lnTo>
                  <a:pt x="153873" y="48006"/>
                </a:lnTo>
                <a:lnTo>
                  <a:pt x="154114" y="68580"/>
                </a:lnTo>
                <a:lnTo>
                  <a:pt x="100685" y="68580"/>
                </a:lnTo>
                <a:lnTo>
                  <a:pt x="111353" y="80873"/>
                </a:lnTo>
                <a:lnTo>
                  <a:pt x="118287" y="78879"/>
                </a:lnTo>
                <a:lnTo>
                  <a:pt x="125349" y="77444"/>
                </a:lnTo>
                <a:lnTo>
                  <a:pt x="132664" y="76593"/>
                </a:lnTo>
                <a:lnTo>
                  <a:pt x="140411" y="76301"/>
                </a:lnTo>
                <a:lnTo>
                  <a:pt x="154114" y="76301"/>
                </a:lnTo>
                <a:lnTo>
                  <a:pt x="153162" y="118224"/>
                </a:lnTo>
                <a:lnTo>
                  <a:pt x="151066" y="155638"/>
                </a:lnTo>
                <a:lnTo>
                  <a:pt x="79349" y="155638"/>
                </a:lnTo>
                <a:lnTo>
                  <a:pt x="90017" y="166306"/>
                </a:lnTo>
                <a:lnTo>
                  <a:pt x="96901" y="164312"/>
                </a:lnTo>
                <a:lnTo>
                  <a:pt x="103936" y="162877"/>
                </a:lnTo>
                <a:lnTo>
                  <a:pt x="111277" y="162026"/>
                </a:lnTo>
                <a:lnTo>
                  <a:pt x="119075" y="161734"/>
                </a:lnTo>
                <a:lnTo>
                  <a:pt x="149555" y="161734"/>
                </a:lnTo>
                <a:lnTo>
                  <a:pt x="139446" y="200037"/>
                </a:lnTo>
                <a:lnTo>
                  <a:pt x="105029" y="242709"/>
                </a:lnTo>
                <a:lnTo>
                  <a:pt x="69037" y="265569"/>
                </a:lnTo>
                <a:lnTo>
                  <a:pt x="47345" y="276136"/>
                </a:lnTo>
                <a:lnTo>
                  <a:pt x="50393" y="280708"/>
                </a:lnTo>
                <a:lnTo>
                  <a:pt x="96494" y="261086"/>
                </a:lnTo>
                <a:lnTo>
                  <a:pt x="131254" y="238036"/>
                </a:lnTo>
                <a:lnTo>
                  <a:pt x="153924" y="206133"/>
                </a:lnTo>
                <a:lnTo>
                  <a:pt x="166319" y="161734"/>
                </a:lnTo>
                <a:lnTo>
                  <a:pt x="175450" y="161734"/>
                </a:lnTo>
                <a:lnTo>
                  <a:pt x="190030" y="206311"/>
                </a:lnTo>
                <a:lnTo>
                  <a:pt x="221602" y="251167"/>
                </a:lnTo>
                <a:lnTo>
                  <a:pt x="251752" y="277660"/>
                </a:lnTo>
                <a:lnTo>
                  <a:pt x="256032" y="271424"/>
                </a:lnTo>
                <a:lnTo>
                  <a:pt x="262039" y="266611"/>
                </a:lnTo>
                <a:lnTo>
                  <a:pt x="269748" y="263525"/>
                </a:lnTo>
                <a:lnTo>
                  <a:pt x="279184" y="262420"/>
                </a:lnTo>
                <a:lnTo>
                  <a:pt x="279184" y="257848"/>
                </a:lnTo>
                <a:lnTo>
                  <a:pt x="231559" y="235737"/>
                </a:lnTo>
                <a:lnTo>
                  <a:pt x="196786" y="196405"/>
                </a:lnTo>
                <a:lnTo>
                  <a:pt x="180022" y="161734"/>
                </a:lnTo>
                <a:lnTo>
                  <a:pt x="280708" y="161734"/>
                </a:lnTo>
                <a:close/>
              </a:path>
              <a:path w="1193164" h="281305">
                <a:moveTo>
                  <a:pt x="584263" y="91541"/>
                </a:moveTo>
                <a:lnTo>
                  <a:pt x="556844" y="65532"/>
                </a:lnTo>
                <a:lnTo>
                  <a:pt x="538454" y="85445"/>
                </a:lnTo>
                <a:lnTo>
                  <a:pt x="450062" y="85445"/>
                </a:lnTo>
                <a:lnTo>
                  <a:pt x="450062" y="22860"/>
                </a:lnTo>
                <a:lnTo>
                  <a:pt x="459206" y="13716"/>
                </a:lnTo>
                <a:lnTo>
                  <a:pt x="431673" y="0"/>
                </a:lnTo>
                <a:lnTo>
                  <a:pt x="431673" y="85445"/>
                </a:lnTo>
                <a:lnTo>
                  <a:pt x="311188" y="85445"/>
                </a:lnTo>
                <a:lnTo>
                  <a:pt x="321856" y="94589"/>
                </a:lnTo>
                <a:lnTo>
                  <a:pt x="338709" y="91541"/>
                </a:lnTo>
                <a:lnTo>
                  <a:pt x="431673" y="91541"/>
                </a:lnTo>
                <a:lnTo>
                  <a:pt x="427101" y="130225"/>
                </a:lnTo>
                <a:lnTo>
                  <a:pt x="417957" y="167830"/>
                </a:lnTo>
                <a:lnTo>
                  <a:pt x="391807" y="216103"/>
                </a:lnTo>
                <a:lnTo>
                  <a:pt x="363512" y="243560"/>
                </a:lnTo>
                <a:lnTo>
                  <a:pt x="328142" y="266420"/>
                </a:lnTo>
                <a:lnTo>
                  <a:pt x="308140" y="276136"/>
                </a:lnTo>
                <a:lnTo>
                  <a:pt x="309664" y="280708"/>
                </a:lnTo>
                <a:lnTo>
                  <a:pt x="361937" y="257276"/>
                </a:lnTo>
                <a:lnTo>
                  <a:pt x="402717" y="225844"/>
                </a:lnTo>
                <a:lnTo>
                  <a:pt x="431114" y="181368"/>
                </a:lnTo>
                <a:lnTo>
                  <a:pt x="447014" y="117449"/>
                </a:lnTo>
                <a:lnTo>
                  <a:pt x="454723" y="140106"/>
                </a:lnTo>
                <a:lnTo>
                  <a:pt x="475297" y="184200"/>
                </a:lnTo>
                <a:lnTo>
                  <a:pt x="503377" y="225425"/>
                </a:lnTo>
                <a:lnTo>
                  <a:pt x="537273" y="257467"/>
                </a:lnTo>
                <a:lnTo>
                  <a:pt x="556844" y="270040"/>
                </a:lnTo>
                <a:lnTo>
                  <a:pt x="561098" y="264020"/>
                </a:lnTo>
                <a:lnTo>
                  <a:pt x="566928" y="259562"/>
                </a:lnTo>
                <a:lnTo>
                  <a:pt x="574179" y="256540"/>
                </a:lnTo>
                <a:lnTo>
                  <a:pt x="582739" y="254800"/>
                </a:lnTo>
                <a:lnTo>
                  <a:pt x="582739" y="250228"/>
                </a:lnTo>
                <a:lnTo>
                  <a:pt x="531596" y="227317"/>
                </a:lnTo>
                <a:lnTo>
                  <a:pt x="494258" y="190690"/>
                </a:lnTo>
                <a:lnTo>
                  <a:pt x="467017" y="145884"/>
                </a:lnTo>
                <a:lnTo>
                  <a:pt x="450062" y="102209"/>
                </a:lnTo>
                <a:lnTo>
                  <a:pt x="450062" y="91541"/>
                </a:lnTo>
                <a:lnTo>
                  <a:pt x="584263" y="91541"/>
                </a:lnTo>
                <a:close/>
              </a:path>
              <a:path w="1193164" h="281305">
                <a:moveTo>
                  <a:pt x="713905" y="97637"/>
                </a:moveTo>
                <a:lnTo>
                  <a:pt x="687997" y="79349"/>
                </a:lnTo>
                <a:lnTo>
                  <a:pt x="686282" y="86779"/>
                </a:lnTo>
                <a:lnTo>
                  <a:pt x="683425" y="95351"/>
                </a:lnTo>
                <a:lnTo>
                  <a:pt x="679424" y="105067"/>
                </a:lnTo>
                <a:lnTo>
                  <a:pt x="674281" y="115925"/>
                </a:lnTo>
                <a:lnTo>
                  <a:pt x="669137" y="127609"/>
                </a:lnTo>
                <a:lnTo>
                  <a:pt x="662990" y="139598"/>
                </a:lnTo>
                <a:lnTo>
                  <a:pt x="655967" y="151587"/>
                </a:lnTo>
                <a:lnTo>
                  <a:pt x="648271" y="163258"/>
                </a:lnTo>
                <a:lnTo>
                  <a:pt x="641146" y="175056"/>
                </a:lnTo>
                <a:lnTo>
                  <a:pt x="633603" y="185547"/>
                </a:lnTo>
                <a:lnTo>
                  <a:pt x="625767" y="195199"/>
                </a:lnTo>
                <a:lnTo>
                  <a:pt x="617791" y="204406"/>
                </a:lnTo>
                <a:lnTo>
                  <a:pt x="622363" y="207454"/>
                </a:lnTo>
                <a:lnTo>
                  <a:pt x="649617" y="180213"/>
                </a:lnTo>
                <a:lnTo>
                  <a:pt x="687235" y="132130"/>
                </a:lnTo>
                <a:lnTo>
                  <a:pt x="703237" y="106781"/>
                </a:lnTo>
                <a:lnTo>
                  <a:pt x="707809" y="100685"/>
                </a:lnTo>
                <a:lnTo>
                  <a:pt x="713905" y="97637"/>
                </a:lnTo>
                <a:close/>
              </a:path>
              <a:path w="1193164" h="281305">
                <a:moveTo>
                  <a:pt x="774954" y="18288"/>
                </a:moveTo>
                <a:lnTo>
                  <a:pt x="742861" y="4572"/>
                </a:lnTo>
                <a:lnTo>
                  <a:pt x="743737" y="15989"/>
                </a:lnTo>
                <a:lnTo>
                  <a:pt x="744194" y="29527"/>
                </a:lnTo>
                <a:lnTo>
                  <a:pt x="744359" y="45085"/>
                </a:lnTo>
                <a:lnTo>
                  <a:pt x="744385" y="241084"/>
                </a:lnTo>
                <a:lnTo>
                  <a:pt x="739813" y="247180"/>
                </a:lnTo>
                <a:lnTo>
                  <a:pt x="732193" y="247180"/>
                </a:lnTo>
                <a:lnTo>
                  <a:pt x="725589" y="246900"/>
                </a:lnTo>
                <a:lnTo>
                  <a:pt x="717143" y="246037"/>
                </a:lnTo>
                <a:lnTo>
                  <a:pt x="706678" y="244614"/>
                </a:lnTo>
                <a:lnTo>
                  <a:pt x="694093" y="242608"/>
                </a:lnTo>
                <a:lnTo>
                  <a:pt x="694093" y="248704"/>
                </a:lnTo>
                <a:lnTo>
                  <a:pt x="711187" y="255803"/>
                </a:lnTo>
                <a:lnTo>
                  <a:pt x="723417" y="263182"/>
                </a:lnTo>
                <a:lnTo>
                  <a:pt x="730516" y="270573"/>
                </a:lnTo>
                <a:lnTo>
                  <a:pt x="732193" y="277660"/>
                </a:lnTo>
                <a:lnTo>
                  <a:pt x="745312" y="270827"/>
                </a:lnTo>
                <a:lnTo>
                  <a:pt x="754862" y="261848"/>
                </a:lnTo>
                <a:lnTo>
                  <a:pt x="760691" y="250875"/>
                </a:lnTo>
                <a:lnTo>
                  <a:pt x="761263" y="247180"/>
                </a:lnTo>
                <a:lnTo>
                  <a:pt x="762673" y="238036"/>
                </a:lnTo>
                <a:lnTo>
                  <a:pt x="762673" y="28956"/>
                </a:lnTo>
                <a:lnTo>
                  <a:pt x="774954" y="18288"/>
                </a:lnTo>
                <a:close/>
              </a:path>
              <a:path w="1193164" h="281305">
                <a:moveTo>
                  <a:pt x="877074" y="170878"/>
                </a:moveTo>
                <a:lnTo>
                  <a:pt x="875538" y="166306"/>
                </a:lnTo>
                <a:lnTo>
                  <a:pt x="874179" y="161188"/>
                </a:lnTo>
                <a:lnTo>
                  <a:pt x="870394" y="155067"/>
                </a:lnTo>
                <a:lnTo>
                  <a:pt x="833628" y="117449"/>
                </a:lnTo>
                <a:lnTo>
                  <a:pt x="796290" y="85445"/>
                </a:lnTo>
                <a:lnTo>
                  <a:pt x="791730" y="88493"/>
                </a:lnTo>
                <a:lnTo>
                  <a:pt x="804608" y="103073"/>
                </a:lnTo>
                <a:lnTo>
                  <a:pt x="815911" y="117068"/>
                </a:lnTo>
                <a:lnTo>
                  <a:pt x="841819" y="156349"/>
                </a:lnTo>
                <a:lnTo>
                  <a:pt x="857262" y="189166"/>
                </a:lnTo>
                <a:lnTo>
                  <a:pt x="860298" y="196786"/>
                </a:lnTo>
                <a:lnTo>
                  <a:pt x="863346" y="201358"/>
                </a:lnTo>
                <a:lnTo>
                  <a:pt x="867930" y="201358"/>
                </a:lnTo>
                <a:lnTo>
                  <a:pt x="869442" y="199834"/>
                </a:lnTo>
                <a:lnTo>
                  <a:pt x="875538" y="190690"/>
                </a:lnTo>
                <a:lnTo>
                  <a:pt x="877074" y="184594"/>
                </a:lnTo>
                <a:lnTo>
                  <a:pt x="877074" y="170878"/>
                </a:lnTo>
                <a:close/>
              </a:path>
              <a:path w="1193164" h="281305">
                <a:moveTo>
                  <a:pt x="1008316" y="62484"/>
                </a:moveTo>
                <a:lnTo>
                  <a:pt x="980821" y="30010"/>
                </a:lnTo>
                <a:lnTo>
                  <a:pt x="962507" y="18288"/>
                </a:lnTo>
                <a:lnTo>
                  <a:pt x="959459" y="21336"/>
                </a:lnTo>
                <a:lnTo>
                  <a:pt x="969124" y="34251"/>
                </a:lnTo>
                <a:lnTo>
                  <a:pt x="977366" y="45720"/>
                </a:lnTo>
                <a:lnTo>
                  <a:pt x="983881" y="56057"/>
                </a:lnTo>
                <a:lnTo>
                  <a:pt x="988415" y="65532"/>
                </a:lnTo>
                <a:lnTo>
                  <a:pt x="991552" y="73253"/>
                </a:lnTo>
                <a:lnTo>
                  <a:pt x="994600" y="77825"/>
                </a:lnTo>
                <a:lnTo>
                  <a:pt x="999172" y="77825"/>
                </a:lnTo>
                <a:lnTo>
                  <a:pt x="1000696" y="76301"/>
                </a:lnTo>
                <a:lnTo>
                  <a:pt x="1003744" y="71729"/>
                </a:lnTo>
                <a:lnTo>
                  <a:pt x="1006805" y="67056"/>
                </a:lnTo>
                <a:lnTo>
                  <a:pt x="1008316" y="62484"/>
                </a:lnTo>
                <a:close/>
              </a:path>
              <a:path w="1193164" h="281305">
                <a:moveTo>
                  <a:pt x="1128814" y="181546"/>
                </a:moveTo>
                <a:lnTo>
                  <a:pt x="1086840" y="147459"/>
                </a:lnTo>
                <a:lnTo>
                  <a:pt x="1063193" y="135737"/>
                </a:lnTo>
                <a:lnTo>
                  <a:pt x="1060132" y="140309"/>
                </a:lnTo>
                <a:lnTo>
                  <a:pt x="1077976" y="155625"/>
                </a:lnTo>
                <a:lnTo>
                  <a:pt x="1092187" y="168973"/>
                </a:lnTo>
                <a:lnTo>
                  <a:pt x="1103071" y="180695"/>
                </a:lnTo>
                <a:lnTo>
                  <a:pt x="1110526" y="190690"/>
                </a:lnTo>
                <a:lnTo>
                  <a:pt x="1115098" y="199834"/>
                </a:lnTo>
                <a:lnTo>
                  <a:pt x="1119670" y="204406"/>
                </a:lnTo>
                <a:lnTo>
                  <a:pt x="1124242" y="204406"/>
                </a:lnTo>
                <a:lnTo>
                  <a:pt x="1127290" y="198310"/>
                </a:lnTo>
                <a:lnTo>
                  <a:pt x="1128814" y="193738"/>
                </a:lnTo>
                <a:lnTo>
                  <a:pt x="1128814" y="181546"/>
                </a:lnTo>
                <a:close/>
              </a:path>
              <a:path w="1193164" h="281305">
                <a:moveTo>
                  <a:pt x="1192822" y="94589"/>
                </a:moveTo>
                <a:lnTo>
                  <a:pt x="1171486" y="77825"/>
                </a:lnTo>
                <a:lnTo>
                  <a:pt x="1160818" y="93065"/>
                </a:lnTo>
                <a:lnTo>
                  <a:pt x="1060132" y="93065"/>
                </a:lnTo>
                <a:lnTo>
                  <a:pt x="1062393" y="75907"/>
                </a:lnTo>
                <a:lnTo>
                  <a:pt x="1064514" y="58724"/>
                </a:lnTo>
                <a:lnTo>
                  <a:pt x="1066342" y="41554"/>
                </a:lnTo>
                <a:lnTo>
                  <a:pt x="1067752" y="24384"/>
                </a:lnTo>
                <a:lnTo>
                  <a:pt x="1079944" y="15240"/>
                </a:lnTo>
                <a:lnTo>
                  <a:pt x="1047940" y="0"/>
                </a:lnTo>
                <a:lnTo>
                  <a:pt x="1047597" y="25463"/>
                </a:lnTo>
                <a:lnTo>
                  <a:pt x="1046416" y="49364"/>
                </a:lnTo>
                <a:lnTo>
                  <a:pt x="1044079" y="71843"/>
                </a:lnTo>
                <a:lnTo>
                  <a:pt x="1040320" y="93065"/>
                </a:lnTo>
                <a:lnTo>
                  <a:pt x="930503" y="93065"/>
                </a:lnTo>
                <a:lnTo>
                  <a:pt x="941171" y="103733"/>
                </a:lnTo>
                <a:lnTo>
                  <a:pt x="948042" y="102616"/>
                </a:lnTo>
                <a:lnTo>
                  <a:pt x="955078" y="101638"/>
                </a:lnTo>
                <a:lnTo>
                  <a:pt x="962380" y="100952"/>
                </a:lnTo>
                <a:lnTo>
                  <a:pt x="970127" y="100685"/>
                </a:lnTo>
                <a:lnTo>
                  <a:pt x="1040320" y="100685"/>
                </a:lnTo>
                <a:lnTo>
                  <a:pt x="1023366" y="154647"/>
                </a:lnTo>
                <a:lnTo>
                  <a:pt x="996137" y="202882"/>
                </a:lnTo>
                <a:lnTo>
                  <a:pt x="959472" y="242989"/>
                </a:lnTo>
                <a:lnTo>
                  <a:pt x="918311" y="276136"/>
                </a:lnTo>
                <a:lnTo>
                  <a:pt x="921359" y="279184"/>
                </a:lnTo>
                <a:lnTo>
                  <a:pt x="962317" y="254977"/>
                </a:lnTo>
                <a:lnTo>
                  <a:pt x="1002220" y="218122"/>
                </a:lnTo>
                <a:lnTo>
                  <a:pt x="1036701" y="167449"/>
                </a:lnTo>
                <a:lnTo>
                  <a:pt x="1058608" y="100685"/>
                </a:lnTo>
                <a:lnTo>
                  <a:pt x="1163866" y="100685"/>
                </a:lnTo>
                <a:lnTo>
                  <a:pt x="1158671" y="155625"/>
                </a:lnTo>
                <a:lnTo>
                  <a:pt x="1154341" y="196837"/>
                </a:lnTo>
                <a:lnTo>
                  <a:pt x="1147102" y="238036"/>
                </a:lnTo>
                <a:lnTo>
                  <a:pt x="1136434" y="250228"/>
                </a:lnTo>
                <a:lnTo>
                  <a:pt x="1127290" y="250228"/>
                </a:lnTo>
                <a:lnTo>
                  <a:pt x="1119593" y="249923"/>
                </a:lnTo>
                <a:lnTo>
                  <a:pt x="1108036" y="248894"/>
                </a:lnTo>
                <a:lnTo>
                  <a:pt x="1092746" y="247015"/>
                </a:lnTo>
                <a:lnTo>
                  <a:pt x="1073861" y="244132"/>
                </a:lnTo>
                <a:lnTo>
                  <a:pt x="1073861" y="250228"/>
                </a:lnTo>
                <a:lnTo>
                  <a:pt x="1093101" y="255397"/>
                </a:lnTo>
                <a:lnTo>
                  <a:pt x="1107465" y="261848"/>
                </a:lnTo>
                <a:lnTo>
                  <a:pt x="1117231" y="269735"/>
                </a:lnTo>
                <a:lnTo>
                  <a:pt x="1122718" y="279184"/>
                </a:lnTo>
                <a:lnTo>
                  <a:pt x="1131544" y="276377"/>
                </a:lnTo>
                <a:lnTo>
                  <a:pt x="1163104" y="250228"/>
                </a:lnTo>
                <a:lnTo>
                  <a:pt x="1174153" y="189560"/>
                </a:lnTo>
                <a:lnTo>
                  <a:pt x="1182154" y="103733"/>
                </a:lnTo>
                <a:lnTo>
                  <a:pt x="1185697" y="100685"/>
                </a:lnTo>
                <a:lnTo>
                  <a:pt x="1192822" y="94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50827" y="3021139"/>
            <a:ext cx="47625" cy="82550"/>
          </a:xfrm>
          <a:custGeom>
            <a:avLst/>
            <a:gdLst/>
            <a:ahLst/>
            <a:cxnLst/>
            <a:rect l="l" t="t" r="r" b="b"/>
            <a:pathLst>
              <a:path w="47625" h="82550">
                <a:moveTo>
                  <a:pt x="24384" y="0"/>
                </a:moveTo>
                <a:lnTo>
                  <a:pt x="18287" y="0"/>
                </a:lnTo>
                <a:lnTo>
                  <a:pt x="13728" y="4572"/>
                </a:lnTo>
                <a:lnTo>
                  <a:pt x="9144" y="7620"/>
                </a:lnTo>
                <a:lnTo>
                  <a:pt x="6096" y="12192"/>
                </a:lnTo>
                <a:lnTo>
                  <a:pt x="6096" y="15240"/>
                </a:lnTo>
                <a:lnTo>
                  <a:pt x="4584" y="18287"/>
                </a:lnTo>
                <a:lnTo>
                  <a:pt x="4584" y="22860"/>
                </a:lnTo>
                <a:lnTo>
                  <a:pt x="6096" y="25908"/>
                </a:lnTo>
                <a:lnTo>
                  <a:pt x="7620" y="30480"/>
                </a:lnTo>
                <a:lnTo>
                  <a:pt x="9144" y="33528"/>
                </a:lnTo>
                <a:lnTo>
                  <a:pt x="12204" y="36575"/>
                </a:lnTo>
                <a:lnTo>
                  <a:pt x="15239" y="38100"/>
                </a:lnTo>
                <a:lnTo>
                  <a:pt x="21336" y="39624"/>
                </a:lnTo>
                <a:lnTo>
                  <a:pt x="28956" y="39624"/>
                </a:lnTo>
                <a:lnTo>
                  <a:pt x="25765" y="47112"/>
                </a:lnTo>
                <a:lnTo>
                  <a:pt x="22860" y="53428"/>
                </a:lnTo>
                <a:lnTo>
                  <a:pt x="19954" y="58583"/>
                </a:lnTo>
                <a:lnTo>
                  <a:pt x="16763" y="62585"/>
                </a:lnTo>
                <a:lnTo>
                  <a:pt x="12204" y="68681"/>
                </a:lnTo>
                <a:lnTo>
                  <a:pt x="0" y="80873"/>
                </a:lnTo>
                <a:lnTo>
                  <a:pt x="0" y="82397"/>
                </a:lnTo>
                <a:lnTo>
                  <a:pt x="1524" y="82397"/>
                </a:lnTo>
                <a:lnTo>
                  <a:pt x="7620" y="80873"/>
                </a:lnTo>
                <a:lnTo>
                  <a:pt x="12204" y="80873"/>
                </a:lnTo>
                <a:lnTo>
                  <a:pt x="19812" y="74777"/>
                </a:lnTo>
                <a:lnTo>
                  <a:pt x="27432" y="65633"/>
                </a:lnTo>
                <a:lnTo>
                  <a:pt x="33482" y="59035"/>
                </a:lnTo>
                <a:lnTo>
                  <a:pt x="38104" y="52857"/>
                </a:lnTo>
                <a:lnTo>
                  <a:pt x="41581" y="46945"/>
                </a:lnTo>
                <a:lnTo>
                  <a:pt x="44196" y="41148"/>
                </a:lnTo>
                <a:lnTo>
                  <a:pt x="45720" y="33528"/>
                </a:lnTo>
                <a:lnTo>
                  <a:pt x="47244" y="27432"/>
                </a:lnTo>
                <a:lnTo>
                  <a:pt x="47244" y="18287"/>
                </a:lnTo>
                <a:lnTo>
                  <a:pt x="45720" y="15240"/>
                </a:lnTo>
                <a:lnTo>
                  <a:pt x="42684" y="6096"/>
                </a:lnTo>
                <a:lnTo>
                  <a:pt x="39624" y="3048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52872" y="2841116"/>
            <a:ext cx="1160780" cy="281305"/>
          </a:xfrm>
          <a:custGeom>
            <a:avLst/>
            <a:gdLst/>
            <a:ahLst/>
            <a:cxnLst/>
            <a:rect l="l" t="t" r="r" b="b"/>
            <a:pathLst>
              <a:path w="1160779" h="281305">
                <a:moveTo>
                  <a:pt x="114388" y="204406"/>
                </a:moveTo>
                <a:lnTo>
                  <a:pt x="78536" y="172199"/>
                </a:lnTo>
                <a:lnTo>
                  <a:pt x="53340" y="155638"/>
                </a:lnTo>
                <a:lnTo>
                  <a:pt x="50292" y="160210"/>
                </a:lnTo>
                <a:lnTo>
                  <a:pt x="61137" y="170484"/>
                </a:lnTo>
                <a:lnTo>
                  <a:pt x="70713" y="180594"/>
                </a:lnTo>
                <a:lnTo>
                  <a:pt x="78867" y="190436"/>
                </a:lnTo>
                <a:lnTo>
                  <a:pt x="85432" y="199834"/>
                </a:lnTo>
                <a:lnTo>
                  <a:pt x="63995" y="207010"/>
                </a:lnTo>
                <a:lnTo>
                  <a:pt x="45720" y="212598"/>
                </a:lnTo>
                <a:lnTo>
                  <a:pt x="30899" y="216776"/>
                </a:lnTo>
                <a:lnTo>
                  <a:pt x="19812" y="219646"/>
                </a:lnTo>
                <a:lnTo>
                  <a:pt x="19812" y="134213"/>
                </a:lnTo>
                <a:lnTo>
                  <a:pt x="83908" y="134213"/>
                </a:lnTo>
                <a:lnTo>
                  <a:pt x="83908" y="152590"/>
                </a:lnTo>
                <a:lnTo>
                  <a:pt x="100672" y="144881"/>
                </a:lnTo>
                <a:lnTo>
                  <a:pt x="99148" y="80873"/>
                </a:lnTo>
                <a:lnTo>
                  <a:pt x="99148" y="73253"/>
                </a:lnTo>
                <a:lnTo>
                  <a:pt x="99148" y="35052"/>
                </a:lnTo>
                <a:lnTo>
                  <a:pt x="103720" y="30480"/>
                </a:lnTo>
                <a:lnTo>
                  <a:pt x="108292" y="25908"/>
                </a:lnTo>
                <a:lnTo>
                  <a:pt x="104559" y="22860"/>
                </a:lnTo>
                <a:lnTo>
                  <a:pt x="91541" y="12192"/>
                </a:lnTo>
                <a:lnTo>
                  <a:pt x="83908" y="21107"/>
                </a:lnTo>
                <a:lnTo>
                  <a:pt x="83908" y="30480"/>
                </a:lnTo>
                <a:lnTo>
                  <a:pt x="83908" y="73253"/>
                </a:lnTo>
                <a:lnTo>
                  <a:pt x="83908" y="80873"/>
                </a:lnTo>
                <a:lnTo>
                  <a:pt x="83908" y="128117"/>
                </a:lnTo>
                <a:lnTo>
                  <a:pt x="19812" y="128117"/>
                </a:lnTo>
                <a:lnTo>
                  <a:pt x="19812" y="80873"/>
                </a:lnTo>
                <a:lnTo>
                  <a:pt x="83908" y="80873"/>
                </a:lnTo>
                <a:lnTo>
                  <a:pt x="83908" y="73253"/>
                </a:lnTo>
                <a:lnTo>
                  <a:pt x="19812" y="73253"/>
                </a:lnTo>
                <a:lnTo>
                  <a:pt x="19812" y="30480"/>
                </a:lnTo>
                <a:lnTo>
                  <a:pt x="83908" y="30480"/>
                </a:lnTo>
                <a:lnTo>
                  <a:pt x="83908" y="21107"/>
                </a:lnTo>
                <a:lnTo>
                  <a:pt x="82397" y="22860"/>
                </a:lnTo>
                <a:lnTo>
                  <a:pt x="19812" y="22860"/>
                </a:lnTo>
                <a:lnTo>
                  <a:pt x="4572" y="13716"/>
                </a:lnTo>
                <a:lnTo>
                  <a:pt x="4572" y="215074"/>
                </a:lnTo>
                <a:lnTo>
                  <a:pt x="3048" y="221170"/>
                </a:lnTo>
                <a:lnTo>
                  <a:pt x="0" y="225844"/>
                </a:lnTo>
                <a:lnTo>
                  <a:pt x="13716" y="242608"/>
                </a:lnTo>
                <a:lnTo>
                  <a:pt x="25908" y="233464"/>
                </a:lnTo>
                <a:lnTo>
                  <a:pt x="32004" y="230416"/>
                </a:lnTo>
                <a:lnTo>
                  <a:pt x="39116" y="226377"/>
                </a:lnTo>
                <a:lnTo>
                  <a:pt x="51244" y="221030"/>
                </a:lnTo>
                <a:lnTo>
                  <a:pt x="54724" y="219646"/>
                </a:lnTo>
                <a:lnTo>
                  <a:pt x="68249" y="214261"/>
                </a:lnTo>
                <a:lnTo>
                  <a:pt x="90004" y="205930"/>
                </a:lnTo>
                <a:lnTo>
                  <a:pt x="99148" y="221170"/>
                </a:lnTo>
                <a:lnTo>
                  <a:pt x="103720" y="230416"/>
                </a:lnTo>
                <a:lnTo>
                  <a:pt x="105244" y="231940"/>
                </a:lnTo>
                <a:lnTo>
                  <a:pt x="108292" y="231940"/>
                </a:lnTo>
                <a:lnTo>
                  <a:pt x="109816" y="230416"/>
                </a:lnTo>
                <a:lnTo>
                  <a:pt x="111353" y="227368"/>
                </a:lnTo>
                <a:lnTo>
                  <a:pt x="114388" y="222694"/>
                </a:lnTo>
                <a:lnTo>
                  <a:pt x="114388" y="205930"/>
                </a:lnTo>
                <a:lnTo>
                  <a:pt x="114388" y="204406"/>
                </a:lnTo>
                <a:close/>
              </a:path>
              <a:path w="1160779" h="281305">
                <a:moveTo>
                  <a:pt x="237934" y="30480"/>
                </a:moveTo>
                <a:lnTo>
                  <a:pt x="234581" y="27432"/>
                </a:lnTo>
                <a:lnTo>
                  <a:pt x="221170" y="15240"/>
                </a:lnTo>
                <a:lnTo>
                  <a:pt x="210502" y="27432"/>
                </a:lnTo>
                <a:lnTo>
                  <a:pt x="157060" y="27432"/>
                </a:lnTo>
                <a:lnTo>
                  <a:pt x="140309" y="16764"/>
                </a:lnTo>
                <a:lnTo>
                  <a:pt x="140309" y="280708"/>
                </a:lnTo>
                <a:lnTo>
                  <a:pt x="157060" y="271564"/>
                </a:lnTo>
                <a:lnTo>
                  <a:pt x="157060" y="35052"/>
                </a:lnTo>
                <a:lnTo>
                  <a:pt x="213550" y="35052"/>
                </a:lnTo>
                <a:lnTo>
                  <a:pt x="213550" y="189166"/>
                </a:lnTo>
                <a:lnTo>
                  <a:pt x="212026" y="195262"/>
                </a:lnTo>
                <a:lnTo>
                  <a:pt x="208978" y="198310"/>
                </a:lnTo>
                <a:lnTo>
                  <a:pt x="201358" y="196786"/>
                </a:lnTo>
                <a:lnTo>
                  <a:pt x="195046" y="196532"/>
                </a:lnTo>
                <a:lnTo>
                  <a:pt x="187591" y="195834"/>
                </a:lnTo>
                <a:lnTo>
                  <a:pt x="169265" y="193738"/>
                </a:lnTo>
                <a:lnTo>
                  <a:pt x="167741" y="198310"/>
                </a:lnTo>
                <a:lnTo>
                  <a:pt x="182905" y="204266"/>
                </a:lnTo>
                <a:lnTo>
                  <a:pt x="193916" y="210502"/>
                </a:lnTo>
                <a:lnTo>
                  <a:pt x="200609" y="216750"/>
                </a:lnTo>
                <a:lnTo>
                  <a:pt x="202882" y="222694"/>
                </a:lnTo>
                <a:lnTo>
                  <a:pt x="213550" y="219646"/>
                </a:lnTo>
                <a:lnTo>
                  <a:pt x="224218" y="208978"/>
                </a:lnTo>
                <a:lnTo>
                  <a:pt x="227266" y="202882"/>
                </a:lnTo>
                <a:lnTo>
                  <a:pt x="228409" y="198310"/>
                </a:lnTo>
                <a:lnTo>
                  <a:pt x="228790" y="196786"/>
                </a:lnTo>
                <a:lnTo>
                  <a:pt x="228790" y="38100"/>
                </a:lnTo>
                <a:lnTo>
                  <a:pt x="232448" y="35052"/>
                </a:lnTo>
                <a:lnTo>
                  <a:pt x="237934" y="30480"/>
                </a:lnTo>
                <a:close/>
              </a:path>
              <a:path w="1160779" h="281305">
                <a:moveTo>
                  <a:pt x="413385" y="53340"/>
                </a:moveTo>
                <a:lnTo>
                  <a:pt x="393471" y="36576"/>
                </a:lnTo>
                <a:lnTo>
                  <a:pt x="384327" y="47244"/>
                </a:lnTo>
                <a:lnTo>
                  <a:pt x="289750" y="47244"/>
                </a:lnTo>
                <a:lnTo>
                  <a:pt x="300507" y="57912"/>
                </a:lnTo>
                <a:lnTo>
                  <a:pt x="307378" y="56794"/>
                </a:lnTo>
                <a:lnTo>
                  <a:pt x="314413" y="55816"/>
                </a:lnTo>
                <a:lnTo>
                  <a:pt x="321716" y="55130"/>
                </a:lnTo>
                <a:lnTo>
                  <a:pt x="329463" y="54864"/>
                </a:lnTo>
                <a:lnTo>
                  <a:pt x="384327" y="54864"/>
                </a:lnTo>
                <a:lnTo>
                  <a:pt x="377482" y="78905"/>
                </a:lnTo>
                <a:lnTo>
                  <a:pt x="370789" y="100482"/>
                </a:lnTo>
                <a:lnTo>
                  <a:pt x="364388" y="119481"/>
                </a:lnTo>
                <a:lnTo>
                  <a:pt x="358419" y="135737"/>
                </a:lnTo>
                <a:lnTo>
                  <a:pt x="345605" y="120904"/>
                </a:lnTo>
                <a:lnTo>
                  <a:pt x="332511" y="106210"/>
                </a:lnTo>
                <a:lnTo>
                  <a:pt x="319176" y="91541"/>
                </a:lnTo>
                <a:lnTo>
                  <a:pt x="306616" y="77825"/>
                </a:lnTo>
                <a:lnTo>
                  <a:pt x="303555" y="80873"/>
                </a:lnTo>
                <a:lnTo>
                  <a:pt x="311810" y="92900"/>
                </a:lnTo>
                <a:lnTo>
                  <a:pt x="336334" y="127850"/>
                </a:lnTo>
                <a:lnTo>
                  <a:pt x="352323" y="151066"/>
                </a:lnTo>
                <a:lnTo>
                  <a:pt x="346913" y="162140"/>
                </a:lnTo>
                <a:lnTo>
                  <a:pt x="339940" y="174510"/>
                </a:lnTo>
                <a:lnTo>
                  <a:pt x="331533" y="187718"/>
                </a:lnTo>
                <a:lnTo>
                  <a:pt x="321843" y="201358"/>
                </a:lnTo>
                <a:lnTo>
                  <a:pt x="312432" y="214757"/>
                </a:lnTo>
                <a:lnTo>
                  <a:pt x="302590" y="227317"/>
                </a:lnTo>
                <a:lnTo>
                  <a:pt x="292442" y="238734"/>
                </a:lnTo>
                <a:lnTo>
                  <a:pt x="282130" y="248704"/>
                </a:lnTo>
                <a:lnTo>
                  <a:pt x="282130" y="254800"/>
                </a:lnTo>
                <a:lnTo>
                  <a:pt x="321005" y="220433"/>
                </a:lnTo>
                <a:lnTo>
                  <a:pt x="348703" y="186309"/>
                </a:lnTo>
                <a:lnTo>
                  <a:pt x="363004" y="164782"/>
                </a:lnTo>
                <a:lnTo>
                  <a:pt x="369544" y="181343"/>
                </a:lnTo>
                <a:lnTo>
                  <a:pt x="375373" y="196596"/>
                </a:lnTo>
                <a:lnTo>
                  <a:pt x="380339" y="210439"/>
                </a:lnTo>
                <a:lnTo>
                  <a:pt x="384327" y="222694"/>
                </a:lnTo>
                <a:lnTo>
                  <a:pt x="385851" y="236512"/>
                </a:lnTo>
                <a:lnTo>
                  <a:pt x="388899" y="242608"/>
                </a:lnTo>
                <a:lnTo>
                  <a:pt x="394995" y="242608"/>
                </a:lnTo>
                <a:lnTo>
                  <a:pt x="401104" y="236512"/>
                </a:lnTo>
                <a:lnTo>
                  <a:pt x="402628" y="231940"/>
                </a:lnTo>
                <a:lnTo>
                  <a:pt x="402628" y="218122"/>
                </a:lnTo>
                <a:lnTo>
                  <a:pt x="388708" y="180022"/>
                </a:lnTo>
                <a:lnTo>
                  <a:pt x="369087" y="151066"/>
                </a:lnTo>
                <a:lnTo>
                  <a:pt x="375462" y="135737"/>
                </a:lnTo>
                <a:lnTo>
                  <a:pt x="377088" y="131851"/>
                </a:lnTo>
                <a:lnTo>
                  <a:pt x="385089" y="110782"/>
                </a:lnTo>
                <a:lnTo>
                  <a:pt x="393090" y="87718"/>
                </a:lnTo>
                <a:lnTo>
                  <a:pt x="401104" y="62484"/>
                </a:lnTo>
                <a:lnTo>
                  <a:pt x="411327" y="54864"/>
                </a:lnTo>
                <a:lnTo>
                  <a:pt x="413385" y="53340"/>
                </a:lnTo>
                <a:close/>
              </a:path>
              <a:path w="1160779" h="281305">
                <a:moveTo>
                  <a:pt x="457581" y="160210"/>
                </a:moveTo>
                <a:lnTo>
                  <a:pt x="433717" y="125628"/>
                </a:lnTo>
                <a:lnTo>
                  <a:pt x="422529" y="115925"/>
                </a:lnTo>
                <a:lnTo>
                  <a:pt x="417957" y="117449"/>
                </a:lnTo>
                <a:lnTo>
                  <a:pt x="425996" y="132905"/>
                </a:lnTo>
                <a:lnTo>
                  <a:pt x="432054" y="147218"/>
                </a:lnTo>
                <a:lnTo>
                  <a:pt x="436384" y="160388"/>
                </a:lnTo>
                <a:lnTo>
                  <a:pt x="439293" y="172402"/>
                </a:lnTo>
                <a:lnTo>
                  <a:pt x="439293" y="183070"/>
                </a:lnTo>
                <a:lnTo>
                  <a:pt x="440817" y="189166"/>
                </a:lnTo>
                <a:lnTo>
                  <a:pt x="445389" y="189166"/>
                </a:lnTo>
                <a:lnTo>
                  <a:pt x="448437" y="186118"/>
                </a:lnTo>
                <a:lnTo>
                  <a:pt x="451485" y="180022"/>
                </a:lnTo>
                <a:lnTo>
                  <a:pt x="456057" y="175450"/>
                </a:lnTo>
                <a:lnTo>
                  <a:pt x="457581" y="170878"/>
                </a:lnTo>
                <a:lnTo>
                  <a:pt x="457581" y="160210"/>
                </a:lnTo>
                <a:close/>
              </a:path>
              <a:path w="1160779" h="281305">
                <a:moveTo>
                  <a:pt x="562825" y="91541"/>
                </a:moveTo>
                <a:lnTo>
                  <a:pt x="539978" y="68580"/>
                </a:lnTo>
                <a:lnTo>
                  <a:pt x="524725" y="83921"/>
                </a:lnTo>
                <a:lnTo>
                  <a:pt x="510921" y="83921"/>
                </a:lnTo>
                <a:lnTo>
                  <a:pt x="510921" y="30480"/>
                </a:lnTo>
                <a:lnTo>
                  <a:pt x="521690" y="19812"/>
                </a:lnTo>
                <a:lnTo>
                  <a:pt x="494157" y="6096"/>
                </a:lnTo>
                <a:lnTo>
                  <a:pt x="494157" y="83921"/>
                </a:lnTo>
                <a:lnTo>
                  <a:pt x="399567" y="83921"/>
                </a:lnTo>
                <a:lnTo>
                  <a:pt x="410337" y="94589"/>
                </a:lnTo>
                <a:lnTo>
                  <a:pt x="417207" y="92837"/>
                </a:lnTo>
                <a:lnTo>
                  <a:pt x="424243" y="91922"/>
                </a:lnTo>
                <a:lnTo>
                  <a:pt x="431546" y="91592"/>
                </a:lnTo>
                <a:lnTo>
                  <a:pt x="494157" y="91579"/>
                </a:lnTo>
                <a:lnTo>
                  <a:pt x="494157" y="245656"/>
                </a:lnTo>
                <a:lnTo>
                  <a:pt x="492633" y="248704"/>
                </a:lnTo>
                <a:lnTo>
                  <a:pt x="486537" y="248704"/>
                </a:lnTo>
                <a:lnTo>
                  <a:pt x="481126" y="249275"/>
                </a:lnTo>
                <a:lnTo>
                  <a:pt x="471868" y="248704"/>
                </a:lnTo>
                <a:lnTo>
                  <a:pt x="458889" y="246989"/>
                </a:lnTo>
                <a:lnTo>
                  <a:pt x="442341" y="244132"/>
                </a:lnTo>
                <a:lnTo>
                  <a:pt x="442341" y="250228"/>
                </a:lnTo>
                <a:lnTo>
                  <a:pt x="461213" y="257327"/>
                </a:lnTo>
                <a:lnTo>
                  <a:pt x="474535" y="264706"/>
                </a:lnTo>
                <a:lnTo>
                  <a:pt x="482409" y="272097"/>
                </a:lnTo>
                <a:lnTo>
                  <a:pt x="485013" y="279184"/>
                </a:lnTo>
                <a:lnTo>
                  <a:pt x="496773" y="272923"/>
                </a:lnTo>
                <a:lnTo>
                  <a:pt x="504825" y="265658"/>
                </a:lnTo>
                <a:lnTo>
                  <a:pt x="509435" y="257543"/>
                </a:lnTo>
                <a:lnTo>
                  <a:pt x="510819" y="249275"/>
                </a:lnTo>
                <a:lnTo>
                  <a:pt x="510908" y="91567"/>
                </a:lnTo>
                <a:lnTo>
                  <a:pt x="562825" y="91541"/>
                </a:lnTo>
                <a:close/>
              </a:path>
              <a:path w="1160779" h="281305">
                <a:moveTo>
                  <a:pt x="863346" y="125069"/>
                </a:moveTo>
                <a:lnTo>
                  <a:pt x="837336" y="99161"/>
                </a:lnTo>
                <a:lnTo>
                  <a:pt x="817524" y="117449"/>
                </a:lnTo>
                <a:lnTo>
                  <a:pt x="736752" y="117449"/>
                </a:lnTo>
                <a:lnTo>
                  <a:pt x="736752" y="35052"/>
                </a:lnTo>
                <a:lnTo>
                  <a:pt x="829716" y="35052"/>
                </a:lnTo>
                <a:lnTo>
                  <a:pt x="805332" y="10668"/>
                </a:lnTo>
                <a:lnTo>
                  <a:pt x="788568" y="27432"/>
                </a:lnTo>
                <a:lnTo>
                  <a:pt x="629983" y="27432"/>
                </a:lnTo>
                <a:lnTo>
                  <a:pt x="640651" y="38100"/>
                </a:lnTo>
                <a:lnTo>
                  <a:pt x="653796" y="36004"/>
                </a:lnTo>
                <a:lnTo>
                  <a:pt x="661009" y="35318"/>
                </a:lnTo>
                <a:lnTo>
                  <a:pt x="668083" y="35052"/>
                </a:lnTo>
                <a:lnTo>
                  <a:pt x="718375" y="35052"/>
                </a:lnTo>
                <a:lnTo>
                  <a:pt x="718375" y="117449"/>
                </a:lnTo>
                <a:lnTo>
                  <a:pt x="591781" y="117449"/>
                </a:lnTo>
                <a:lnTo>
                  <a:pt x="602449" y="129641"/>
                </a:lnTo>
                <a:lnTo>
                  <a:pt x="609333" y="127647"/>
                </a:lnTo>
                <a:lnTo>
                  <a:pt x="616369" y="126212"/>
                </a:lnTo>
                <a:lnTo>
                  <a:pt x="623709" y="125361"/>
                </a:lnTo>
                <a:lnTo>
                  <a:pt x="631507" y="125069"/>
                </a:lnTo>
                <a:lnTo>
                  <a:pt x="718375" y="125069"/>
                </a:lnTo>
                <a:lnTo>
                  <a:pt x="718375" y="241084"/>
                </a:lnTo>
                <a:lnTo>
                  <a:pt x="715327" y="245656"/>
                </a:lnTo>
                <a:lnTo>
                  <a:pt x="706183" y="245656"/>
                </a:lnTo>
                <a:lnTo>
                  <a:pt x="699579" y="245376"/>
                </a:lnTo>
                <a:lnTo>
                  <a:pt x="691134" y="244513"/>
                </a:lnTo>
                <a:lnTo>
                  <a:pt x="668083" y="241084"/>
                </a:lnTo>
                <a:lnTo>
                  <a:pt x="668083" y="247180"/>
                </a:lnTo>
                <a:lnTo>
                  <a:pt x="685203" y="253212"/>
                </a:lnTo>
                <a:lnTo>
                  <a:pt x="697598" y="259956"/>
                </a:lnTo>
                <a:lnTo>
                  <a:pt x="705154" y="267550"/>
                </a:lnTo>
                <a:lnTo>
                  <a:pt x="707707" y="276136"/>
                </a:lnTo>
                <a:lnTo>
                  <a:pt x="720598" y="269786"/>
                </a:lnTo>
                <a:lnTo>
                  <a:pt x="729653" y="261848"/>
                </a:lnTo>
                <a:lnTo>
                  <a:pt x="734999" y="251929"/>
                </a:lnTo>
                <a:lnTo>
                  <a:pt x="736752" y="239560"/>
                </a:lnTo>
                <a:lnTo>
                  <a:pt x="736752" y="125069"/>
                </a:lnTo>
                <a:lnTo>
                  <a:pt x="863346" y="125069"/>
                </a:lnTo>
                <a:close/>
              </a:path>
              <a:path w="1160779" h="281305">
                <a:moveTo>
                  <a:pt x="967066" y="35052"/>
                </a:moveTo>
                <a:lnTo>
                  <a:pt x="930402" y="7620"/>
                </a:lnTo>
                <a:lnTo>
                  <a:pt x="927354" y="9144"/>
                </a:lnTo>
                <a:lnTo>
                  <a:pt x="934758" y="20916"/>
                </a:lnTo>
                <a:lnTo>
                  <a:pt x="940879" y="31242"/>
                </a:lnTo>
                <a:lnTo>
                  <a:pt x="945565" y="40436"/>
                </a:lnTo>
                <a:lnTo>
                  <a:pt x="948690" y="48768"/>
                </a:lnTo>
                <a:lnTo>
                  <a:pt x="951826" y="56388"/>
                </a:lnTo>
                <a:lnTo>
                  <a:pt x="953350" y="60960"/>
                </a:lnTo>
                <a:lnTo>
                  <a:pt x="957922" y="60960"/>
                </a:lnTo>
                <a:lnTo>
                  <a:pt x="962494" y="56388"/>
                </a:lnTo>
                <a:lnTo>
                  <a:pt x="965542" y="51816"/>
                </a:lnTo>
                <a:lnTo>
                  <a:pt x="967066" y="47244"/>
                </a:lnTo>
                <a:lnTo>
                  <a:pt x="967066" y="35052"/>
                </a:lnTo>
                <a:close/>
              </a:path>
              <a:path w="1160779" h="281305">
                <a:moveTo>
                  <a:pt x="1000594" y="183070"/>
                </a:moveTo>
                <a:lnTo>
                  <a:pt x="996022" y="181546"/>
                </a:lnTo>
                <a:lnTo>
                  <a:pt x="956398" y="218122"/>
                </a:lnTo>
                <a:lnTo>
                  <a:pt x="956398" y="117449"/>
                </a:lnTo>
                <a:lnTo>
                  <a:pt x="961732" y="112877"/>
                </a:lnTo>
                <a:lnTo>
                  <a:pt x="967066" y="108305"/>
                </a:lnTo>
                <a:lnTo>
                  <a:pt x="947166" y="94589"/>
                </a:lnTo>
                <a:lnTo>
                  <a:pt x="939546" y="106781"/>
                </a:lnTo>
                <a:lnTo>
                  <a:pt x="892302" y="106781"/>
                </a:lnTo>
                <a:lnTo>
                  <a:pt x="902970" y="117449"/>
                </a:lnTo>
                <a:lnTo>
                  <a:pt x="912114" y="114401"/>
                </a:lnTo>
                <a:lnTo>
                  <a:pt x="919734" y="112877"/>
                </a:lnTo>
                <a:lnTo>
                  <a:pt x="941070" y="112877"/>
                </a:lnTo>
                <a:lnTo>
                  <a:pt x="941070" y="219646"/>
                </a:lnTo>
                <a:lnTo>
                  <a:pt x="942594" y="225844"/>
                </a:lnTo>
                <a:lnTo>
                  <a:pt x="941070" y="231940"/>
                </a:lnTo>
                <a:lnTo>
                  <a:pt x="936498" y="236512"/>
                </a:lnTo>
                <a:lnTo>
                  <a:pt x="953350" y="254800"/>
                </a:lnTo>
                <a:lnTo>
                  <a:pt x="958799" y="243598"/>
                </a:lnTo>
                <a:lnTo>
                  <a:pt x="968400" y="228079"/>
                </a:lnTo>
                <a:lnTo>
                  <a:pt x="975271" y="218122"/>
                </a:lnTo>
                <a:lnTo>
                  <a:pt x="982281" y="208000"/>
                </a:lnTo>
                <a:lnTo>
                  <a:pt x="1000594" y="183070"/>
                </a:lnTo>
                <a:close/>
              </a:path>
              <a:path w="1160779" h="281305">
                <a:moveTo>
                  <a:pt x="1105839" y="102209"/>
                </a:moveTo>
                <a:lnTo>
                  <a:pt x="1102525" y="99161"/>
                </a:lnTo>
                <a:lnTo>
                  <a:pt x="1087564" y="85445"/>
                </a:lnTo>
                <a:lnTo>
                  <a:pt x="1081468" y="94589"/>
                </a:lnTo>
                <a:lnTo>
                  <a:pt x="1081468" y="106781"/>
                </a:lnTo>
                <a:lnTo>
                  <a:pt x="1081468" y="151066"/>
                </a:lnTo>
                <a:lnTo>
                  <a:pt x="1081468" y="157162"/>
                </a:lnTo>
                <a:lnTo>
                  <a:pt x="1081468" y="215074"/>
                </a:lnTo>
                <a:lnTo>
                  <a:pt x="1028026" y="215074"/>
                </a:lnTo>
                <a:lnTo>
                  <a:pt x="1028026" y="157162"/>
                </a:lnTo>
                <a:lnTo>
                  <a:pt x="1081468" y="157162"/>
                </a:lnTo>
                <a:lnTo>
                  <a:pt x="1081468" y="151066"/>
                </a:lnTo>
                <a:lnTo>
                  <a:pt x="1028026" y="151066"/>
                </a:lnTo>
                <a:lnTo>
                  <a:pt x="1028026" y="106781"/>
                </a:lnTo>
                <a:lnTo>
                  <a:pt x="1081468" y="106781"/>
                </a:lnTo>
                <a:lnTo>
                  <a:pt x="1081468" y="94589"/>
                </a:lnTo>
                <a:lnTo>
                  <a:pt x="1078420" y="99161"/>
                </a:lnTo>
                <a:lnTo>
                  <a:pt x="1028026" y="99161"/>
                </a:lnTo>
                <a:lnTo>
                  <a:pt x="1011262" y="90017"/>
                </a:lnTo>
                <a:lnTo>
                  <a:pt x="1012139" y="107975"/>
                </a:lnTo>
                <a:lnTo>
                  <a:pt x="1012596" y="127368"/>
                </a:lnTo>
                <a:lnTo>
                  <a:pt x="1012609" y="129641"/>
                </a:lnTo>
                <a:lnTo>
                  <a:pt x="1012736" y="193738"/>
                </a:lnTo>
                <a:lnTo>
                  <a:pt x="1012609" y="208000"/>
                </a:lnTo>
                <a:lnTo>
                  <a:pt x="1012164" y="228892"/>
                </a:lnTo>
                <a:lnTo>
                  <a:pt x="1012050" y="231940"/>
                </a:lnTo>
                <a:lnTo>
                  <a:pt x="1011262" y="248704"/>
                </a:lnTo>
                <a:lnTo>
                  <a:pt x="1028026" y="242608"/>
                </a:lnTo>
                <a:lnTo>
                  <a:pt x="1028026" y="221170"/>
                </a:lnTo>
                <a:lnTo>
                  <a:pt x="1081468" y="221170"/>
                </a:lnTo>
                <a:lnTo>
                  <a:pt x="1081468" y="238036"/>
                </a:lnTo>
                <a:lnTo>
                  <a:pt x="1098232" y="228892"/>
                </a:lnTo>
                <a:lnTo>
                  <a:pt x="1096987" y="188633"/>
                </a:lnTo>
                <a:lnTo>
                  <a:pt x="1096708" y="109829"/>
                </a:lnTo>
                <a:lnTo>
                  <a:pt x="1100366" y="106781"/>
                </a:lnTo>
                <a:lnTo>
                  <a:pt x="1105839" y="102209"/>
                </a:lnTo>
                <a:close/>
              </a:path>
              <a:path w="1160779" h="281305">
                <a:moveTo>
                  <a:pt x="1160716" y="54864"/>
                </a:moveTo>
                <a:lnTo>
                  <a:pt x="1158735" y="53340"/>
                </a:lnTo>
                <a:lnTo>
                  <a:pt x="1140904" y="39624"/>
                </a:lnTo>
                <a:lnTo>
                  <a:pt x="1131760" y="53340"/>
                </a:lnTo>
                <a:lnTo>
                  <a:pt x="1031074" y="53340"/>
                </a:lnTo>
                <a:lnTo>
                  <a:pt x="1036231" y="42773"/>
                </a:lnTo>
                <a:lnTo>
                  <a:pt x="1040409" y="33909"/>
                </a:lnTo>
                <a:lnTo>
                  <a:pt x="1043711" y="26771"/>
                </a:lnTo>
                <a:lnTo>
                  <a:pt x="1046314" y="21336"/>
                </a:lnTo>
                <a:lnTo>
                  <a:pt x="1056982" y="15240"/>
                </a:lnTo>
                <a:lnTo>
                  <a:pt x="1031074" y="0"/>
                </a:lnTo>
                <a:lnTo>
                  <a:pt x="1017778" y="41363"/>
                </a:lnTo>
                <a:lnTo>
                  <a:pt x="992974" y="92671"/>
                </a:lnTo>
                <a:lnTo>
                  <a:pt x="970114" y="129641"/>
                </a:lnTo>
                <a:lnTo>
                  <a:pt x="973162" y="131165"/>
                </a:lnTo>
                <a:lnTo>
                  <a:pt x="987729" y="116332"/>
                </a:lnTo>
                <a:lnTo>
                  <a:pt x="1001737" y="99339"/>
                </a:lnTo>
                <a:lnTo>
                  <a:pt x="1015161" y="80340"/>
                </a:lnTo>
                <a:lnTo>
                  <a:pt x="1028026" y="59436"/>
                </a:lnTo>
                <a:lnTo>
                  <a:pt x="1134808" y="59436"/>
                </a:lnTo>
                <a:lnTo>
                  <a:pt x="1134732" y="127368"/>
                </a:lnTo>
                <a:lnTo>
                  <a:pt x="1134160" y="188633"/>
                </a:lnTo>
                <a:lnTo>
                  <a:pt x="1131570" y="231736"/>
                </a:lnTo>
                <a:lnTo>
                  <a:pt x="1119568" y="250228"/>
                </a:lnTo>
                <a:lnTo>
                  <a:pt x="1111935" y="248704"/>
                </a:lnTo>
                <a:lnTo>
                  <a:pt x="1105369" y="248475"/>
                </a:lnTo>
                <a:lnTo>
                  <a:pt x="1097089" y="247942"/>
                </a:lnTo>
                <a:lnTo>
                  <a:pt x="1087081" y="247421"/>
                </a:lnTo>
                <a:lnTo>
                  <a:pt x="1075359" y="247180"/>
                </a:lnTo>
                <a:lnTo>
                  <a:pt x="1075359" y="253276"/>
                </a:lnTo>
                <a:lnTo>
                  <a:pt x="1092492" y="257543"/>
                </a:lnTo>
                <a:lnTo>
                  <a:pt x="1104900" y="263372"/>
                </a:lnTo>
                <a:lnTo>
                  <a:pt x="1112443" y="270637"/>
                </a:lnTo>
                <a:lnTo>
                  <a:pt x="1114996" y="279184"/>
                </a:lnTo>
                <a:lnTo>
                  <a:pt x="1123569" y="275450"/>
                </a:lnTo>
                <a:lnTo>
                  <a:pt x="1147940" y="237451"/>
                </a:lnTo>
                <a:lnTo>
                  <a:pt x="1150035" y="193738"/>
                </a:lnTo>
                <a:lnTo>
                  <a:pt x="1150924" y="164922"/>
                </a:lnTo>
                <a:lnTo>
                  <a:pt x="1151382" y="133489"/>
                </a:lnTo>
                <a:lnTo>
                  <a:pt x="1151496" y="107975"/>
                </a:lnTo>
                <a:lnTo>
                  <a:pt x="1151559" y="64008"/>
                </a:lnTo>
                <a:lnTo>
                  <a:pt x="1156144" y="59436"/>
                </a:lnTo>
                <a:lnTo>
                  <a:pt x="116071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85305" y="2845689"/>
            <a:ext cx="222885" cy="271780"/>
          </a:xfrm>
          <a:custGeom>
            <a:avLst/>
            <a:gdLst/>
            <a:ahLst/>
            <a:cxnLst/>
            <a:rect l="l" t="t" r="r" b="b"/>
            <a:pathLst>
              <a:path w="222884" h="271780">
                <a:moveTo>
                  <a:pt x="0" y="50292"/>
                </a:moveTo>
                <a:lnTo>
                  <a:pt x="238" y="67782"/>
                </a:lnTo>
                <a:lnTo>
                  <a:pt x="783" y="91541"/>
                </a:lnTo>
                <a:lnTo>
                  <a:pt x="1285" y="118152"/>
                </a:lnTo>
                <a:lnTo>
                  <a:pt x="1404" y="167830"/>
                </a:lnTo>
                <a:lnTo>
                  <a:pt x="1317" y="180022"/>
                </a:lnTo>
                <a:lnTo>
                  <a:pt x="1202" y="189476"/>
                </a:lnTo>
                <a:lnTo>
                  <a:pt x="761" y="215887"/>
                </a:lnTo>
                <a:lnTo>
                  <a:pt x="326" y="240131"/>
                </a:lnTo>
                <a:lnTo>
                  <a:pt x="213" y="247775"/>
                </a:lnTo>
                <a:lnTo>
                  <a:pt x="0" y="271564"/>
                </a:lnTo>
                <a:lnTo>
                  <a:pt x="18287" y="263944"/>
                </a:lnTo>
                <a:lnTo>
                  <a:pt x="18287" y="74777"/>
                </a:lnTo>
                <a:lnTo>
                  <a:pt x="28955" y="67157"/>
                </a:lnTo>
                <a:lnTo>
                  <a:pt x="0" y="50292"/>
                </a:lnTo>
                <a:close/>
              </a:path>
              <a:path w="222884" h="271780">
                <a:moveTo>
                  <a:pt x="141833" y="238036"/>
                </a:moveTo>
                <a:lnTo>
                  <a:pt x="141833" y="242608"/>
                </a:lnTo>
                <a:lnTo>
                  <a:pt x="159651" y="247775"/>
                </a:lnTo>
                <a:lnTo>
                  <a:pt x="172016" y="254228"/>
                </a:lnTo>
                <a:lnTo>
                  <a:pt x="179222" y="262110"/>
                </a:lnTo>
                <a:lnTo>
                  <a:pt x="181559" y="271564"/>
                </a:lnTo>
                <a:lnTo>
                  <a:pt x="195320" y="267563"/>
                </a:lnTo>
                <a:lnTo>
                  <a:pt x="204793" y="260134"/>
                </a:lnTo>
                <a:lnTo>
                  <a:pt x="210266" y="249275"/>
                </a:lnTo>
                <a:lnTo>
                  <a:pt x="211087" y="242608"/>
                </a:lnTo>
                <a:lnTo>
                  <a:pt x="189166" y="242608"/>
                </a:lnTo>
                <a:lnTo>
                  <a:pt x="181559" y="241084"/>
                </a:lnTo>
                <a:lnTo>
                  <a:pt x="173859" y="240822"/>
                </a:lnTo>
                <a:lnTo>
                  <a:pt x="164582" y="240131"/>
                </a:lnTo>
                <a:lnTo>
                  <a:pt x="141833" y="238036"/>
                </a:lnTo>
                <a:close/>
              </a:path>
              <a:path w="222884" h="271780">
                <a:moveTo>
                  <a:pt x="216603" y="38100"/>
                </a:moveTo>
                <a:lnTo>
                  <a:pt x="193738" y="38100"/>
                </a:lnTo>
                <a:lnTo>
                  <a:pt x="193738" y="238036"/>
                </a:lnTo>
                <a:lnTo>
                  <a:pt x="189166" y="242608"/>
                </a:lnTo>
                <a:lnTo>
                  <a:pt x="211087" y="242608"/>
                </a:lnTo>
                <a:lnTo>
                  <a:pt x="212026" y="234988"/>
                </a:lnTo>
                <a:lnTo>
                  <a:pt x="212026" y="42672"/>
                </a:lnTo>
                <a:lnTo>
                  <a:pt x="216603" y="38100"/>
                </a:lnTo>
                <a:close/>
              </a:path>
              <a:path w="222884" h="271780">
                <a:moveTo>
                  <a:pt x="56489" y="91541"/>
                </a:moveTo>
                <a:lnTo>
                  <a:pt x="56489" y="210502"/>
                </a:lnTo>
                <a:lnTo>
                  <a:pt x="73253" y="202882"/>
                </a:lnTo>
                <a:lnTo>
                  <a:pt x="73253" y="187642"/>
                </a:lnTo>
                <a:lnTo>
                  <a:pt x="156179" y="187642"/>
                </a:lnTo>
                <a:lnTo>
                  <a:pt x="155828" y="181355"/>
                </a:lnTo>
                <a:lnTo>
                  <a:pt x="155798" y="180022"/>
                </a:lnTo>
                <a:lnTo>
                  <a:pt x="73253" y="180022"/>
                </a:lnTo>
                <a:lnTo>
                  <a:pt x="73253" y="109829"/>
                </a:lnTo>
                <a:lnTo>
                  <a:pt x="158690" y="109829"/>
                </a:lnTo>
                <a:lnTo>
                  <a:pt x="164795" y="103733"/>
                </a:lnTo>
                <a:lnTo>
                  <a:pt x="162751" y="102209"/>
                </a:lnTo>
                <a:lnTo>
                  <a:pt x="73253" y="102209"/>
                </a:lnTo>
                <a:lnTo>
                  <a:pt x="56489" y="91541"/>
                </a:lnTo>
                <a:close/>
              </a:path>
              <a:path w="222884" h="271780">
                <a:moveTo>
                  <a:pt x="156179" y="187642"/>
                </a:moveTo>
                <a:lnTo>
                  <a:pt x="138785" y="187642"/>
                </a:lnTo>
                <a:lnTo>
                  <a:pt x="138785" y="205930"/>
                </a:lnTo>
                <a:lnTo>
                  <a:pt x="157162" y="198310"/>
                </a:lnTo>
                <a:lnTo>
                  <a:pt x="156281" y="189476"/>
                </a:lnTo>
                <a:lnTo>
                  <a:pt x="156179" y="187642"/>
                </a:lnTo>
                <a:close/>
              </a:path>
              <a:path w="222884" h="271780">
                <a:moveTo>
                  <a:pt x="158690" y="109829"/>
                </a:moveTo>
                <a:lnTo>
                  <a:pt x="138785" y="109829"/>
                </a:lnTo>
                <a:lnTo>
                  <a:pt x="138785" y="180022"/>
                </a:lnTo>
                <a:lnTo>
                  <a:pt x="155798" y="180022"/>
                </a:lnTo>
                <a:lnTo>
                  <a:pt x="155662" y="174093"/>
                </a:lnTo>
                <a:lnTo>
                  <a:pt x="155638" y="112877"/>
                </a:lnTo>
                <a:lnTo>
                  <a:pt x="158690" y="109829"/>
                </a:lnTo>
                <a:close/>
              </a:path>
              <a:path w="222884" h="271780">
                <a:moveTo>
                  <a:pt x="146405" y="90017"/>
                </a:moveTo>
                <a:lnTo>
                  <a:pt x="137261" y="102209"/>
                </a:lnTo>
                <a:lnTo>
                  <a:pt x="162751" y="102209"/>
                </a:lnTo>
                <a:lnTo>
                  <a:pt x="146405" y="90017"/>
                </a:lnTo>
                <a:close/>
              </a:path>
              <a:path w="222884" h="271780">
                <a:moveTo>
                  <a:pt x="22872" y="0"/>
                </a:moveTo>
                <a:lnTo>
                  <a:pt x="18287" y="1524"/>
                </a:lnTo>
                <a:lnTo>
                  <a:pt x="26598" y="14668"/>
                </a:lnTo>
                <a:lnTo>
                  <a:pt x="33339" y="26669"/>
                </a:lnTo>
                <a:lnTo>
                  <a:pt x="38653" y="37528"/>
                </a:lnTo>
                <a:lnTo>
                  <a:pt x="42684" y="47244"/>
                </a:lnTo>
                <a:lnTo>
                  <a:pt x="44208" y="53340"/>
                </a:lnTo>
                <a:lnTo>
                  <a:pt x="47345" y="57912"/>
                </a:lnTo>
                <a:lnTo>
                  <a:pt x="51917" y="57912"/>
                </a:lnTo>
                <a:lnTo>
                  <a:pt x="53441" y="54863"/>
                </a:lnTo>
                <a:lnTo>
                  <a:pt x="56489" y="50292"/>
                </a:lnTo>
                <a:lnTo>
                  <a:pt x="59537" y="44196"/>
                </a:lnTo>
                <a:lnTo>
                  <a:pt x="61061" y="39624"/>
                </a:lnTo>
                <a:lnTo>
                  <a:pt x="61061" y="32004"/>
                </a:lnTo>
                <a:lnTo>
                  <a:pt x="59537" y="27432"/>
                </a:lnTo>
                <a:lnTo>
                  <a:pt x="53441" y="21336"/>
                </a:lnTo>
                <a:lnTo>
                  <a:pt x="48877" y="16502"/>
                </a:lnTo>
                <a:lnTo>
                  <a:pt x="42152" y="11239"/>
                </a:lnTo>
                <a:lnTo>
                  <a:pt x="33430" y="5691"/>
                </a:lnTo>
                <a:lnTo>
                  <a:pt x="22872" y="0"/>
                </a:lnTo>
                <a:close/>
              </a:path>
              <a:path w="222884" h="271780">
                <a:moveTo>
                  <a:pt x="202895" y="15240"/>
                </a:moveTo>
                <a:lnTo>
                  <a:pt x="192214" y="30480"/>
                </a:lnTo>
                <a:lnTo>
                  <a:pt x="88493" y="30480"/>
                </a:lnTo>
                <a:lnTo>
                  <a:pt x="99161" y="41148"/>
                </a:lnTo>
                <a:lnTo>
                  <a:pt x="106043" y="39385"/>
                </a:lnTo>
                <a:lnTo>
                  <a:pt x="113068" y="38481"/>
                </a:lnTo>
                <a:lnTo>
                  <a:pt x="120378" y="38147"/>
                </a:lnTo>
                <a:lnTo>
                  <a:pt x="216603" y="38100"/>
                </a:lnTo>
                <a:lnTo>
                  <a:pt x="222707" y="32004"/>
                </a:lnTo>
                <a:lnTo>
                  <a:pt x="202895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36724" y="3021139"/>
            <a:ext cx="47625" cy="82550"/>
          </a:xfrm>
          <a:custGeom>
            <a:avLst/>
            <a:gdLst/>
            <a:ahLst/>
            <a:cxnLst/>
            <a:rect l="l" t="t" r="r" b="b"/>
            <a:pathLst>
              <a:path w="47625" h="82550">
                <a:moveTo>
                  <a:pt x="24472" y="0"/>
                </a:moveTo>
                <a:lnTo>
                  <a:pt x="19900" y="0"/>
                </a:lnTo>
                <a:lnTo>
                  <a:pt x="13804" y="4572"/>
                </a:lnTo>
                <a:lnTo>
                  <a:pt x="9232" y="7620"/>
                </a:lnTo>
                <a:lnTo>
                  <a:pt x="6083" y="12192"/>
                </a:lnTo>
                <a:lnTo>
                  <a:pt x="6083" y="15240"/>
                </a:lnTo>
                <a:lnTo>
                  <a:pt x="4559" y="18287"/>
                </a:lnTo>
                <a:lnTo>
                  <a:pt x="6083" y="22860"/>
                </a:lnTo>
                <a:lnTo>
                  <a:pt x="6083" y="25908"/>
                </a:lnTo>
                <a:lnTo>
                  <a:pt x="7607" y="30480"/>
                </a:lnTo>
                <a:lnTo>
                  <a:pt x="10756" y="33528"/>
                </a:lnTo>
                <a:lnTo>
                  <a:pt x="13804" y="36575"/>
                </a:lnTo>
                <a:lnTo>
                  <a:pt x="16852" y="38100"/>
                </a:lnTo>
                <a:lnTo>
                  <a:pt x="21424" y="39624"/>
                </a:lnTo>
                <a:lnTo>
                  <a:pt x="29044" y="39624"/>
                </a:lnTo>
                <a:lnTo>
                  <a:pt x="26496" y="47112"/>
                </a:lnTo>
                <a:lnTo>
                  <a:pt x="23520" y="53428"/>
                </a:lnTo>
                <a:lnTo>
                  <a:pt x="20258" y="58583"/>
                </a:lnTo>
                <a:lnTo>
                  <a:pt x="16852" y="62585"/>
                </a:lnTo>
                <a:lnTo>
                  <a:pt x="13804" y="68681"/>
                </a:lnTo>
                <a:lnTo>
                  <a:pt x="9232" y="73253"/>
                </a:lnTo>
                <a:lnTo>
                  <a:pt x="3035" y="77825"/>
                </a:lnTo>
                <a:lnTo>
                  <a:pt x="0" y="80873"/>
                </a:lnTo>
                <a:lnTo>
                  <a:pt x="0" y="82397"/>
                </a:lnTo>
                <a:lnTo>
                  <a:pt x="3035" y="82397"/>
                </a:lnTo>
                <a:lnTo>
                  <a:pt x="7607" y="80873"/>
                </a:lnTo>
                <a:lnTo>
                  <a:pt x="13804" y="80873"/>
                </a:lnTo>
                <a:lnTo>
                  <a:pt x="19900" y="74777"/>
                </a:lnTo>
                <a:lnTo>
                  <a:pt x="27520" y="65633"/>
                </a:lnTo>
                <a:lnTo>
                  <a:pt x="33569" y="59035"/>
                </a:lnTo>
                <a:lnTo>
                  <a:pt x="38188" y="52857"/>
                </a:lnTo>
                <a:lnTo>
                  <a:pt x="41665" y="46945"/>
                </a:lnTo>
                <a:lnTo>
                  <a:pt x="44284" y="41148"/>
                </a:lnTo>
                <a:lnTo>
                  <a:pt x="47332" y="33528"/>
                </a:lnTo>
                <a:lnTo>
                  <a:pt x="47332" y="15240"/>
                </a:lnTo>
                <a:lnTo>
                  <a:pt x="44284" y="6096"/>
                </a:lnTo>
                <a:lnTo>
                  <a:pt x="39712" y="3048"/>
                </a:lnTo>
                <a:lnTo>
                  <a:pt x="2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23516" y="2841116"/>
            <a:ext cx="576580" cy="281305"/>
          </a:xfrm>
          <a:custGeom>
            <a:avLst/>
            <a:gdLst/>
            <a:ahLst/>
            <a:cxnLst/>
            <a:rect l="l" t="t" r="r" b="b"/>
            <a:pathLst>
              <a:path w="576579" h="281305">
                <a:moveTo>
                  <a:pt x="270027" y="250228"/>
                </a:moveTo>
                <a:lnTo>
                  <a:pt x="253365" y="214718"/>
                </a:lnTo>
                <a:lnTo>
                  <a:pt x="253174" y="196786"/>
                </a:lnTo>
                <a:lnTo>
                  <a:pt x="247078" y="196786"/>
                </a:lnTo>
                <a:lnTo>
                  <a:pt x="244932" y="232448"/>
                </a:lnTo>
                <a:lnTo>
                  <a:pt x="244030" y="241084"/>
                </a:lnTo>
                <a:lnTo>
                  <a:pt x="242506" y="250228"/>
                </a:lnTo>
                <a:lnTo>
                  <a:pt x="239458" y="254800"/>
                </a:lnTo>
                <a:lnTo>
                  <a:pt x="192214" y="254800"/>
                </a:lnTo>
                <a:lnTo>
                  <a:pt x="181114" y="253974"/>
                </a:lnTo>
                <a:lnTo>
                  <a:pt x="173164" y="249275"/>
                </a:lnTo>
                <a:lnTo>
                  <a:pt x="168630" y="240880"/>
                </a:lnTo>
                <a:lnTo>
                  <a:pt x="167830" y="228892"/>
                </a:lnTo>
                <a:lnTo>
                  <a:pt x="167830" y="148018"/>
                </a:lnTo>
                <a:lnTo>
                  <a:pt x="266890" y="148018"/>
                </a:lnTo>
                <a:lnTo>
                  <a:pt x="242506" y="123545"/>
                </a:lnTo>
                <a:lnTo>
                  <a:pt x="225742" y="140309"/>
                </a:lnTo>
                <a:lnTo>
                  <a:pt x="141833" y="140309"/>
                </a:lnTo>
                <a:lnTo>
                  <a:pt x="141833" y="76301"/>
                </a:lnTo>
                <a:lnTo>
                  <a:pt x="237934" y="76301"/>
                </a:lnTo>
                <a:lnTo>
                  <a:pt x="213550" y="53340"/>
                </a:lnTo>
                <a:lnTo>
                  <a:pt x="196786" y="68580"/>
                </a:lnTo>
                <a:lnTo>
                  <a:pt x="141833" y="68580"/>
                </a:lnTo>
                <a:lnTo>
                  <a:pt x="141833" y="22860"/>
                </a:lnTo>
                <a:lnTo>
                  <a:pt x="152488" y="13716"/>
                </a:lnTo>
                <a:lnTo>
                  <a:pt x="125056" y="1524"/>
                </a:lnTo>
                <a:lnTo>
                  <a:pt x="125056" y="70205"/>
                </a:lnTo>
                <a:lnTo>
                  <a:pt x="64109" y="70205"/>
                </a:lnTo>
                <a:lnTo>
                  <a:pt x="67500" y="63296"/>
                </a:lnTo>
                <a:lnTo>
                  <a:pt x="73736" y="49542"/>
                </a:lnTo>
                <a:lnTo>
                  <a:pt x="76288" y="42672"/>
                </a:lnTo>
                <a:lnTo>
                  <a:pt x="86956" y="38100"/>
                </a:lnTo>
                <a:lnTo>
                  <a:pt x="59524" y="22860"/>
                </a:lnTo>
                <a:lnTo>
                  <a:pt x="52628" y="51511"/>
                </a:lnTo>
                <a:lnTo>
                  <a:pt x="43281" y="78155"/>
                </a:lnTo>
                <a:lnTo>
                  <a:pt x="31369" y="103098"/>
                </a:lnTo>
                <a:lnTo>
                  <a:pt x="16764" y="126593"/>
                </a:lnTo>
                <a:lnTo>
                  <a:pt x="21336" y="129641"/>
                </a:lnTo>
                <a:lnTo>
                  <a:pt x="32232" y="117690"/>
                </a:lnTo>
                <a:lnTo>
                  <a:pt x="42303" y="104876"/>
                </a:lnTo>
                <a:lnTo>
                  <a:pt x="51803" y="91503"/>
                </a:lnTo>
                <a:lnTo>
                  <a:pt x="61061" y="77825"/>
                </a:lnTo>
                <a:lnTo>
                  <a:pt x="125056" y="77825"/>
                </a:lnTo>
                <a:lnTo>
                  <a:pt x="125056" y="140309"/>
                </a:lnTo>
                <a:lnTo>
                  <a:pt x="0" y="140309"/>
                </a:lnTo>
                <a:lnTo>
                  <a:pt x="10668" y="151066"/>
                </a:lnTo>
                <a:lnTo>
                  <a:pt x="23812" y="148971"/>
                </a:lnTo>
                <a:lnTo>
                  <a:pt x="31026" y="148285"/>
                </a:lnTo>
                <a:lnTo>
                  <a:pt x="38100" y="148018"/>
                </a:lnTo>
                <a:lnTo>
                  <a:pt x="91528" y="148018"/>
                </a:lnTo>
                <a:lnTo>
                  <a:pt x="84480" y="188023"/>
                </a:lnTo>
                <a:lnTo>
                  <a:pt x="61366" y="235191"/>
                </a:lnTo>
                <a:lnTo>
                  <a:pt x="25768" y="263715"/>
                </a:lnTo>
                <a:lnTo>
                  <a:pt x="0" y="277660"/>
                </a:lnTo>
                <a:lnTo>
                  <a:pt x="0" y="280708"/>
                </a:lnTo>
                <a:lnTo>
                  <a:pt x="52806" y="258432"/>
                </a:lnTo>
                <a:lnTo>
                  <a:pt x="83921" y="230416"/>
                </a:lnTo>
                <a:lnTo>
                  <a:pt x="101244" y="193751"/>
                </a:lnTo>
                <a:lnTo>
                  <a:pt x="108292" y="148018"/>
                </a:lnTo>
                <a:lnTo>
                  <a:pt x="152488" y="148018"/>
                </a:lnTo>
                <a:lnTo>
                  <a:pt x="152488" y="238036"/>
                </a:lnTo>
                <a:lnTo>
                  <a:pt x="153327" y="251180"/>
                </a:lnTo>
                <a:lnTo>
                  <a:pt x="158064" y="260896"/>
                </a:lnTo>
                <a:lnTo>
                  <a:pt x="166497" y="267182"/>
                </a:lnTo>
                <a:lnTo>
                  <a:pt x="178498" y="270040"/>
                </a:lnTo>
                <a:lnTo>
                  <a:pt x="236410" y="270040"/>
                </a:lnTo>
                <a:lnTo>
                  <a:pt x="248069" y="268668"/>
                </a:lnTo>
                <a:lnTo>
                  <a:pt x="257746" y="264706"/>
                </a:lnTo>
                <a:lnTo>
                  <a:pt x="265163" y="258470"/>
                </a:lnTo>
                <a:lnTo>
                  <a:pt x="270027" y="250228"/>
                </a:lnTo>
                <a:close/>
              </a:path>
              <a:path w="576579" h="281305">
                <a:moveTo>
                  <a:pt x="346227" y="97637"/>
                </a:moveTo>
                <a:lnTo>
                  <a:pt x="319557" y="65646"/>
                </a:lnTo>
                <a:lnTo>
                  <a:pt x="308127" y="57912"/>
                </a:lnTo>
                <a:lnTo>
                  <a:pt x="305079" y="59436"/>
                </a:lnTo>
                <a:lnTo>
                  <a:pt x="312572" y="72821"/>
                </a:lnTo>
                <a:lnTo>
                  <a:pt x="318604" y="84670"/>
                </a:lnTo>
                <a:lnTo>
                  <a:pt x="323291" y="95542"/>
                </a:lnTo>
                <a:lnTo>
                  <a:pt x="326415" y="105257"/>
                </a:lnTo>
                <a:lnTo>
                  <a:pt x="329463" y="114401"/>
                </a:lnTo>
                <a:lnTo>
                  <a:pt x="332524" y="118973"/>
                </a:lnTo>
                <a:lnTo>
                  <a:pt x="335572" y="118973"/>
                </a:lnTo>
                <a:lnTo>
                  <a:pt x="338607" y="117449"/>
                </a:lnTo>
                <a:lnTo>
                  <a:pt x="343179" y="112877"/>
                </a:lnTo>
                <a:lnTo>
                  <a:pt x="344703" y="109829"/>
                </a:lnTo>
                <a:lnTo>
                  <a:pt x="346227" y="103733"/>
                </a:lnTo>
                <a:lnTo>
                  <a:pt x="346227" y="97637"/>
                </a:lnTo>
                <a:close/>
              </a:path>
              <a:path w="576579" h="281305">
                <a:moveTo>
                  <a:pt x="389001" y="19812"/>
                </a:moveTo>
                <a:lnTo>
                  <a:pt x="362991" y="4572"/>
                </a:lnTo>
                <a:lnTo>
                  <a:pt x="363207" y="22860"/>
                </a:lnTo>
                <a:lnTo>
                  <a:pt x="363753" y="52971"/>
                </a:lnTo>
                <a:lnTo>
                  <a:pt x="364274" y="91452"/>
                </a:lnTo>
                <a:lnTo>
                  <a:pt x="364515" y="140309"/>
                </a:lnTo>
                <a:lnTo>
                  <a:pt x="334937" y="169341"/>
                </a:lnTo>
                <a:lnTo>
                  <a:pt x="301320" y="196938"/>
                </a:lnTo>
                <a:lnTo>
                  <a:pt x="295948" y="199834"/>
                </a:lnTo>
                <a:lnTo>
                  <a:pt x="315760" y="218122"/>
                </a:lnTo>
                <a:lnTo>
                  <a:pt x="343293" y="176364"/>
                </a:lnTo>
                <a:lnTo>
                  <a:pt x="364515" y="151066"/>
                </a:lnTo>
                <a:lnTo>
                  <a:pt x="364274" y="195834"/>
                </a:lnTo>
                <a:lnTo>
                  <a:pt x="363778" y="230416"/>
                </a:lnTo>
                <a:lnTo>
                  <a:pt x="363220" y="260667"/>
                </a:lnTo>
                <a:lnTo>
                  <a:pt x="362991" y="280708"/>
                </a:lnTo>
                <a:lnTo>
                  <a:pt x="381381" y="270040"/>
                </a:lnTo>
                <a:lnTo>
                  <a:pt x="380492" y="258025"/>
                </a:lnTo>
                <a:lnTo>
                  <a:pt x="380034" y="246989"/>
                </a:lnTo>
                <a:lnTo>
                  <a:pt x="379869" y="236829"/>
                </a:lnTo>
                <a:lnTo>
                  <a:pt x="379857" y="151066"/>
                </a:lnTo>
                <a:lnTo>
                  <a:pt x="379857" y="30480"/>
                </a:lnTo>
                <a:lnTo>
                  <a:pt x="389001" y="19812"/>
                </a:lnTo>
                <a:close/>
              </a:path>
              <a:path w="576579" h="281305">
                <a:moveTo>
                  <a:pt x="462153" y="215074"/>
                </a:moveTo>
                <a:lnTo>
                  <a:pt x="428625" y="180022"/>
                </a:lnTo>
                <a:lnTo>
                  <a:pt x="424053" y="183070"/>
                </a:lnTo>
                <a:lnTo>
                  <a:pt x="430314" y="193103"/>
                </a:lnTo>
                <a:lnTo>
                  <a:pt x="435292" y="202692"/>
                </a:lnTo>
                <a:lnTo>
                  <a:pt x="438835" y="212013"/>
                </a:lnTo>
                <a:lnTo>
                  <a:pt x="440817" y="221170"/>
                </a:lnTo>
                <a:lnTo>
                  <a:pt x="442341" y="230416"/>
                </a:lnTo>
                <a:lnTo>
                  <a:pt x="445389" y="234988"/>
                </a:lnTo>
                <a:lnTo>
                  <a:pt x="449961" y="234988"/>
                </a:lnTo>
                <a:lnTo>
                  <a:pt x="453009" y="233464"/>
                </a:lnTo>
                <a:lnTo>
                  <a:pt x="459105" y="227368"/>
                </a:lnTo>
                <a:lnTo>
                  <a:pt x="460629" y="224218"/>
                </a:lnTo>
                <a:lnTo>
                  <a:pt x="462153" y="219646"/>
                </a:lnTo>
                <a:lnTo>
                  <a:pt x="462153" y="215074"/>
                </a:lnTo>
                <a:close/>
              </a:path>
              <a:path w="576579" h="281305">
                <a:moveTo>
                  <a:pt x="556729" y="53340"/>
                </a:moveTo>
                <a:lnTo>
                  <a:pt x="549109" y="45720"/>
                </a:lnTo>
                <a:lnTo>
                  <a:pt x="538441" y="35052"/>
                </a:lnTo>
                <a:lnTo>
                  <a:pt x="527786" y="45720"/>
                </a:lnTo>
                <a:lnTo>
                  <a:pt x="451485" y="45720"/>
                </a:lnTo>
                <a:lnTo>
                  <a:pt x="455168" y="40005"/>
                </a:lnTo>
                <a:lnTo>
                  <a:pt x="459295" y="34290"/>
                </a:lnTo>
                <a:lnTo>
                  <a:pt x="463689" y="28575"/>
                </a:lnTo>
                <a:lnTo>
                  <a:pt x="468249" y="22860"/>
                </a:lnTo>
                <a:lnTo>
                  <a:pt x="480441" y="18288"/>
                </a:lnTo>
                <a:lnTo>
                  <a:pt x="456057" y="0"/>
                </a:lnTo>
                <a:lnTo>
                  <a:pt x="451167" y="12344"/>
                </a:lnTo>
                <a:lnTo>
                  <a:pt x="445579" y="24384"/>
                </a:lnTo>
                <a:lnTo>
                  <a:pt x="439115" y="36436"/>
                </a:lnTo>
                <a:lnTo>
                  <a:pt x="431673" y="48768"/>
                </a:lnTo>
                <a:lnTo>
                  <a:pt x="423951" y="61671"/>
                </a:lnTo>
                <a:lnTo>
                  <a:pt x="414528" y="75298"/>
                </a:lnTo>
                <a:lnTo>
                  <a:pt x="403377" y="89789"/>
                </a:lnTo>
                <a:lnTo>
                  <a:pt x="390525" y="105257"/>
                </a:lnTo>
                <a:lnTo>
                  <a:pt x="392049" y="108305"/>
                </a:lnTo>
                <a:lnTo>
                  <a:pt x="404050" y="98259"/>
                </a:lnTo>
                <a:lnTo>
                  <a:pt x="414909" y="88480"/>
                </a:lnTo>
                <a:lnTo>
                  <a:pt x="424624" y="78689"/>
                </a:lnTo>
                <a:lnTo>
                  <a:pt x="433197" y="68580"/>
                </a:lnTo>
                <a:lnTo>
                  <a:pt x="438099" y="78359"/>
                </a:lnTo>
                <a:lnTo>
                  <a:pt x="441579" y="86956"/>
                </a:lnTo>
                <a:lnTo>
                  <a:pt x="443903" y="94399"/>
                </a:lnTo>
                <a:lnTo>
                  <a:pt x="445389" y="100685"/>
                </a:lnTo>
                <a:lnTo>
                  <a:pt x="446913" y="106781"/>
                </a:lnTo>
                <a:lnTo>
                  <a:pt x="448437" y="109829"/>
                </a:lnTo>
                <a:lnTo>
                  <a:pt x="453009" y="109829"/>
                </a:lnTo>
                <a:lnTo>
                  <a:pt x="454533" y="108305"/>
                </a:lnTo>
                <a:lnTo>
                  <a:pt x="460629" y="105257"/>
                </a:lnTo>
                <a:lnTo>
                  <a:pt x="462153" y="100685"/>
                </a:lnTo>
                <a:lnTo>
                  <a:pt x="462153" y="96113"/>
                </a:lnTo>
                <a:lnTo>
                  <a:pt x="463638" y="91630"/>
                </a:lnTo>
                <a:lnTo>
                  <a:pt x="439750" y="68580"/>
                </a:lnTo>
                <a:lnTo>
                  <a:pt x="434721" y="65532"/>
                </a:lnTo>
                <a:lnTo>
                  <a:pt x="439293" y="62484"/>
                </a:lnTo>
                <a:lnTo>
                  <a:pt x="445389" y="53340"/>
                </a:lnTo>
                <a:lnTo>
                  <a:pt x="527786" y="53340"/>
                </a:lnTo>
                <a:lnTo>
                  <a:pt x="502246" y="86398"/>
                </a:lnTo>
                <a:lnTo>
                  <a:pt x="469773" y="115925"/>
                </a:lnTo>
                <a:lnTo>
                  <a:pt x="431863" y="138607"/>
                </a:lnTo>
                <a:lnTo>
                  <a:pt x="390525" y="155638"/>
                </a:lnTo>
                <a:lnTo>
                  <a:pt x="390525" y="158686"/>
                </a:lnTo>
                <a:lnTo>
                  <a:pt x="430530" y="147980"/>
                </a:lnTo>
                <a:lnTo>
                  <a:pt x="477685" y="123812"/>
                </a:lnTo>
                <a:lnTo>
                  <a:pt x="509498" y="99161"/>
                </a:lnTo>
                <a:lnTo>
                  <a:pt x="536054" y="70840"/>
                </a:lnTo>
                <a:lnTo>
                  <a:pt x="546061" y="57912"/>
                </a:lnTo>
                <a:lnTo>
                  <a:pt x="556729" y="53340"/>
                </a:lnTo>
                <a:close/>
              </a:path>
              <a:path w="576579" h="281305">
                <a:moveTo>
                  <a:pt x="576541" y="170878"/>
                </a:moveTo>
                <a:lnTo>
                  <a:pt x="555205" y="149542"/>
                </a:lnTo>
                <a:lnTo>
                  <a:pt x="541489" y="163258"/>
                </a:lnTo>
                <a:lnTo>
                  <a:pt x="527786" y="163258"/>
                </a:lnTo>
                <a:lnTo>
                  <a:pt x="527786" y="134213"/>
                </a:lnTo>
                <a:lnTo>
                  <a:pt x="536917" y="126593"/>
                </a:lnTo>
                <a:lnTo>
                  <a:pt x="509498" y="112877"/>
                </a:lnTo>
                <a:lnTo>
                  <a:pt x="509727" y="121170"/>
                </a:lnTo>
                <a:lnTo>
                  <a:pt x="510260" y="132321"/>
                </a:lnTo>
                <a:lnTo>
                  <a:pt x="510781" y="146354"/>
                </a:lnTo>
                <a:lnTo>
                  <a:pt x="511022" y="163258"/>
                </a:lnTo>
                <a:lnTo>
                  <a:pt x="385953" y="163258"/>
                </a:lnTo>
                <a:lnTo>
                  <a:pt x="396621" y="173926"/>
                </a:lnTo>
                <a:lnTo>
                  <a:pt x="403491" y="172808"/>
                </a:lnTo>
                <a:lnTo>
                  <a:pt x="410527" y="171831"/>
                </a:lnTo>
                <a:lnTo>
                  <a:pt x="417830" y="171145"/>
                </a:lnTo>
                <a:lnTo>
                  <a:pt x="425577" y="170878"/>
                </a:lnTo>
                <a:lnTo>
                  <a:pt x="511022" y="170878"/>
                </a:lnTo>
                <a:lnTo>
                  <a:pt x="511022" y="250228"/>
                </a:lnTo>
                <a:lnTo>
                  <a:pt x="504913" y="253276"/>
                </a:lnTo>
                <a:lnTo>
                  <a:pt x="500316" y="253873"/>
                </a:lnTo>
                <a:lnTo>
                  <a:pt x="491147" y="253466"/>
                </a:lnTo>
                <a:lnTo>
                  <a:pt x="477405" y="252209"/>
                </a:lnTo>
                <a:lnTo>
                  <a:pt x="459105" y="250228"/>
                </a:lnTo>
                <a:lnTo>
                  <a:pt x="459105" y="256324"/>
                </a:lnTo>
                <a:lnTo>
                  <a:pt x="477354" y="262064"/>
                </a:lnTo>
                <a:lnTo>
                  <a:pt x="490766" y="267957"/>
                </a:lnTo>
                <a:lnTo>
                  <a:pt x="499033" y="274116"/>
                </a:lnTo>
                <a:lnTo>
                  <a:pt x="501865" y="280708"/>
                </a:lnTo>
                <a:lnTo>
                  <a:pt x="512978" y="276161"/>
                </a:lnTo>
                <a:lnTo>
                  <a:pt x="521106" y="269468"/>
                </a:lnTo>
                <a:lnTo>
                  <a:pt x="526084" y="260781"/>
                </a:lnTo>
                <a:lnTo>
                  <a:pt x="527189" y="253873"/>
                </a:lnTo>
                <a:lnTo>
                  <a:pt x="527786" y="250228"/>
                </a:lnTo>
                <a:lnTo>
                  <a:pt x="527786" y="170878"/>
                </a:lnTo>
                <a:lnTo>
                  <a:pt x="576541" y="170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33255" y="2844164"/>
            <a:ext cx="274955" cy="278130"/>
          </a:xfrm>
          <a:custGeom>
            <a:avLst/>
            <a:gdLst/>
            <a:ahLst/>
            <a:cxnLst/>
            <a:rect l="l" t="t" r="r" b="b"/>
            <a:pathLst>
              <a:path w="274954" h="278130">
                <a:moveTo>
                  <a:pt x="13715" y="247180"/>
                </a:moveTo>
                <a:lnTo>
                  <a:pt x="13715" y="253276"/>
                </a:lnTo>
                <a:lnTo>
                  <a:pt x="26895" y="258371"/>
                </a:lnTo>
                <a:lnTo>
                  <a:pt x="36474" y="264325"/>
                </a:lnTo>
                <a:lnTo>
                  <a:pt x="42319" y="270849"/>
                </a:lnTo>
                <a:lnTo>
                  <a:pt x="44297" y="277660"/>
                </a:lnTo>
                <a:lnTo>
                  <a:pt x="54298" y="272492"/>
                </a:lnTo>
                <a:lnTo>
                  <a:pt x="61442" y="266039"/>
                </a:lnTo>
                <a:lnTo>
                  <a:pt x="65728" y="258157"/>
                </a:lnTo>
                <a:lnTo>
                  <a:pt x="66696" y="251752"/>
                </a:lnTo>
                <a:lnTo>
                  <a:pt x="42773" y="251752"/>
                </a:lnTo>
                <a:lnTo>
                  <a:pt x="37604" y="251466"/>
                </a:lnTo>
                <a:lnTo>
                  <a:pt x="31140" y="250609"/>
                </a:lnTo>
                <a:lnTo>
                  <a:pt x="23228" y="249180"/>
                </a:lnTo>
                <a:lnTo>
                  <a:pt x="13715" y="247180"/>
                </a:lnTo>
                <a:close/>
              </a:path>
              <a:path w="274954" h="278130">
                <a:moveTo>
                  <a:pt x="158686" y="138785"/>
                </a:moveTo>
                <a:lnTo>
                  <a:pt x="141922" y="138785"/>
                </a:lnTo>
                <a:lnTo>
                  <a:pt x="135013" y="154267"/>
                </a:lnTo>
                <a:lnTo>
                  <a:pt x="128128" y="168581"/>
                </a:lnTo>
                <a:lnTo>
                  <a:pt x="121260" y="181735"/>
                </a:lnTo>
                <a:lnTo>
                  <a:pt x="114401" y="193738"/>
                </a:lnTo>
                <a:lnTo>
                  <a:pt x="134171" y="199453"/>
                </a:lnTo>
                <a:lnTo>
                  <a:pt x="152204" y="205168"/>
                </a:lnTo>
                <a:lnTo>
                  <a:pt x="168506" y="210883"/>
                </a:lnTo>
                <a:lnTo>
                  <a:pt x="183083" y="216598"/>
                </a:lnTo>
                <a:lnTo>
                  <a:pt x="164755" y="233778"/>
                </a:lnTo>
                <a:lnTo>
                  <a:pt x="141693" y="248500"/>
                </a:lnTo>
                <a:lnTo>
                  <a:pt x="113774" y="260632"/>
                </a:lnTo>
                <a:lnTo>
                  <a:pt x="80873" y="270040"/>
                </a:lnTo>
                <a:lnTo>
                  <a:pt x="83921" y="274612"/>
                </a:lnTo>
                <a:lnTo>
                  <a:pt x="125685" y="265087"/>
                </a:lnTo>
                <a:lnTo>
                  <a:pt x="170021" y="246179"/>
                </a:lnTo>
                <a:lnTo>
                  <a:pt x="198310" y="224320"/>
                </a:lnTo>
                <a:lnTo>
                  <a:pt x="230167" y="224320"/>
                </a:lnTo>
                <a:lnTo>
                  <a:pt x="228236" y="223316"/>
                </a:lnTo>
                <a:lnTo>
                  <a:pt x="217248" y="218352"/>
                </a:lnTo>
                <a:lnTo>
                  <a:pt x="204406" y="213550"/>
                </a:lnTo>
                <a:lnTo>
                  <a:pt x="207953" y="207454"/>
                </a:lnTo>
                <a:lnTo>
                  <a:pt x="189166" y="207454"/>
                </a:lnTo>
                <a:lnTo>
                  <a:pt x="149052" y="195238"/>
                </a:lnTo>
                <a:lnTo>
                  <a:pt x="132689" y="190690"/>
                </a:lnTo>
                <a:lnTo>
                  <a:pt x="158686" y="138785"/>
                </a:lnTo>
                <a:close/>
              </a:path>
              <a:path w="274954" h="278130">
                <a:moveTo>
                  <a:pt x="230167" y="224320"/>
                </a:moveTo>
                <a:lnTo>
                  <a:pt x="198310" y="224320"/>
                </a:lnTo>
                <a:lnTo>
                  <a:pt x="211193" y="231463"/>
                </a:lnTo>
                <a:lnTo>
                  <a:pt x="222505" y="239179"/>
                </a:lnTo>
                <a:lnTo>
                  <a:pt x="232391" y="247465"/>
                </a:lnTo>
                <a:lnTo>
                  <a:pt x="240995" y="256324"/>
                </a:lnTo>
                <a:lnTo>
                  <a:pt x="248704" y="263944"/>
                </a:lnTo>
                <a:lnTo>
                  <a:pt x="254800" y="268516"/>
                </a:lnTo>
                <a:lnTo>
                  <a:pt x="257848" y="268516"/>
                </a:lnTo>
                <a:lnTo>
                  <a:pt x="260896" y="265468"/>
                </a:lnTo>
                <a:lnTo>
                  <a:pt x="260896" y="262420"/>
                </a:lnTo>
                <a:lnTo>
                  <a:pt x="262301" y="259610"/>
                </a:lnTo>
                <a:lnTo>
                  <a:pt x="262420" y="253276"/>
                </a:lnTo>
                <a:lnTo>
                  <a:pt x="259372" y="247180"/>
                </a:lnTo>
                <a:lnTo>
                  <a:pt x="257848" y="242608"/>
                </a:lnTo>
                <a:lnTo>
                  <a:pt x="253276" y="238036"/>
                </a:lnTo>
                <a:lnTo>
                  <a:pt x="244132" y="231940"/>
                </a:lnTo>
                <a:lnTo>
                  <a:pt x="237240" y="227995"/>
                </a:lnTo>
                <a:lnTo>
                  <a:pt x="230167" y="224320"/>
                </a:lnTo>
                <a:close/>
              </a:path>
              <a:path w="274954" h="278130">
                <a:moveTo>
                  <a:pt x="67157" y="148018"/>
                </a:moveTo>
                <a:lnTo>
                  <a:pt x="51917" y="148018"/>
                </a:lnTo>
                <a:lnTo>
                  <a:pt x="51917" y="247180"/>
                </a:lnTo>
                <a:lnTo>
                  <a:pt x="48869" y="251752"/>
                </a:lnTo>
                <a:lnTo>
                  <a:pt x="66696" y="251752"/>
                </a:lnTo>
                <a:lnTo>
                  <a:pt x="67085" y="249180"/>
                </a:lnTo>
                <a:lnTo>
                  <a:pt x="67157" y="148018"/>
                </a:lnTo>
                <a:close/>
              </a:path>
              <a:path w="274954" h="278130">
                <a:moveTo>
                  <a:pt x="236410" y="138785"/>
                </a:moveTo>
                <a:lnTo>
                  <a:pt x="216598" y="138785"/>
                </a:lnTo>
                <a:lnTo>
                  <a:pt x="210599" y="157696"/>
                </a:lnTo>
                <a:lnTo>
                  <a:pt x="204030" y="175439"/>
                </a:lnTo>
                <a:lnTo>
                  <a:pt x="196887" y="192022"/>
                </a:lnTo>
                <a:lnTo>
                  <a:pt x="189166" y="207454"/>
                </a:lnTo>
                <a:lnTo>
                  <a:pt x="207953" y="207454"/>
                </a:lnTo>
                <a:lnTo>
                  <a:pt x="212193" y="200166"/>
                </a:lnTo>
                <a:lnTo>
                  <a:pt x="219836" y="183059"/>
                </a:lnTo>
                <a:lnTo>
                  <a:pt x="227766" y="162506"/>
                </a:lnTo>
                <a:lnTo>
                  <a:pt x="236410" y="138785"/>
                </a:lnTo>
                <a:close/>
              </a:path>
              <a:path w="274954" h="278130">
                <a:moveTo>
                  <a:pt x="67157" y="76301"/>
                </a:moveTo>
                <a:lnTo>
                  <a:pt x="51917" y="76301"/>
                </a:lnTo>
                <a:lnTo>
                  <a:pt x="51917" y="135737"/>
                </a:lnTo>
                <a:lnTo>
                  <a:pt x="35042" y="144956"/>
                </a:lnTo>
                <a:lnTo>
                  <a:pt x="21005" y="152007"/>
                </a:lnTo>
                <a:lnTo>
                  <a:pt x="9826" y="157042"/>
                </a:lnTo>
                <a:lnTo>
                  <a:pt x="1524" y="160210"/>
                </a:lnTo>
                <a:lnTo>
                  <a:pt x="18287" y="180022"/>
                </a:lnTo>
                <a:lnTo>
                  <a:pt x="22256" y="173950"/>
                </a:lnTo>
                <a:lnTo>
                  <a:pt x="29387" y="166878"/>
                </a:lnTo>
                <a:lnTo>
                  <a:pt x="39376" y="158376"/>
                </a:lnTo>
                <a:lnTo>
                  <a:pt x="51917" y="148018"/>
                </a:lnTo>
                <a:lnTo>
                  <a:pt x="67157" y="148018"/>
                </a:lnTo>
                <a:lnTo>
                  <a:pt x="67157" y="137261"/>
                </a:lnTo>
                <a:lnTo>
                  <a:pt x="81826" y="126593"/>
                </a:lnTo>
                <a:lnTo>
                  <a:pt x="67157" y="126593"/>
                </a:lnTo>
                <a:lnTo>
                  <a:pt x="67157" y="76301"/>
                </a:lnTo>
                <a:close/>
              </a:path>
              <a:path w="274954" h="278130">
                <a:moveTo>
                  <a:pt x="250228" y="117449"/>
                </a:moveTo>
                <a:lnTo>
                  <a:pt x="236410" y="131165"/>
                </a:lnTo>
                <a:lnTo>
                  <a:pt x="93065" y="131165"/>
                </a:lnTo>
                <a:lnTo>
                  <a:pt x="102209" y="141833"/>
                </a:lnTo>
                <a:lnTo>
                  <a:pt x="115925" y="138785"/>
                </a:lnTo>
                <a:lnTo>
                  <a:pt x="271564" y="138785"/>
                </a:lnTo>
                <a:lnTo>
                  <a:pt x="250228" y="117449"/>
                </a:lnTo>
                <a:close/>
              </a:path>
              <a:path w="274954" h="278130">
                <a:moveTo>
                  <a:pt x="163271" y="73253"/>
                </a:moveTo>
                <a:lnTo>
                  <a:pt x="161210" y="83921"/>
                </a:lnTo>
                <a:lnTo>
                  <a:pt x="157360" y="97066"/>
                </a:lnTo>
                <a:lnTo>
                  <a:pt x="151478" y="112901"/>
                </a:lnTo>
                <a:lnTo>
                  <a:pt x="143459" y="131165"/>
                </a:lnTo>
                <a:lnTo>
                  <a:pt x="160210" y="131165"/>
                </a:lnTo>
                <a:lnTo>
                  <a:pt x="178498" y="93065"/>
                </a:lnTo>
                <a:lnTo>
                  <a:pt x="187642" y="88493"/>
                </a:lnTo>
                <a:lnTo>
                  <a:pt x="163271" y="73253"/>
                </a:lnTo>
                <a:close/>
              </a:path>
              <a:path w="274954" h="278130">
                <a:moveTo>
                  <a:pt x="99161" y="108305"/>
                </a:moveTo>
                <a:lnTo>
                  <a:pt x="67157" y="126593"/>
                </a:lnTo>
                <a:lnTo>
                  <a:pt x="81826" y="126593"/>
                </a:lnTo>
                <a:lnTo>
                  <a:pt x="100685" y="112877"/>
                </a:lnTo>
                <a:lnTo>
                  <a:pt x="99161" y="108305"/>
                </a:lnTo>
                <a:close/>
              </a:path>
              <a:path w="274954" h="278130">
                <a:moveTo>
                  <a:pt x="274612" y="60960"/>
                </a:moveTo>
                <a:lnTo>
                  <a:pt x="244132" y="60960"/>
                </a:lnTo>
                <a:lnTo>
                  <a:pt x="231838" y="90017"/>
                </a:lnTo>
                <a:lnTo>
                  <a:pt x="236410" y="93065"/>
                </a:lnTo>
                <a:lnTo>
                  <a:pt x="246494" y="79905"/>
                </a:lnTo>
                <a:lnTo>
                  <a:pt x="256120" y="70154"/>
                </a:lnTo>
                <a:lnTo>
                  <a:pt x="265442" y="63833"/>
                </a:lnTo>
                <a:lnTo>
                  <a:pt x="274612" y="60960"/>
                </a:lnTo>
                <a:close/>
              </a:path>
              <a:path w="274954" h="278130">
                <a:moveTo>
                  <a:pt x="129641" y="39624"/>
                </a:moveTo>
                <a:lnTo>
                  <a:pt x="125069" y="39624"/>
                </a:lnTo>
                <a:lnTo>
                  <a:pt x="123021" y="47934"/>
                </a:lnTo>
                <a:lnTo>
                  <a:pt x="121259" y="54673"/>
                </a:lnTo>
                <a:lnTo>
                  <a:pt x="103733" y="80873"/>
                </a:lnTo>
                <a:lnTo>
                  <a:pt x="102269" y="83802"/>
                </a:lnTo>
                <a:lnTo>
                  <a:pt x="102209" y="86969"/>
                </a:lnTo>
                <a:lnTo>
                  <a:pt x="103733" y="86969"/>
                </a:lnTo>
                <a:lnTo>
                  <a:pt x="105257" y="88493"/>
                </a:lnTo>
                <a:lnTo>
                  <a:pt x="111353" y="91541"/>
                </a:lnTo>
                <a:lnTo>
                  <a:pt x="115925" y="91541"/>
                </a:lnTo>
                <a:lnTo>
                  <a:pt x="129974" y="70424"/>
                </a:lnTo>
                <a:lnTo>
                  <a:pt x="129641" y="60960"/>
                </a:lnTo>
                <a:lnTo>
                  <a:pt x="274612" y="60960"/>
                </a:lnTo>
                <a:lnTo>
                  <a:pt x="266405" y="53340"/>
                </a:lnTo>
                <a:lnTo>
                  <a:pt x="129641" y="53340"/>
                </a:lnTo>
                <a:lnTo>
                  <a:pt x="129641" y="39624"/>
                </a:lnTo>
                <a:close/>
              </a:path>
              <a:path w="274954" h="278130">
                <a:moveTo>
                  <a:pt x="86969" y="56387"/>
                </a:moveTo>
                <a:lnTo>
                  <a:pt x="74777" y="68681"/>
                </a:lnTo>
                <a:lnTo>
                  <a:pt x="0" y="68681"/>
                </a:lnTo>
                <a:lnTo>
                  <a:pt x="9143" y="77825"/>
                </a:lnTo>
                <a:lnTo>
                  <a:pt x="19811" y="76301"/>
                </a:lnTo>
                <a:lnTo>
                  <a:pt x="105257" y="76301"/>
                </a:lnTo>
                <a:lnTo>
                  <a:pt x="86969" y="56387"/>
                </a:lnTo>
                <a:close/>
              </a:path>
              <a:path w="274954" h="278130">
                <a:moveTo>
                  <a:pt x="50393" y="0"/>
                </a:moveTo>
                <a:lnTo>
                  <a:pt x="50605" y="13716"/>
                </a:lnTo>
                <a:lnTo>
                  <a:pt x="51625" y="47934"/>
                </a:lnTo>
                <a:lnTo>
                  <a:pt x="51724" y="53340"/>
                </a:lnTo>
                <a:lnTo>
                  <a:pt x="51917" y="68681"/>
                </a:lnTo>
                <a:lnTo>
                  <a:pt x="67157" y="68681"/>
                </a:lnTo>
                <a:lnTo>
                  <a:pt x="67157" y="22860"/>
                </a:lnTo>
                <a:lnTo>
                  <a:pt x="79349" y="13716"/>
                </a:lnTo>
                <a:lnTo>
                  <a:pt x="50393" y="0"/>
                </a:lnTo>
                <a:close/>
              </a:path>
              <a:path w="274954" h="278130">
                <a:moveTo>
                  <a:pt x="253276" y="41148"/>
                </a:moveTo>
                <a:lnTo>
                  <a:pt x="242506" y="53340"/>
                </a:lnTo>
                <a:lnTo>
                  <a:pt x="266405" y="53340"/>
                </a:lnTo>
                <a:lnTo>
                  <a:pt x="253276" y="41148"/>
                </a:lnTo>
                <a:close/>
              </a:path>
              <a:path w="274954" h="278130">
                <a:moveTo>
                  <a:pt x="161747" y="0"/>
                </a:moveTo>
                <a:lnTo>
                  <a:pt x="158686" y="1524"/>
                </a:lnTo>
                <a:lnTo>
                  <a:pt x="165830" y="12168"/>
                </a:lnTo>
                <a:lnTo>
                  <a:pt x="171259" y="21526"/>
                </a:lnTo>
                <a:lnTo>
                  <a:pt x="174974" y="30027"/>
                </a:lnTo>
                <a:lnTo>
                  <a:pt x="178498" y="44196"/>
                </a:lnTo>
                <a:lnTo>
                  <a:pt x="180022" y="48768"/>
                </a:lnTo>
                <a:lnTo>
                  <a:pt x="184607" y="48768"/>
                </a:lnTo>
                <a:lnTo>
                  <a:pt x="189166" y="44196"/>
                </a:lnTo>
                <a:lnTo>
                  <a:pt x="192214" y="42672"/>
                </a:lnTo>
                <a:lnTo>
                  <a:pt x="195262" y="33528"/>
                </a:lnTo>
                <a:lnTo>
                  <a:pt x="195262" y="28956"/>
                </a:lnTo>
                <a:lnTo>
                  <a:pt x="170290" y="5429"/>
                </a:lnTo>
                <a:lnTo>
                  <a:pt x="161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88898" y="3298888"/>
            <a:ext cx="2715260" cy="281305"/>
          </a:xfrm>
          <a:custGeom>
            <a:avLst/>
            <a:gdLst/>
            <a:ahLst/>
            <a:cxnLst/>
            <a:rect l="l" t="t" r="r" b="b"/>
            <a:pathLst>
              <a:path w="2715260" h="281304">
                <a:moveTo>
                  <a:pt x="118960" y="190690"/>
                </a:moveTo>
                <a:lnTo>
                  <a:pt x="117436" y="186118"/>
                </a:lnTo>
                <a:lnTo>
                  <a:pt x="65633" y="198310"/>
                </a:lnTo>
                <a:lnTo>
                  <a:pt x="65633" y="100723"/>
                </a:lnTo>
                <a:lnTo>
                  <a:pt x="117436" y="100685"/>
                </a:lnTo>
                <a:lnTo>
                  <a:pt x="96100" y="79349"/>
                </a:lnTo>
                <a:lnTo>
                  <a:pt x="82397" y="93065"/>
                </a:lnTo>
                <a:lnTo>
                  <a:pt x="65633" y="93065"/>
                </a:lnTo>
                <a:lnTo>
                  <a:pt x="65633" y="25908"/>
                </a:lnTo>
                <a:lnTo>
                  <a:pt x="77825" y="16764"/>
                </a:lnTo>
                <a:lnTo>
                  <a:pt x="47244" y="3048"/>
                </a:lnTo>
                <a:lnTo>
                  <a:pt x="48094" y="16764"/>
                </a:lnTo>
                <a:lnTo>
                  <a:pt x="48577" y="36588"/>
                </a:lnTo>
                <a:lnTo>
                  <a:pt x="48641" y="48006"/>
                </a:lnTo>
                <a:lnTo>
                  <a:pt x="48768" y="93065"/>
                </a:lnTo>
                <a:lnTo>
                  <a:pt x="0" y="93065"/>
                </a:lnTo>
                <a:lnTo>
                  <a:pt x="10668" y="103733"/>
                </a:lnTo>
                <a:lnTo>
                  <a:pt x="17538" y="101981"/>
                </a:lnTo>
                <a:lnTo>
                  <a:pt x="24574" y="101066"/>
                </a:lnTo>
                <a:lnTo>
                  <a:pt x="31877" y="100736"/>
                </a:lnTo>
                <a:lnTo>
                  <a:pt x="48768" y="100736"/>
                </a:lnTo>
                <a:lnTo>
                  <a:pt x="48768" y="202882"/>
                </a:lnTo>
                <a:lnTo>
                  <a:pt x="33883" y="205155"/>
                </a:lnTo>
                <a:lnTo>
                  <a:pt x="10401" y="209105"/>
                </a:lnTo>
                <a:lnTo>
                  <a:pt x="1524" y="210502"/>
                </a:lnTo>
                <a:lnTo>
                  <a:pt x="13716" y="236512"/>
                </a:lnTo>
                <a:lnTo>
                  <a:pt x="16230" y="233006"/>
                </a:lnTo>
                <a:lnTo>
                  <a:pt x="21336" y="229374"/>
                </a:lnTo>
                <a:lnTo>
                  <a:pt x="28714" y="225488"/>
                </a:lnTo>
                <a:lnTo>
                  <a:pt x="38100" y="221170"/>
                </a:lnTo>
                <a:lnTo>
                  <a:pt x="50939" y="215125"/>
                </a:lnTo>
                <a:lnTo>
                  <a:pt x="68808" y="208216"/>
                </a:lnTo>
                <a:lnTo>
                  <a:pt x="96901" y="198310"/>
                </a:lnTo>
                <a:lnTo>
                  <a:pt x="118960" y="190690"/>
                </a:lnTo>
                <a:close/>
              </a:path>
              <a:path w="2715260" h="281304">
                <a:moveTo>
                  <a:pt x="280695" y="161734"/>
                </a:moveTo>
                <a:lnTo>
                  <a:pt x="257746" y="138785"/>
                </a:lnTo>
                <a:lnTo>
                  <a:pt x="242506" y="155638"/>
                </a:lnTo>
                <a:lnTo>
                  <a:pt x="237934" y="155638"/>
                </a:lnTo>
                <a:lnTo>
                  <a:pt x="237934" y="80873"/>
                </a:lnTo>
                <a:lnTo>
                  <a:pt x="243319" y="76200"/>
                </a:lnTo>
                <a:lnTo>
                  <a:pt x="248602" y="71628"/>
                </a:lnTo>
                <a:lnTo>
                  <a:pt x="228790" y="56388"/>
                </a:lnTo>
                <a:lnTo>
                  <a:pt x="221170" y="66548"/>
                </a:lnTo>
                <a:lnTo>
                  <a:pt x="221170" y="76200"/>
                </a:lnTo>
                <a:lnTo>
                  <a:pt x="221170" y="155638"/>
                </a:lnTo>
                <a:lnTo>
                  <a:pt x="167728" y="155638"/>
                </a:lnTo>
                <a:lnTo>
                  <a:pt x="168859" y="136131"/>
                </a:lnTo>
                <a:lnTo>
                  <a:pt x="169875" y="116497"/>
                </a:lnTo>
                <a:lnTo>
                  <a:pt x="170561" y="97650"/>
                </a:lnTo>
                <a:lnTo>
                  <a:pt x="170637" y="93065"/>
                </a:lnTo>
                <a:lnTo>
                  <a:pt x="170878" y="76200"/>
                </a:lnTo>
                <a:lnTo>
                  <a:pt x="221170" y="76200"/>
                </a:lnTo>
                <a:lnTo>
                  <a:pt x="221170" y="66548"/>
                </a:lnTo>
                <a:lnTo>
                  <a:pt x="219646" y="68580"/>
                </a:lnTo>
                <a:lnTo>
                  <a:pt x="170878" y="68580"/>
                </a:lnTo>
                <a:lnTo>
                  <a:pt x="170878" y="21336"/>
                </a:lnTo>
                <a:lnTo>
                  <a:pt x="183070" y="12192"/>
                </a:lnTo>
                <a:lnTo>
                  <a:pt x="152488" y="0"/>
                </a:lnTo>
                <a:lnTo>
                  <a:pt x="152717" y="13716"/>
                </a:lnTo>
                <a:lnTo>
                  <a:pt x="153250" y="29718"/>
                </a:lnTo>
                <a:lnTo>
                  <a:pt x="153784" y="48006"/>
                </a:lnTo>
                <a:lnTo>
                  <a:pt x="154025" y="68580"/>
                </a:lnTo>
                <a:lnTo>
                  <a:pt x="100672" y="68580"/>
                </a:lnTo>
                <a:lnTo>
                  <a:pt x="111340" y="79349"/>
                </a:lnTo>
                <a:lnTo>
                  <a:pt x="118224" y="78219"/>
                </a:lnTo>
                <a:lnTo>
                  <a:pt x="125247" y="77203"/>
                </a:lnTo>
                <a:lnTo>
                  <a:pt x="132549" y="76479"/>
                </a:lnTo>
                <a:lnTo>
                  <a:pt x="140296" y="76200"/>
                </a:lnTo>
                <a:lnTo>
                  <a:pt x="154025" y="76200"/>
                </a:lnTo>
                <a:lnTo>
                  <a:pt x="153060" y="118211"/>
                </a:lnTo>
                <a:lnTo>
                  <a:pt x="150964" y="155638"/>
                </a:lnTo>
                <a:lnTo>
                  <a:pt x="79336" y="155638"/>
                </a:lnTo>
                <a:lnTo>
                  <a:pt x="90004" y="166306"/>
                </a:lnTo>
                <a:lnTo>
                  <a:pt x="96888" y="164312"/>
                </a:lnTo>
                <a:lnTo>
                  <a:pt x="103911" y="162877"/>
                </a:lnTo>
                <a:lnTo>
                  <a:pt x="111213" y="162026"/>
                </a:lnTo>
                <a:lnTo>
                  <a:pt x="118960" y="161734"/>
                </a:lnTo>
                <a:lnTo>
                  <a:pt x="149440" y="161734"/>
                </a:lnTo>
                <a:lnTo>
                  <a:pt x="139344" y="200025"/>
                </a:lnTo>
                <a:lnTo>
                  <a:pt x="105194" y="242646"/>
                </a:lnTo>
                <a:lnTo>
                  <a:pt x="69621" y="264922"/>
                </a:lnTo>
                <a:lnTo>
                  <a:pt x="47244" y="274612"/>
                </a:lnTo>
                <a:lnTo>
                  <a:pt x="51816" y="280708"/>
                </a:lnTo>
                <a:lnTo>
                  <a:pt x="96659" y="260337"/>
                </a:lnTo>
                <a:lnTo>
                  <a:pt x="131152" y="236512"/>
                </a:lnTo>
                <a:lnTo>
                  <a:pt x="161366" y="185407"/>
                </a:lnTo>
                <a:lnTo>
                  <a:pt x="166204" y="161734"/>
                </a:lnTo>
                <a:lnTo>
                  <a:pt x="175450" y="161734"/>
                </a:lnTo>
                <a:lnTo>
                  <a:pt x="190017" y="206311"/>
                </a:lnTo>
                <a:lnTo>
                  <a:pt x="221742" y="251167"/>
                </a:lnTo>
                <a:lnTo>
                  <a:pt x="253174" y="277660"/>
                </a:lnTo>
                <a:lnTo>
                  <a:pt x="256603" y="271424"/>
                </a:lnTo>
                <a:lnTo>
                  <a:pt x="262318" y="266611"/>
                </a:lnTo>
                <a:lnTo>
                  <a:pt x="270344" y="263525"/>
                </a:lnTo>
                <a:lnTo>
                  <a:pt x="280695" y="262420"/>
                </a:lnTo>
                <a:lnTo>
                  <a:pt x="280695" y="257848"/>
                </a:lnTo>
                <a:lnTo>
                  <a:pt x="232803" y="235737"/>
                </a:lnTo>
                <a:lnTo>
                  <a:pt x="197167" y="195834"/>
                </a:lnTo>
                <a:lnTo>
                  <a:pt x="181546" y="161734"/>
                </a:lnTo>
                <a:lnTo>
                  <a:pt x="280695" y="161734"/>
                </a:lnTo>
                <a:close/>
              </a:path>
              <a:path w="2715260" h="281304">
                <a:moveTo>
                  <a:pt x="399669" y="202882"/>
                </a:moveTo>
                <a:lnTo>
                  <a:pt x="339953" y="215455"/>
                </a:lnTo>
                <a:lnTo>
                  <a:pt x="320052" y="219176"/>
                </a:lnTo>
                <a:lnTo>
                  <a:pt x="306603" y="221170"/>
                </a:lnTo>
                <a:lnTo>
                  <a:pt x="318795" y="242608"/>
                </a:lnTo>
                <a:lnTo>
                  <a:pt x="329057" y="236905"/>
                </a:lnTo>
                <a:lnTo>
                  <a:pt x="346049" y="229044"/>
                </a:lnTo>
                <a:lnTo>
                  <a:pt x="369620" y="219163"/>
                </a:lnTo>
                <a:lnTo>
                  <a:pt x="399669" y="207454"/>
                </a:lnTo>
                <a:lnTo>
                  <a:pt x="399669" y="202882"/>
                </a:lnTo>
                <a:close/>
              </a:path>
              <a:path w="2715260" h="281304">
                <a:moveTo>
                  <a:pt x="408813" y="77825"/>
                </a:moveTo>
                <a:lnTo>
                  <a:pt x="389001" y="62484"/>
                </a:lnTo>
                <a:lnTo>
                  <a:pt x="384606" y="72504"/>
                </a:lnTo>
                <a:lnTo>
                  <a:pt x="380530" y="81965"/>
                </a:lnTo>
                <a:lnTo>
                  <a:pt x="376466" y="90868"/>
                </a:lnTo>
                <a:lnTo>
                  <a:pt x="372135" y="99161"/>
                </a:lnTo>
                <a:lnTo>
                  <a:pt x="326415" y="100685"/>
                </a:lnTo>
                <a:lnTo>
                  <a:pt x="338074" y="83248"/>
                </a:lnTo>
                <a:lnTo>
                  <a:pt x="350024" y="65201"/>
                </a:lnTo>
                <a:lnTo>
                  <a:pt x="361988" y="46596"/>
                </a:lnTo>
                <a:lnTo>
                  <a:pt x="373659" y="27432"/>
                </a:lnTo>
                <a:lnTo>
                  <a:pt x="382803" y="22860"/>
                </a:lnTo>
                <a:lnTo>
                  <a:pt x="361467" y="9144"/>
                </a:lnTo>
                <a:lnTo>
                  <a:pt x="354584" y="26860"/>
                </a:lnTo>
                <a:lnTo>
                  <a:pt x="347560" y="43434"/>
                </a:lnTo>
                <a:lnTo>
                  <a:pt x="325031" y="85217"/>
                </a:lnTo>
                <a:lnTo>
                  <a:pt x="306603" y="100685"/>
                </a:lnTo>
                <a:lnTo>
                  <a:pt x="318795" y="122021"/>
                </a:lnTo>
                <a:lnTo>
                  <a:pt x="325983" y="117716"/>
                </a:lnTo>
                <a:lnTo>
                  <a:pt x="336321" y="113830"/>
                </a:lnTo>
                <a:lnTo>
                  <a:pt x="350075" y="110236"/>
                </a:lnTo>
                <a:lnTo>
                  <a:pt x="367563" y="106781"/>
                </a:lnTo>
                <a:lnTo>
                  <a:pt x="354749" y="125603"/>
                </a:lnTo>
                <a:lnTo>
                  <a:pt x="343941" y="140703"/>
                </a:lnTo>
                <a:lnTo>
                  <a:pt x="335407" y="151828"/>
                </a:lnTo>
                <a:lnTo>
                  <a:pt x="329463" y="158686"/>
                </a:lnTo>
                <a:lnTo>
                  <a:pt x="323367" y="166306"/>
                </a:lnTo>
                <a:lnTo>
                  <a:pt x="317271" y="169354"/>
                </a:lnTo>
                <a:lnTo>
                  <a:pt x="312699" y="170878"/>
                </a:lnTo>
                <a:lnTo>
                  <a:pt x="324891" y="190690"/>
                </a:lnTo>
                <a:lnTo>
                  <a:pt x="371868" y="172910"/>
                </a:lnTo>
                <a:lnTo>
                  <a:pt x="399669" y="166306"/>
                </a:lnTo>
                <a:lnTo>
                  <a:pt x="399669" y="161734"/>
                </a:lnTo>
                <a:lnTo>
                  <a:pt x="334035" y="167830"/>
                </a:lnTo>
                <a:lnTo>
                  <a:pt x="349211" y="149517"/>
                </a:lnTo>
                <a:lnTo>
                  <a:pt x="365099" y="129082"/>
                </a:lnTo>
                <a:lnTo>
                  <a:pt x="381787" y="106781"/>
                </a:lnTo>
                <a:lnTo>
                  <a:pt x="386257" y="100685"/>
                </a:lnTo>
                <a:lnTo>
                  <a:pt x="399669" y="82397"/>
                </a:lnTo>
                <a:lnTo>
                  <a:pt x="408813" y="77825"/>
                </a:lnTo>
                <a:close/>
              </a:path>
              <a:path w="2715260" h="281304">
                <a:moveTo>
                  <a:pt x="501865" y="24384"/>
                </a:moveTo>
                <a:lnTo>
                  <a:pt x="465201" y="0"/>
                </a:lnTo>
                <a:lnTo>
                  <a:pt x="465201" y="3048"/>
                </a:lnTo>
                <a:lnTo>
                  <a:pt x="471500" y="9906"/>
                </a:lnTo>
                <a:lnTo>
                  <a:pt x="476821" y="16764"/>
                </a:lnTo>
                <a:lnTo>
                  <a:pt x="481266" y="23622"/>
                </a:lnTo>
                <a:lnTo>
                  <a:pt x="485013" y="30480"/>
                </a:lnTo>
                <a:lnTo>
                  <a:pt x="486537" y="38100"/>
                </a:lnTo>
                <a:lnTo>
                  <a:pt x="489585" y="41148"/>
                </a:lnTo>
                <a:lnTo>
                  <a:pt x="494157" y="41148"/>
                </a:lnTo>
                <a:lnTo>
                  <a:pt x="495681" y="39624"/>
                </a:lnTo>
                <a:lnTo>
                  <a:pt x="497205" y="36576"/>
                </a:lnTo>
                <a:lnTo>
                  <a:pt x="500341" y="33528"/>
                </a:lnTo>
                <a:lnTo>
                  <a:pt x="501865" y="30480"/>
                </a:lnTo>
                <a:lnTo>
                  <a:pt x="501865" y="24384"/>
                </a:lnTo>
                <a:close/>
              </a:path>
              <a:path w="2715260" h="281304">
                <a:moveTo>
                  <a:pt x="562813" y="48768"/>
                </a:moveTo>
                <a:lnTo>
                  <a:pt x="558241" y="44196"/>
                </a:lnTo>
                <a:lnTo>
                  <a:pt x="547585" y="33528"/>
                </a:lnTo>
                <a:lnTo>
                  <a:pt x="539965" y="41160"/>
                </a:lnTo>
                <a:lnTo>
                  <a:pt x="539965" y="51816"/>
                </a:lnTo>
                <a:lnTo>
                  <a:pt x="539965" y="90017"/>
                </a:lnTo>
                <a:lnTo>
                  <a:pt x="433197" y="90017"/>
                </a:lnTo>
                <a:lnTo>
                  <a:pt x="433197" y="51816"/>
                </a:lnTo>
                <a:lnTo>
                  <a:pt x="539965" y="51816"/>
                </a:lnTo>
                <a:lnTo>
                  <a:pt x="539965" y="41160"/>
                </a:lnTo>
                <a:lnTo>
                  <a:pt x="536930" y="44196"/>
                </a:lnTo>
                <a:lnTo>
                  <a:pt x="433197" y="44196"/>
                </a:lnTo>
                <a:lnTo>
                  <a:pt x="416433" y="35052"/>
                </a:lnTo>
                <a:lnTo>
                  <a:pt x="416433" y="106781"/>
                </a:lnTo>
                <a:lnTo>
                  <a:pt x="411861" y="157505"/>
                </a:lnTo>
                <a:lnTo>
                  <a:pt x="402717" y="201358"/>
                </a:lnTo>
                <a:lnTo>
                  <a:pt x="385318" y="240093"/>
                </a:lnTo>
                <a:lnTo>
                  <a:pt x="359943" y="277660"/>
                </a:lnTo>
                <a:lnTo>
                  <a:pt x="362991" y="280708"/>
                </a:lnTo>
                <a:lnTo>
                  <a:pt x="396036" y="243319"/>
                </a:lnTo>
                <a:lnTo>
                  <a:pt x="416433" y="201358"/>
                </a:lnTo>
                <a:lnTo>
                  <a:pt x="428244" y="152171"/>
                </a:lnTo>
                <a:lnTo>
                  <a:pt x="433197" y="96113"/>
                </a:lnTo>
                <a:lnTo>
                  <a:pt x="539965" y="96113"/>
                </a:lnTo>
                <a:lnTo>
                  <a:pt x="539965" y="106781"/>
                </a:lnTo>
                <a:lnTo>
                  <a:pt x="556729" y="99161"/>
                </a:lnTo>
                <a:lnTo>
                  <a:pt x="556336" y="96113"/>
                </a:lnTo>
                <a:lnTo>
                  <a:pt x="555853" y="92278"/>
                </a:lnTo>
                <a:lnTo>
                  <a:pt x="555218" y="56388"/>
                </a:lnTo>
                <a:lnTo>
                  <a:pt x="559777" y="51816"/>
                </a:lnTo>
                <a:lnTo>
                  <a:pt x="562813" y="48768"/>
                </a:lnTo>
                <a:close/>
              </a:path>
              <a:path w="2715260" h="281304">
                <a:moveTo>
                  <a:pt x="575030" y="137261"/>
                </a:moveTo>
                <a:lnTo>
                  <a:pt x="571982" y="134213"/>
                </a:lnTo>
                <a:lnTo>
                  <a:pt x="561301" y="123545"/>
                </a:lnTo>
                <a:lnTo>
                  <a:pt x="552157" y="132702"/>
                </a:lnTo>
                <a:lnTo>
                  <a:pt x="552157" y="140309"/>
                </a:lnTo>
                <a:lnTo>
                  <a:pt x="552157" y="189166"/>
                </a:lnTo>
                <a:lnTo>
                  <a:pt x="524725" y="189166"/>
                </a:lnTo>
                <a:lnTo>
                  <a:pt x="524725" y="140309"/>
                </a:lnTo>
                <a:lnTo>
                  <a:pt x="552157" y="140309"/>
                </a:lnTo>
                <a:lnTo>
                  <a:pt x="552157" y="132702"/>
                </a:lnTo>
                <a:lnTo>
                  <a:pt x="550646" y="134213"/>
                </a:lnTo>
                <a:lnTo>
                  <a:pt x="509485" y="134213"/>
                </a:lnTo>
                <a:lnTo>
                  <a:pt x="509485" y="140309"/>
                </a:lnTo>
                <a:lnTo>
                  <a:pt x="509485" y="189166"/>
                </a:lnTo>
                <a:lnTo>
                  <a:pt x="485013" y="189166"/>
                </a:lnTo>
                <a:lnTo>
                  <a:pt x="485013" y="140309"/>
                </a:lnTo>
                <a:lnTo>
                  <a:pt x="509485" y="140309"/>
                </a:lnTo>
                <a:lnTo>
                  <a:pt x="509485" y="134213"/>
                </a:lnTo>
                <a:lnTo>
                  <a:pt x="471297" y="134213"/>
                </a:lnTo>
                <a:lnTo>
                  <a:pt x="471297" y="140309"/>
                </a:lnTo>
                <a:lnTo>
                  <a:pt x="471297" y="189166"/>
                </a:lnTo>
                <a:lnTo>
                  <a:pt x="446913" y="189166"/>
                </a:lnTo>
                <a:lnTo>
                  <a:pt x="446913" y="140309"/>
                </a:lnTo>
                <a:lnTo>
                  <a:pt x="471297" y="140309"/>
                </a:lnTo>
                <a:lnTo>
                  <a:pt x="471297" y="134213"/>
                </a:lnTo>
                <a:lnTo>
                  <a:pt x="448437" y="134213"/>
                </a:lnTo>
                <a:lnTo>
                  <a:pt x="433197" y="126593"/>
                </a:lnTo>
                <a:lnTo>
                  <a:pt x="433108" y="222758"/>
                </a:lnTo>
                <a:lnTo>
                  <a:pt x="432955" y="231305"/>
                </a:lnTo>
                <a:lnTo>
                  <a:pt x="431990" y="257848"/>
                </a:lnTo>
                <a:lnTo>
                  <a:pt x="431876" y="262255"/>
                </a:lnTo>
                <a:lnTo>
                  <a:pt x="431673" y="276136"/>
                </a:lnTo>
                <a:lnTo>
                  <a:pt x="446913" y="270040"/>
                </a:lnTo>
                <a:lnTo>
                  <a:pt x="446913" y="196786"/>
                </a:lnTo>
                <a:lnTo>
                  <a:pt x="471297" y="196786"/>
                </a:lnTo>
                <a:lnTo>
                  <a:pt x="471297" y="256324"/>
                </a:lnTo>
                <a:lnTo>
                  <a:pt x="485013" y="248704"/>
                </a:lnTo>
                <a:lnTo>
                  <a:pt x="485013" y="196786"/>
                </a:lnTo>
                <a:lnTo>
                  <a:pt x="509485" y="196786"/>
                </a:lnTo>
                <a:lnTo>
                  <a:pt x="509485" y="248704"/>
                </a:lnTo>
                <a:lnTo>
                  <a:pt x="524725" y="241084"/>
                </a:lnTo>
                <a:lnTo>
                  <a:pt x="524725" y="196786"/>
                </a:lnTo>
                <a:lnTo>
                  <a:pt x="552157" y="196786"/>
                </a:lnTo>
                <a:lnTo>
                  <a:pt x="552157" y="253276"/>
                </a:lnTo>
                <a:lnTo>
                  <a:pt x="550646" y="256324"/>
                </a:lnTo>
                <a:lnTo>
                  <a:pt x="549109" y="256324"/>
                </a:lnTo>
                <a:lnTo>
                  <a:pt x="545376" y="256921"/>
                </a:lnTo>
                <a:lnTo>
                  <a:pt x="538632" y="256514"/>
                </a:lnTo>
                <a:lnTo>
                  <a:pt x="528751" y="255257"/>
                </a:lnTo>
                <a:lnTo>
                  <a:pt x="515581" y="253276"/>
                </a:lnTo>
                <a:lnTo>
                  <a:pt x="515581" y="259372"/>
                </a:lnTo>
                <a:lnTo>
                  <a:pt x="527011" y="262255"/>
                </a:lnTo>
                <a:lnTo>
                  <a:pt x="536155" y="266420"/>
                </a:lnTo>
                <a:lnTo>
                  <a:pt x="543013" y="272021"/>
                </a:lnTo>
                <a:lnTo>
                  <a:pt x="547585" y="279184"/>
                </a:lnTo>
                <a:lnTo>
                  <a:pt x="562813" y="271564"/>
                </a:lnTo>
                <a:lnTo>
                  <a:pt x="567397" y="257848"/>
                </a:lnTo>
                <a:lnTo>
                  <a:pt x="567397" y="256921"/>
                </a:lnTo>
                <a:lnTo>
                  <a:pt x="567397" y="196786"/>
                </a:lnTo>
                <a:lnTo>
                  <a:pt x="567397" y="189166"/>
                </a:lnTo>
                <a:lnTo>
                  <a:pt x="567397" y="144881"/>
                </a:lnTo>
                <a:lnTo>
                  <a:pt x="571969" y="140309"/>
                </a:lnTo>
                <a:lnTo>
                  <a:pt x="575030" y="137261"/>
                </a:lnTo>
                <a:close/>
              </a:path>
              <a:path w="2715260" h="281304">
                <a:moveTo>
                  <a:pt x="835914" y="19812"/>
                </a:moveTo>
                <a:lnTo>
                  <a:pt x="832535" y="16764"/>
                </a:lnTo>
                <a:lnTo>
                  <a:pt x="819048" y="4572"/>
                </a:lnTo>
                <a:lnTo>
                  <a:pt x="809904" y="15036"/>
                </a:lnTo>
                <a:lnTo>
                  <a:pt x="809904" y="24384"/>
                </a:lnTo>
                <a:lnTo>
                  <a:pt x="809904" y="85445"/>
                </a:lnTo>
                <a:lnTo>
                  <a:pt x="690943" y="85445"/>
                </a:lnTo>
                <a:lnTo>
                  <a:pt x="690943" y="24384"/>
                </a:lnTo>
                <a:lnTo>
                  <a:pt x="809904" y="24384"/>
                </a:lnTo>
                <a:lnTo>
                  <a:pt x="809904" y="15036"/>
                </a:lnTo>
                <a:lnTo>
                  <a:pt x="808393" y="16764"/>
                </a:lnTo>
                <a:lnTo>
                  <a:pt x="690943" y="16764"/>
                </a:lnTo>
                <a:lnTo>
                  <a:pt x="672655" y="7620"/>
                </a:lnTo>
                <a:lnTo>
                  <a:pt x="673531" y="19342"/>
                </a:lnTo>
                <a:lnTo>
                  <a:pt x="673976" y="31623"/>
                </a:lnTo>
                <a:lnTo>
                  <a:pt x="674154" y="44488"/>
                </a:lnTo>
                <a:lnTo>
                  <a:pt x="674141" y="71488"/>
                </a:lnTo>
                <a:lnTo>
                  <a:pt x="673976" y="84251"/>
                </a:lnTo>
                <a:lnTo>
                  <a:pt x="673531" y="96583"/>
                </a:lnTo>
                <a:lnTo>
                  <a:pt x="672655" y="108305"/>
                </a:lnTo>
                <a:lnTo>
                  <a:pt x="690943" y="102209"/>
                </a:lnTo>
                <a:lnTo>
                  <a:pt x="690943" y="91541"/>
                </a:lnTo>
                <a:lnTo>
                  <a:pt x="809904" y="91541"/>
                </a:lnTo>
                <a:lnTo>
                  <a:pt x="809904" y="103733"/>
                </a:lnTo>
                <a:lnTo>
                  <a:pt x="828294" y="96113"/>
                </a:lnTo>
                <a:lnTo>
                  <a:pt x="827874" y="91541"/>
                </a:lnTo>
                <a:lnTo>
                  <a:pt x="827405" y="86461"/>
                </a:lnTo>
                <a:lnTo>
                  <a:pt x="827379" y="85445"/>
                </a:lnTo>
                <a:lnTo>
                  <a:pt x="826960" y="71488"/>
                </a:lnTo>
                <a:lnTo>
                  <a:pt x="826846" y="57912"/>
                </a:lnTo>
                <a:lnTo>
                  <a:pt x="826770" y="27432"/>
                </a:lnTo>
                <a:lnTo>
                  <a:pt x="830427" y="24384"/>
                </a:lnTo>
                <a:lnTo>
                  <a:pt x="835914" y="19812"/>
                </a:lnTo>
                <a:close/>
              </a:path>
              <a:path w="2715260" h="281304">
                <a:moveTo>
                  <a:pt x="884682" y="128117"/>
                </a:moveTo>
                <a:lnTo>
                  <a:pt x="863346" y="106781"/>
                </a:lnTo>
                <a:lnTo>
                  <a:pt x="846582" y="122021"/>
                </a:lnTo>
                <a:lnTo>
                  <a:pt x="617791" y="122021"/>
                </a:lnTo>
                <a:lnTo>
                  <a:pt x="626935" y="131165"/>
                </a:lnTo>
                <a:lnTo>
                  <a:pt x="637603" y="128117"/>
                </a:lnTo>
                <a:lnTo>
                  <a:pt x="704659" y="128117"/>
                </a:lnTo>
                <a:lnTo>
                  <a:pt x="681799" y="172402"/>
                </a:lnTo>
                <a:lnTo>
                  <a:pt x="695515" y="187642"/>
                </a:lnTo>
                <a:lnTo>
                  <a:pt x="706183" y="178498"/>
                </a:lnTo>
                <a:lnTo>
                  <a:pt x="816000" y="178498"/>
                </a:lnTo>
                <a:lnTo>
                  <a:pt x="806856" y="229044"/>
                </a:lnTo>
                <a:lnTo>
                  <a:pt x="791616" y="250228"/>
                </a:lnTo>
                <a:lnTo>
                  <a:pt x="787044" y="251752"/>
                </a:lnTo>
                <a:lnTo>
                  <a:pt x="782472" y="251752"/>
                </a:lnTo>
                <a:lnTo>
                  <a:pt x="773582" y="251180"/>
                </a:lnTo>
                <a:lnTo>
                  <a:pt x="762850" y="249466"/>
                </a:lnTo>
                <a:lnTo>
                  <a:pt x="750112" y="246608"/>
                </a:lnTo>
                <a:lnTo>
                  <a:pt x="735228" y="242608"/>
                </a:lnTo>
                <a:lnTo>
                  <a:pt x="733704" y="247180"/>
                </a:lnTo>
                <a:lnTo>
                  <a:pt x="748842" y="254330"/>
                </a:lnTo>
                <a:lnTo>
                  <a:pt x="759993" y="262039"/>
                </a:lnTo>
                <a:lnTo>
                  <a:pt x="767143" y="270332"/>
                </a:lnTo>
                <a:lnTo>
                  <a:pt x="770293" y="279184"/>
                </a:lnTo>
                <a:lnTo>
                  <a:pt x="779716" y="276910"/>
                </a:lnTo>
                <a:lnTo>
                  <a:pt x="787425" y="274624"/>
                </a:lnTo>
                <a:lnTo>
                  <a:pt x="793419" y="272326"/>
                </a:lnTo>
                <a:lnTo>
                  <a:pt x="797712" y="270040"/>
                </a:lnTo>
                <a:lnTo>
                  <a:pt x="803821" y="266992"/>
                </a:lnTo>
                <a:lnTo>
                  <a:pt x="809904" y="262420"/>
                </a:lnTo>
                <a:lnTo>
                  <a:pt x="814476" y="256324"/>
                </a:lnTo>
                <a:lnTo>
                  <a:pt x="817105" y="251752"/>
                </a:lnTo>
                <a:lnTo>
                  <a:pt x="819086" y="248335"/>
                </a:lnTo>
                <a:lnTo>
                  <a:pt x="823861" y="233603"/>
                </a:lnTo>
                <a:lnTo>
                  <a:pt x="828916" y="212305"/>
                </a:lnTo>
                <a:lnTo>
                  <a:pt x="834390" y="184594"/>
                </a:lnTo>
                <a:lnTo>
                  <a:pt x="844143" y="178498"/>
                </a:lnTo>
                <a:lnTo>
                  <a:pt x="846582" y="176974"/>
                </a:lnTo>
                <a:lnTo>
                  <a:pt x="842010" y="172402"/>
                </a:lnTo>
                <a:lnTo>
                  <a:pt x="828294" y="158686"/>
                </a:lnTo>
                <a:lnTo>
                  <a:pt x="814476" y="172402"/>
                </a:lnTo>
                <a:lnTo>
                  <a:pt x="709231" y="172402"/>
                </a:lnTo>
                <a:lnTo>
                  <a:pt x="726084" y="128117"/>
                </a:lnTo>
                <a:lnTo>
                  <a:pt x="884682" y="128117"/>
                </a:lnTo>
                <a:close/>
              </a:path>
              <a:path w="2715260" h="281304">
                <a:moveTo>
                  <a:pt x="1047940" y="176974"/>
                </a:moveTo>
                <a:lnTo>
                  <a:pt x="1044790" y="167830"/>
                </a:lnTo>
                <a:lnTo>
                  <a:pt x="1037183" y="160210"/>
                </a:lnTo>
                <a:lnTo>
                  <a:pt x="1030579" y="152755"/>
                </a:lnTo>
                <a:lnTo>
                  <a:pt x="1022121" y="144322"/>
                </a:lnTo>
                <a:lnTo>
                  <a:pt x="1011669" y="135051"/>
                </a:lnTo>
                <a:lnTo>
                  <a:pt x="1008697" y="132689"/>
                </a:lnTo>
                <a:lnTo>
                  <a:pt x="999083" y="125069"/>
                </a:lnTo>
                <a:lnTo>
                  <a:pt x="1001356" y="110223"/>
                </a:lnTo>
                <a:lnTo>
                  <a:pt x="1003642" y="88633"/>
                </a:lnTo>
                <a:lnTo>
                  <a:pt x="1005928" y="60477"/>
                </a:lnTo>
                <a:lnTo>
                  <a:pt x="1008227" y="25908"/>
                </a:lnTo>
                <a:lnTo>
                  <a:pt x="1018882" y="18288"/>
                </a:lnTo>
                <a:lnTo>
                  <a:pt x="988402" y="4572"/>
                </a:lnTo>
                <a:lnTo>
                  <a:pt x="987844" y="40335"/>
                </a:lnTo>
                <a:lnTo>
                  <a:pt x="986307" y="72250"/>
                </a:lnTo>
                <a:lnTo>
                  <a:pt x="980782" y="125069"/>
                </a:lnTo>
                <a:lnTo>
                  <a:pt x="970419" y="166103"/>
                </a:lnTo>
                <a:lnTo>
                  <a:pt x="950442" y="215861"/>
                </a:lnTo>
                <a:lnTo>
                  <a:pt x="918210" y="263944"/>
                </a:lnTo>
                <a:lnTo>
                  <a:pt x="922782" y="266992"/>
                </a:lnTo>
                <a:lnTo>
                  <a:pt x="953731" y="230949"/>
                </a:lnTo>
                <a:lnTo>
                  <a:pt x="982497" y="180975"/>
                </a:lnTo>
                <a:lnTo>
                  <a:pt x="997546" y="132689"/>
                </a:lnTo>
                <a:lnTo>
                  <a:pt x="1007859" y="147015"/>
                </a:lnTo>
                <a:lnTo>
                  <a:pt x="1016025" y="160362"/>
                </a:lnTo>
                <a:lnTo>
                  <a:pt x="1022184" y="172847"/>
                </a:lnTo>
                <a:lnTo>
                  <a:pt x="1026502" y="184594"/>
                </a:lnTo>
                <a:lnTo>
                  <a:pt x="1031074" y="196786"/>
                </a:lnTo>
                <a:lnTo>
                  <a:pt x="1034122" y="202882"/>
                </a:lnTo>
                <a:lnTo>
                  <a:pt x="1038694" y="202882"/>
                </a:lnTo>
                <a:lnTo>
                  <a:pt x="1043266" y="198310"/>
                </a:lnTo>
                <a:lnTo>
                  <a:pt x="1046416" y="195262"/>
                </a:lnTo>
                <a:lnTo>
                  <a:pt x="1047940" y="190690"/>
                </a:lnTo>
                <a:lnTo>
                  <a:pt x="1047940" y="176974"/>
                </a:lnTo>
                <a:close/>
              </a:path>
              <a:path w="2715260" h="281304">
                <a:moveTo>
                  <a:pt x="1195857" y="253276"/>
                </a:moveTo>
                <a:lnTo>
                  <a:pt x="1154455" y="217195"/>
                </a:lnTo>
                <a:lnTo>
                  <a:pt x="1132725" y="178346"/>
                </a:lnTo>
                <a:lnTo>
                  <a:pt x="1117346" y="136093"/>
                </a:lnTo>
                <a:lnTo>
                  <a:pt x="1108202" y="92671"/>
                </a:lnTo>
                <a:lnTo>
                  <a:pt x="1105293" y="49174"/>
                </a:lnTo>
                <a:lnTo>
                  <a:pt x="1105852" y="27432"/>
                </a:lnTo>
                <a:lnTo>
                  <a:pt x="1116520" y="18288"/>
                </a:lnTo>
                <a:lnTo>
                  <a:pt x="1086040" y="3048"/>
                </a:lnTo>
                <a:lnTo>
                  <a:pt x="1085951" y="27432"/>
                </a:lnTo>
                <a:lnTo>
                  <a:pt x="1085659" y="46494"/>
                </a:lnTo>
                <a:lnTo>
                  <a:pt x="1084745" y="66535"/>
                </a:lnTo>
                <a:lnTo>
                  <a:pt x="1082992" y="85445"/>
                </a:lnTo>
                <a:lnTo>
                  <a:pt x="1081582" y="102260"/>
                </a:lnTo>
                <a:lnTo>
                  <a:pt x="1075372" y="146405"/>
                </a:lnTo>
                <a:lnTo>
                  <a:pt x="1063155" y="185077"/>
                </a:lnTo>
                <a:lnTo>
                  <a:pt x="1045032" y="219468"/>
                </a:lnTo>
                <a:lnTo>
                  <a:pt x="1018590" y="251066"/>
                </a:lnTo>
                <a:lnTo>
                  <a:pt x="986878" y="276136"/>
                </a:lnTo>
                <a:lnTo>
                  <a:pt x="989939" y="280708"/>
                </a:lnTo>
                <a:lnTo>
                  <a:pt x="1027645" y="254990"/>
                </a:lnTo>
                <a:lnTo>
                  <a:pt x="1063739" y="217944"/>
                </a:lnTo>
                <a:lnTo>
                  <a:pt x="1088631" y="166103"/>
                </a:lnTo>
                <a:lnTo>
                  <a:pt x="1098397" y="115760"/>
                </a:lnTo>
                <a:lnTo>
                  <a:pt x="1101280" y="85445"/>
                </a:lnTo>
                <a:lnTo>
                  <a:pt x="1103845" y="109194"/>
                </a:lnTo>
                <a:lnTo>
                  <a:pt x="1110703" y="148717"/>
                </a:lnTo>
                <a:lnTo>
                  <a:pt x="1124521" y="193548"/>
                </a:lnTo>
                <a:lnTo>
                  <a:pt x="1143533" y="234429"/>
                </a:lnTo>
                <a:lnTo>
                  <a:pt x="1171473" y="270040"/>
                </a:lnTo>
                <a:lnTo>
                  <a:pt x="1173772" y="265137"/>
                </a:lnTo>
                <a:lnTo>
                  <a:pt x="1178509" y="261658"/>
                </a:lnTo>
                <a:lnTo>
                  <a:pt x="1185824" y="259334"/>
                </a:lnTo>
                <a:lnTo>
                  <a:pt x="1195857" y="257848"/>
                </a:lnTo>
                <a:lnTo>
                  <a:pt x="1195857" y="253276"/>
                </a:lnTo>
                <a:close/>
              </a:path>
              <a:path w="2715260" h="281304">
                <a:moveTo>
                  <a:pt x="1325499" y="97637"/>
                </a:moveTo>
                <a:lnTo>
                  <a:pt x="1298067" y="79349"/>
                </a:lnTo>
                <a:lnTo>
                  <a:pt x="1296352" y="86779"/>
                </a:lnTo>
                <a:lnTo>
                  <a:pt x="1293495" y="95351"/>
                </a:lnTo>
                <a:lnTo>
                  <a:pt x="1289494" y="105067"/>
                </a:lnTo>
                <a:lnTo>
                  <a:pt x="1284351" y="115925"/>
                </a:lnTo>
                <a:lnTo>
                  <a:pt x="1279245" y="127596"/>
                </a:lnTo>
                <a:lnTo>
                  <a:pt x="1259865" y="163258"/>
                </a:lnTo>
                <a:lnTo>
                  <a:pt x="1235862" y="194983"/>
                </a:lnTo>
                <a:lnTo>
                  <a:pt x="1227874" y="204406"/>
                </a:lnTo>
                <a:lnTo>
                  <a:pt x="1232446" y="207454"/>
                </a:lnTo>
                <a:lnTo>
                  <a:pt x="1259725" y="180213"/>
                </a:lnTo>
                <a:lnTo>
                  <a:pt x="1297305" y="132118"/>
                </a:lnTo>
                <a:lnTo>
                  <a:pt x="1313307" y="106781"/>
                </a:lnTo>
                <a:lnTo>
                  <a:pt x="1317879" y="100685"/>
                </a:lnTo>
                <a:lnTo>
                  <a:pt x="1325499" y="97637"/>
                </a:lnTo>
                <a:close/>
              </a:path>
              <a:path w="2715260" h="281304">
                <a:moveTo>
                  <a:pt x="1385036" y="18288"/>
                </a:moveTo>
                <a:lnTo>
                  <a:pt x="1352931" y="3048"/>
                </a:lnTo>
                <a:lnTo>
                  <a:pt x="1353807" y="15341"/>
                </a:lnTo>
                <a:lnTo>
                  <a:pt x="1354251" y="29337"/>
                </a:lnTo>
                <a:lnTo>
                  <a:pt x="1354429" y="45059"/>
                </a:lnTo>
                <a:lnTo>
                  <a:pt x="1354455" y="241084"/>
                </a:lnTo>
                <a:lnTo>
                  <a:pt x="1349883" y="247180"/>
                </a:lnTo>
                <a:lnTo>
                  <a:pt x="1342263" y="247180"/>
                </a:lnTo>
                <a:lnTo>
                  <a:pt x="1335659" y="246900"/>
                </a:lnTo>
                <a:lnTo>
                  <a:pt x="1327213" y="246049"/>
                </a:lnTo>
                <a:lnTo>
                  <a:pt x="1316748" y="244614"/>
                </a:lnTo>
                <a:lnTo>
                  <a:pt x="1304163" y="242608"/>
                </a:lnTo>
                <a:lnTo>
                  <a:pt x="1304163" y="248704"/>
                </a:lnTo>
                <a:lnTo>
                  <a:pt x="1321257" y="255803"/>
                </a:lnTo>
                <a:lnTo>
                  <a:pt x="1333500" y="263182"/>
                </a:lnTo>
                <a:lnTo>
                  <a:pt x="1340586" y="270573"/>
                </a:lnTo>
                <a:lnTo>
                  <a:pt x="1342263" y="277660"/>
                </a:lnTo>
                <a:lnTo>
                  <a:pt x="1355382" y="270827"/>
                </a:lnTo>
                <a:lnTo>
                  <a:pt x="1364932" y="261848"/>
                </a:lnTo>
                <a:lnTo>
                  <a:pt x="1370761" y="250875"/>
                </a:lnTo>
                <a:lnTo>
                  <a:pt x="1371333" y="247180"/>
                </a:lnTo>
                <a:lnTo>
                  <a:pt x="1372743" y="238036"/>
                </a:lnTo>
                <a:lnTo>
                  <a:pt x="1372743" y="28956"/>
                </a:lnTo>
                <a:lnTo>
                  <a:pt x="1385036" y="18288"/>
                </a:lnTo>
                <a:close/>
              </a:path>
              <a:path w="2715260" h="281304">
                <a:moveTo>
                  <a:pt x="1488757" y="175450"/>
                </a:moveTo>
                <a:lnTo>
                  <a:pt x="1485709" y="166306"/>
                </a:lnTo>
                <a:lnTo>
                  <a:pt x="1484541" y="161150"/>
                </a:lnTo>
                <a:lnTo>
                  <a:pt x="1481086" y="154838"/>
                </a:lnTo>
                <a:lnTo>
                  <a:pt x="1443697" y="117259"/>
                </a:lnTo>
                <a:lnTo>
                  <a:pt x="1406359" y="85445"/>
                </a:lnTo>
                <a:lnTo>
                  <a:pt x="1401787" y="88493"/>
                </a:lnTo>
                <a:lnTo>
                  <a:pt x="1414665" y="103073"/>
                </a:lnTo>
                <a:lnTo>
                  <a:pt x="1425981" y="117068"/>
                </a:lnTo>
                <a:lnTo>
                  <a:pt x="1451876" y="155676"/>
                </a:lnTo>
                <a:lnTo>
                  <a:pt x="1470380" y="196786"/>
                </a:lnTo>
                <a:lnTo>
                  <a:pt x="1473415" y="201358"/>
                </a:lnTo>
                <a:lnTo>
                  <a:pt x="1477987" y="201358"/>
                </a:lnTo>
                <a:lnTo>
                  <a:pt x="1479524" y="199834"/>
                </a:lnTo>
                <a:lnTo>
                  <a:pt x="1482559" y="195262"/>
                </a:lnTo>
                <a:lnTo>
                  <a:pt x="1487233" y="190690"/>
                </a:lnTo>
                <a:lnTo>
                  <a:pt x="1488757" y="184594"/>
                </a:lnTo>
                <a:lnTo>
                  <a:pt x="1488757" y="175450"/>
                </a:lnTo>
                <a:close/>
              </a:path>
              <a:path w="2715260" h="281304">
                <a:moveTo>
                  <a:pt x="1696110" y="33528"/>
                </a:moveTo>
                <a:lnTo>
                  <a:pt x="1673250" y="10668"/>
                </a:lnTo>
                <a:lnTo>
                  <a:pt x="1658010" y="25908"/>
                </a:lnTo>
                <a:lnTo>
                  <a:pt x="1537525" y="25908"/>
                </a:lnTo>
                <a:lnTo>
                  <a:pt x="1548193" y="36576"/>
                </a:lnTo>
                <a:lnTo>
                  <a:pt x="1555064" y="35458"/>
                </a:lnTo>
                <a:lnTo>
                  <a:pt x="1562100" y="34480"/>
                </a:lnTo>
                <a:lnTo>
                  <a:pt x="1569402" y="33794"/>
                </a:lnTo>
                <a:lnTo>
                  <a:pt x="1577149" y="33528"/>
                </a:lnTo>
                <a:lnTo>
                  <a:pt x="1607718" y="33528"/>
                </a:lnTo>
                <a:lnTo>
                  <a:pt x="1588719" y="68580"/>
                </a:lnTo>
                <a:lnTo>
                  <a:pt x="1562087" y="97256"/>
                </a:lnTo>
                <a:lnTo>
                  <a:pt x="1545145" y="103733"/>
                </a:lnTo>
                <a:lnTo>
                  <a:pt x="1555813" y="125069"/>
                </a:lnTo>
                <a:lnTo>
                  <a:pt x="1562404" y="121640"/>
                </a:lnTo>
                <a:lnTo>
                  <a:pt x="1573149" y="118211"/>
                </a:lnTo>
                <a:lnTo>
                  <a:pt x="1588211" y="114782"/>
                </a:lnTo>
                <a:lnTo>
                  <a:pt x="1607718" y="111353"/>
                </a:lnTo>
                <a:lnTo>
                  <a:pt x="1607718" y="167830"/>
                </a:lnTo>
                <a:lnTo>
                  <a:pt x="1537525" y="167830"/>
                </a:lnTo>
                <a:lnTo>
                  <a:pt x="1548193" y="176974"/>
                </a:lnTo>
                <a:lnTo>
                  <a:pt x="1561909" y="175450"/>
                </a:lnTo>
                <a:lnTo>
                  <a:pt x="1607718" y="175450"/>
                </a:lnTo>
                <a:lnTo>
                  <a:pt x="1607718" y="236512"/>
                </a:lnTo>
                <a:lnTo>
                  <a:pt x="1582496" y="239903"/>
                </a:lnTo>
                <a:lnTo>
                  <a:pt x="1545259" y="245516"/>
                </a:lnTo>
                <a:lnTo>
                  <a:pt x="1532953" y="247180"/>
                </a:lnTo>
                <a:lnTo>
                  <a:pt x="1546669" y="270040"/>
                </a:lnTo>
                <a:lnTo>
                  <a:pt x="1560106" y="263779"/>
                </a:lnTo>
                <a:lnTo>
                  <a:pt x="1588998" y="254228"/>
                </a:lnTo>
                <a:lnTo>
                  <a:pt x="1633321" y="241503"/>
                </a:lnTo>
                <a:lnTo>
                  <a:pt x="1669935" y="231838"/>
                </a:lnTo>
                <a:lnTo>
                  <a:pt x="1693062" y="225742"/>
                </a:lnTo>
                <a:lnTo>
                  <a:pt x="1691538" y="219646"/>
                </a:lnTo>
                <a:lnTo>
                  <a:pt x="1624482" y="231838"/>
                </a:lnTo>
                <a:lnTo>
                  <a:pt x="1624482" y="175450"/>
                </a:lnTo>
                <a:lnTo>
                  <a:pt x="1691538" y="175450"/>
                </a:lnTo>
                <a:lnTo>
                  <a:pt x="1670215" y="154025"/>
                </a:lnTo>
                <a:lnTo>
                  <a:pt x="1656499" y="167830"/>
                </a:lnTo>
                <a:lnTo>
                  <a:pt x="1624482" y="167830"/>
                </a:lnTo>
                <a:lnTo>
                  <a:pt x="1624482" y="129641"/>
                </a:lnTo>
                <a:lnTo>
                  <a:pt x="1633626" y="122021"/>
                </a:lnTo>
                <a:lnTo>
                  <a:pt x="1613827" y="111353"/>
                </a:lnTo>
                <a:lnTo>
                  <a:pt x="1665643" y="106781"/>
                </a:lnTo>
                <a:lnTo>
                  <a:pt x="1670215" y="115925"/>
                </a:lnTo>
                <a:lnTo>
                  <a:pt x="1673250" y="123545"/>
                </a:lnTo>
                <a:lnTo>
                  <a:pt x="1676298" y="128117"/>
                </a:lnTo>
                <a:lnTo>
                  <a:pt x="1677822" y="132689"/>
                </a:lnTo>
                <a:lnTo>
                  <a:pt x="1677822" y="134213"/>
                </a:lnTo>
                <a:lnTo>
                  <a:pt x="1680870" y="134213"/>
                </a:lnTo>
                <a:lnTo>
                  <a:pt x="1683918" y="131165"/>
                </a:lnTo>
                <a:lnTo>
                  <a:pt x="1688490" y="128117"/>
                </a:lnTo>
                <a:lnTo>
                  <a:pt x="1691538" y="123545"/>
                </a:lnTo>
                <a:lnTo>
                  <a:pt x="1693062" y="117449"/>
                </a:lnTo>
                <a:lnTo>
                  <a:pt x="1691538" y="109829"/>
                </a:lnTo>
                <a:lnTo>
                  <a:pt x="1689823" y="106781"/>
                </a:lnTo>
                <a:lnTo>
                  <a:pt x="1688109" y="103733"/>
                </a:lnTo>
                <a:lnTo>
                  <a:pt x="1687512" y="102666"/>
                </a:lnTo>
                <a:lnTo>
                  <a:pt x="1677631" y="92481"/>
                </a:lnTo>
                <a:lnTo>
                  <a:pt x="1661744" y="79146"/>
                </a:lnTo>
                <a:lnTo>
                  <a:pt x="1639722" y="62484"/>
                </a:lnTo>
                <a:lnTo>
                  <a:pt x="1635150" y="67056"/>
                </a:lnTo>
                <a:lnTo>
                  <a:pt x="1643722" y="75996"/>
                </a:lnTo>
                <a:lnTo>
                  <a:pt x="1651152" y="84480"/>
                </a:lnTo>
                <a:lnTo>
                  <a:pt x="1657438" y="92659"/>
                </a:lnTo>
                <a:lnTo>
                  <a:pt x="1662582" y="100685"/>
                </a:lnTo>
                <a:lnTo>
                  <a:pt x="1568005" y="103733"/>
                </a:lnTo>
                <a:lnTo>
                  <a:pt x="1578013" y="94615"/>
                </a:lnTo>
                <a:lnTo>
                  <a:pt x="1587474" y="85623"/>
                </a:lnTo>
                <a:lnTo>
                  <a:pt x="1596364" y="76911"/>
                </a:lnTo>
                <a:lnTo>
                  <a:pt x="1604733" y="68503"/>
                </a:lnTo>
                <a:lnTo>
                  <a:pt x="1612430" y="60540"/>
                </a:lnTo>
                <a:lnTo>
                  <a:pt x="1619897" y="54483"/>
                </a:lnTo>
                <a:lnTo>
                  <a:pt x="1627378" y="50152"/>
                </a:lnTo>
                <a:lnTo>
                  <a:pt x="1635150" y="47244"/>
                </a:lnTo>
                <a:lnTo>
                  <a:pt x="1613827" y="33528"/>
                </a:lnTo>
                <a:lnTo>
                  <a:pt x="1696110" y="33528"/>
                </a:lnTo>
                <a:close/>
              </a:path>
              <a:path w="2715260" h="281304">
                <a:moveTo>
                  <a:pt x="1740408" y="56388"/>
                </a:moveTo>
                <a:lnTo>
                  <a:pt x="1712976" y="41148"/>
                </a:lnTo>
                <a:lnTo>
                  <a:pt x="1713852" y="60058"/>
                </a:lnTo>
                <a:lnTo>
                  <a:pt x="1714309" y="80251"/>
                </a:lnTo>
                <a:lnTo>
                  <a:pt x="1714474" y="101892"/>
                </a:lnTo>
                <a:lnTo>
                  <a:pt x="1714474" y="149466"/>
                </a:lnTo>
                <a:lnTo>
                  <a:pt x="1714309" y="172402"/>
                </a:lnTo>
                <a:lnTo>
                  <a:pt x="1713852" y="194170"/>
                </a:lnTo>
                <a:lnTo>
                  <a:pt x="1712976" y="215074"/>
                </a:lnTo>
                <a:lnTo>
                  <a:pt x="1731264" y="207454"/>
                </a:lnTo>
                <a:lnTo>
                  <a:pt x="1730375" y="197739"/>
                </a:lnTo>
                <a:lnTo>
                  <a:pt x="1729930" y="189166"/>
                </a:lnTo>
                <a:lnTo>
                  <a:pt x="1729752" y="181737"/>
                </a:lnTo>
                <a:lnTo>
                  <a:pt x="1729740" y="64008"/>
                </a:lnTo>
                <a:lnTo>
                  <a:pt x="1740408" y="56388"/>
                </a:lnTo>
                <a:close/>
              </a:path>
              <a:path w="2715260" h="281304">
                <a:moveTo>
                  <a:pt x="1796796" y="15240"/>
                </a:moveTo>
                <a:lnTo>
                  <a:pt x="1770888" y="3048"/>
                </a:lnTo>
                <a:lnTo>
                  <a:pt x="1771116" y="14198"/>
                </a:lnTo>
                <a:lnTo>
                  <a:pt x="1771650" y="24765"/>
                </a:lnTo>
                <a:lnTo>
                  <a:pt x="1772170" y="34772"/>
                </a:lnTo>
                <a:lnTo>
                  <a:pt x="1772323" y="41148"/>
                </a:lnTo>
                <a:lnTo>
                  <a:pt x="1772412" y="241084"/>
                </a:lnTo>
                <a:lnTo>
                  <a:pt x="1770888" y="247180"/>
                </a:lnTo>
                <a:lnTo>
                  <a:pt x="1764792" y="250228"/>
                </a:lnTo>
                <a:lnTo>
                  <a:pt x="1755648" y="250228"/>
                </a:lnTo>
                <a:lnTo>
                  <a:pt x="1747621" y="250215"/>
                </a:lnTo>
                <a:lnTo>
                  <a:pt x="1739455" y="250037"/>
                </a:lnTo>
                <a:lnTo>
                  <a:pt x="1730997" y="249593"/>
                </a:lnTo>
                <a:lnTo>
                  <a:pt x="1722120" y="248704"/>
                </a:lnTo>
                <a:lnTo>
                  <a:pt x="1722120" y="253276"/>
                </a:lnTo>
                <a:lnTo>
                  <a:pt x="1738134" y="258419"/>
                </a:lnTo>
                <a:lnTo>
                  <a:pt x="1749742" y="264706"/>
                </a:lnTo>
                <a:lnTo>
                  <a:pt x="1757045" y="272135"/>
                </a:lnTo>
                <a:lnTo>
                  <a:pt x="1760220" y="280708"/>
                </a:lnTo>
                <a:lnTo>
                  <a:pt x="1772221" y="274980"/>
                </a:lnTo>
                <a:lnTo>
                  <a:pt x="1780794" y="266801"/>
                </a:lnTo>
                <a:lnTo>
                  <a:pt x="1785937" y="256070"/>
                </a:lnTo>
                <a:lnTo>
                  <a:pt x="1786674" y="250228"/>
                </a:lnTo>
                <a:lnTo>
                  <a:pt x="1787652" y="242608"/>
                </a:lnTo>
                <a:lnTo>
                  <a:pt x="1787652" y="24384"/>
                </a:lnTo>
                <a:lnTo>
                  <a:pt x="1796796" y="15240"/>
                </a:lnTo>
                <a:close/>
              </a:path>
              <a:path w="2715260" h="281304">
                <a:moveTo>
                  <a:pt x="2109495" y="91541"/>
                </a:moveTo>
                <a:lnTo>
                  <a:pt x="2082063" y="65532"/>
                </a:lnTo>
                <a:lnTo>
                  <a:pt x="2063775" y="85445"/>
                </a:lnTo>
                <a:lnTo>
                  <a:pt x="1975294" y="85445"/>
                </a:lnTo>
                <a:lnTo>
                  <a:pt x="1975294" y="22860"/>
                </a:lnTo>
                <a:lnTo>
                  <a:pt x="1984438" y="13716"/>
                </a:lnTo>
                <a:lnTo>
                  <a:pt x="1957006" y="0"/>
                </a:lnTo>
                <a:lnTo>
                  <a:pt x="1957006" y="85445"/>
                </a:lnTo>
                <a:lnTo>
                  <a:pt x="1836508" y="85445"/>
                </a:lnTo>
                <a:lnTo>
                  <a:pt x="1847189" y="94589"/>
                </a:lnTo>
                <a:lnTo>
                  <a:pt x="1863940" y="91541"/>
                </a:lnTo>
                <a:lnTo>
                  <a:pt x="1957006" y="91541"/>
                </a:lnTo>
                <a:lnTo>
                  <a:pt x="1952434" y="130035"/>
                </a:lnTo>
                <a:lnTo>
                  <a:pt x="1936661" y="184023"/>
                </a:lnTo>
                <a:lnTo>
                  <a:pt x="1903564" y="230314"/>
                </a:lnTo>
                <a:lnTo>
                  <a:pt x="1871941" y="255358"/>
                </a:lnTo>
                <a:lnTo>
                  <a:pt x="1833460" y="274612"/>
                </a:lnTo>
                <a:lnTo>
                  <a:pt x="1834984" y="280708"/>
                </a:lnTo>
                <a:lnTo>
                  <a:pt x="1887194" y="256705"/>
                </a:lnTo>
                <a:lnTo>
                  <a:pt x="1928050" y="225742"/>
                </a:lnTo>
                <a:lnTo>
                  <a:pt x="1956625" y="181356"/>
                </a:lnTo>
                <a:lnTo>
                  <a:pt x="1973770" y="117449"/>
                </a:lnTo>
                <a:lnTo>
                  <a:pt x="1980603" y="140042"/>
                </a:lnTo>
                <a:lnTo>
                  <a:pt x="2000554" y="183540"/>
                </a:lnTo>
                <a:lnTo>
                  <a:pt x="2028659" y="224790"/>
                </a:lnTo>
                <a:lnTo>
                  <a:pt x="2062556" y="257441"/>
                </a:lnTo>
                <a:lnTo>
                  <a:pt x="2082063" y="270040"/>
                </a:lnTo>
                <a:lnTo>
                  <a:pt x="2086317" y="264020"/>
                </a:lnTo>
                <a:lnTo>
                  <a:pt x="2092159" y="259575"/>
                </a:lnTo>
                <a:lnTo>
                  <a:pt x="2099411" y="256540"/>
                </a:lnTo>
                <a:lnTo>
                  <a:pt x="2107971" y="254800"/>
                </a:lnTo>
                <a:lnTo>
                  <a:pt x="2107971" y="250228"/>
                </a:lnTo>
                <a:lnTo>
                  <a:pt x="2056904" y="227317"/>
                </a:lnTo>
                <a:lnTo>
                  <a:pt x="2019490" y="190690"/>
                </a:lnTo>
                <a:lnTo>
                  <a:pt x="1992236" y="145694"/>
                </a:lnTo>
                <a:lnTo>
                  <a:pt x="1975294" y="100685"/>
                </a:lnTo>
                <a:lnTo>
                  <a:pt x="1975294" y="91541"/>
                </a:lnTo>
                <a:lnTo>
                  <a:pt x="2109495" y="91541"/>
                </a:lnTo>
                <a:close/>
              </a:path>
              <a:path w="2715260" h="281304">
                <a:moveTo>
                  <a:pt x="2242185" y="79349"/>
                </a:moveTo>
                <a:lnTo>
                  <a:pt x="2223897" y="59436"/>
                </a:lnTo>
                <a:lnTo>
                  <a:pt x="2211705" y="71628"/>
                </a:lnTo>
                <a:lnTo>
                  <a:pt x="2202561" y="71628"/>
                </a:lnTo>
                <a:lnTo>
                  <a:pt x="2202561" y="19812"/>
                </a:lnTo>
                <a:lnTo>
                  <a:pt x="2213229" y="13716"/>
                </a:lnTo>
                <a:lnTo>
                  <a:pt x="2185797" y="0"/>
                </a:lnTo>
                <a:lnTo>
                  <a:pt x="2185797" y="71628"/>
                </a:lnTo>
                <a:lnTo>
                  <a:pt x="2136927" y="71628"/>
                </a:lnTo>
                <a:lnTo>
                  <a:pt x="2146173" y="80873"/>
                </a:lnTo>
                <a:lnTo>
                  <a:pt x="2158365" y="79349"/>
                </a:lnTo>
                <a:lnTo>
                  <a:pt x="2185797" y="79349"/>
                </a:lnTo>
                <a:lnTo>
                  <a:pt x="2185797" y="134213"/>
                </a:lnTo>
                <a:lnTo>
                  <a:pt x="2168715" y="141363"/>
                </a:lnTo>
                <a:lnTo>
                  <a:pt x="2154351" y="146786"/>
                </a:lnTo>
                <a:lnTo>
                  <a:pt x="2143099" y="150507"/>
                </a:lnTo>
                <a:lnTo>
                  <a:pt x="2135403" y="152501"/>
                </a:lnTo>
                <a:lnTo>
                  <a:pt x="2149221" y="175450"/>
                </a:lnTo>
                <a:lnTo>
                  <a:pt x="2154072" y="170307"/>
                </a:lnTo>
                <a:lnTo>
                  <a:pt x="2161794" y="164020"/>
                </a:lnTo>
                <a:lnTo>
                  <a:pt x="2172360" y="156565"/>
                </a:lnTo>
                <a:lnTo>
                  <a:pt x="2185797" y="147929"/>
                </a:lnTo>
                <a:lnTo>
                  <a:pt x="2185797" y="245656"/>
                </a:lnTo>
                <a:lnTo>
                  <a:pt x="2182749" y="250228"/>
                </a:lnTo>
                <a:lnTo>
                  <a:pt x="2176653" y="250228"/>
                </a:lnTo>
                <a:lnTo>
                  <a:pt x="2172093" y="249974"/>
                </a:lnTo>
                <a:lnTo>
                  <a:pt x="2146173" y="247180"/>
                </a:lnTo>
                <a:lnTo>
                  <a:pt x="2146173" y="251752"/>
                </a:lnTo>
                <a:lnTo>
                  <a:pt x="2160143" y="257708"/>
                </a:lnTo>
                <a:lnTo>
                  <a:pt x="2169985" y="263944"/>
                </a:lnTo>
                <a:lnTo>
                  <a:pt x="2175522" y="270192"/>
                </a:lnTo>
                <a:lnTo>
                  <a:pt x="2176653" y="276136"/>
                </a:lnTo>
                <a:lnTo>
                  <a:pt x="2188413" y="270446"/>
                </a:lnTo>
                <a:lnTo>
                  <a:pt x="2202561" y="147929"/>
                </a:lnTo>
                <a:lnTo>
                  <a:pt x="2202561" y="138785"/>
                </a:lnTo>
                <a:lnTo>
                  <a:pt x="2219223" y="128117"/>
                </a:lnTo>
                <a:lnTo>
                  <a:pt x="2240661" y="114401"/>
                </a:lnTo>
                <a:lnTo>
                  <a:pt x="2239137" y="111353"/>
                </a:lnTo>
                <a:lnTo>
                  <a:pt x="2202561" y="128117"/>
                </a:lnTo>
                <a:lnTo>
                  <a:pt x="2202561" y="79349"/>
                </a:lnTo>
                <a:lnTo>
                  <a:pt x="2242185" y="79349"/>
                </a:lnTo>
                <a:close/>
              </a:path>
              <a:path w="2715260" h="281304">
                <a:moveTo>
                  <a:pt x="2312390" y="15240"/>
                </a:moveTo>
                <a:lnTo>
                  <a:pt x="2284958" y="1524"/>
                </a:lnTo>
                <a:lnTo>
                  <a:pt x="2285822" y="12128"/>
                </a:lnTo>
                <a:lnTo>
                  <a:pt x="2286279" y="25717"/>
                </a:lnTo>
                <a:lnTo>
                  <a:pt x="2286444" y="42468"/>
                </a:lnTo>
                <a:lnTo>
                  <a:pt x="2286470" y="62484"/>
                </a:lnTo>
                <a:lnTo>
                  <a:pt x="2234565" y="62484"/>
                </a:lnTo>
                <a:lnTo>
                  <a:pt x="2243709" y="73152"/>
                </a:lnTo>
                <a:lnTo>
                  <a:pt x="2256002" y="70104"/>
                </a:lnTo>
                <a:lnTo>
                  <a:pt x="2286470" y="70104"/>
                </a:lnTo>
                <a:lnTo>
                  <a:pt x="2286470" y="123545"/>
                </a:lnTo>
                <a:lnTo>
                  <a:pt x="2240661" y="123545"/>
                </a:lnTo>
                <a:lnTo>
                  <a:pt x="2251418" y="134213"/>
                </a:lnTo>
                <a:lnTo>
                  <a:pt x="2262086" y="131165"/>
                </a:lnTo>
                <a:lnTo>
                  <a:pt x="2286470" y="131165"/>
                </a:lnTo>
                <a:lnTo>
                  <a:pt x="2286470" y="186118"/>
                </a:lnTo>
                <a:lnTo>
                  <a:pt x="2222373" y="186118"/>
                </a:lnTo>
                <a:lnTo>
                  <a:pt x="2231517" y="195262"/>
                </a:lnTo>
                <a:lnTo>
                  <a:pt x="2242185" y="193738"/>
                </a:lnTo>
                <a:lnTo>
                  <a:pt x="2286470" y="193738"/>
                </a:lnTo>
                <a:lnTo>
                  <a:pt x="2286444" y="218859"/>
                </a:lnTo>
                <a:lnTo>
                  <a:pt x="2286279" y="241084"/>
                </a:lnTo>
                <a:lnTo>
                  <a:pt x="2285822" y="261124"/>
                </a:lnTo>
                <a:lnTo>
                  <a:pt x="2284958" y="277660"/>
                </a:lnTo>
                <a:lnTo>
                  <a:pt x="2301722" y="270040"/>
                </a:lnTo>
                <a:lnTo>
                  <a:pt x="2301722" y="193738"/>
                </a:lnTo>
                <a:lnTo>
                  <a:pt x="2301722" y="131165"/>
                </a:lnTo>
                <a:lnTo>
                  <a:pt x="2301722" y="70104"/>
                </a:lnTo>
                <a:lnTo>
                  <a:pt x="2301722" y="24384"/>
                </a:lnTo>
                <a:lnTo>
                  <a:pt x="2312390" y="15240"/>
                </a:lnTo>
                <a:close/>
              </a:path>
              <a:path w="2715260" h="281304">
                <a:moveTo>
                  <a:pt x="2416111" y="193738"/>
                </a:moveTo>
                <a:lnTo>
                  <a:pt x="2410015" y="187642"/>
                </a:lnTo>
                <a:lnTo>
                  <a:pt x="2396299" y="173926"/>
                </a:lnTo>
                <a:lnTo>
                  <a:pt x="2382583" y="187642"/>
                </a:lnTo>
                <a:lnTo>
                  <a:pt x="2348954" y="187642"/>
                </a:lnTo>
                <a:lnTo>
                  <a:pt x="2348954" y="132689"/>
                </a:lnTo>
                <a:lnTo>
                  <a:pt x="2410015" y="132689"/>
                </a:lnTo>
                <a:lnTo>
                  <a:pt x="2402979" y="125069"/>
                </a:lnTo>
                <a:lnTo>
                  <a:pt x="2391727" y="112877"/>
                </a:lnTo>
                <a:lnTo>
                  <a:pt x="2379535" y="125069"/>
                </a:lnTo>
                <a:lnTo>
                  <a:pt x="2348954" y="125069"/>
                </a:lnTo>
                <a:lnTo>
                  <a:pt x="2348954" y="71628"/>
                </a:lnTo>
                <a:lnTo>
                  <a:pt x="2414587" y="71628"/>
                </a:lnTo>
                <a:lnTo>
                  <a:pt x="2406967" y="64008"/>
                </a:lnTo>
                <a:lnTo>
                  <a:pt x="2394775" y="51816"/>
                </a:lnTo>
                <a:lnTo>
                  <a:pt x="2382583" y="64008"/>
                </a:lnTo>
                <a:lnTo>
                  <a:pt x="2348954" y="64008"/>
                </a:lnTo>
                <a:lnTo>
                  <a:pt x="2348954" y="24384"/>
                </a:lnTo>
                <a:lnTo>
                  <a:pt x="2359723" y="15240"/>
                </a:lnTo>
                <a:lnTo>
                  <a:pt x="2332202" y="3048"/>
                </a:lnTo>
                <a:lnTo>
                  <a:pt x="2332202" y="277660"/>
                </a:lnTo>
                <a:lnTo>
                  <a:pt x="2348954" y="270040"/>
                </a:lnTo>
                <a:lnTo>
                  <a:pt x="2348954" y="193738"/>
                </a:lnTo>
                <a:lnTo>
                  <a:pt x="2416111" y="193738"/>
                </a:lnTo>
                <a:close/>
              </a:path>
              <a:path w="2715260" h="281304">
                <a:moveTo>
                  <a:pt x="2608326" y="24384"/>
                </a:moveTo>
                <a:lnTo>
                  <a:pt x="2571648" y="1524"/>
                </a:lnTo>
                <a:lnTo>
                  <a:pt x="2568600" y="4572"/>
                </a:lnTo>
                <a:lnTo>
                  <a:pt x="2576055" y="11417"/>
                </a:lnTo>
                <a:lnTo>
                  <a:pt x="2582214" y="18110"/>
                </a:lnTo>
                <a:lnTo>
                  <a:pt x="2586913" y="24511"/>
                </a:lnTo>
                <a:lnTo>
                  <a:pt x="2590038" y="30480"/>
                </a:lnTo>
                <a:lnTo>
                  <a:pt x="2593086" y="39624"/>
                </a:lnTo>
                <a:lnTo>
                  <a:pt x="2596134" y="42672"/>
                </a:lnTo>
                <a:lnTo>
                  <a:pt x="2600706" y="41148"/>
                </a:lnTo>
                <a:lnTo>
                  <a:pt x="2606802" y="35052"/>
                </a:lnTo>
                <a:lnTo>
                  <a:pt x="2606802" y="28956"/>
                </a:lnTo>
                <a:lnTo>
                  <a:pt x="2608326" y="24384"/>
                </a:lnTo>
                <a:close/>
              </a:path>
              <a:path w="2715260" h="281304">
                <a:moveTo>
                  <a:pt x="2712059" y="50292"/>
                </a:moveTo>
                <a:lnTo>
                  <a:pt x="2704401" y="42672"/>
                </a:lnTo>
                <a:lnTo>
                  <a:pt x="2686050" y="24384"/>
                </a:lnTo>
                <a:lnTo>
                  <a:pt x="2669286" y="42672"/>
                </a:lnTo>
                <a:lnTo>
                  <a:pt x="2596134" y="42672"/>
                </a:lnTo>
                <a:lnTo>
                  <a:pt x="2493924" y="42672"/>
                </a:lnTo>
                <a:lnTo>
                  <a:pt x="2475636" y="32004"/>
                </a:lnTo>
                <a:lnTo>
                  <a:pt x="2476512" y="56362"/>
                </a:lnTo>
                <a:lnTo>
                  <a:pt x="2476970" y="79298"/>
                </a:lnTo>
                <a:lnTo>
                  <a:pt x="2477033" y="89065"/>
                </a:lnTo>
                <a:lnTo>
                  <a:pt x="2477160" y="122021"/>
                </a:lnTo>
                <a:lnTo>
                  <a:pt x="2475966" y="142303"/>
                </a:lnTo>
                <a:lnTo>
                  <a:pt x="2472448" y="180606"/>
                </a:lnTo>
                <a:lnTo>
                  <a:pt x="2458224" y="234746"/>
                </a:lnTo>
                <a:lnTo>
                  <a:pt x="2438971" y="274612"/>
                </a:lnTo>
                <a:lnTo>
                  <a:pt x="2442019" y="277660"/>
                </a:lnTo>
                <a:lnTo>
                  <a:pt x="2466441" y="239903"/>
                </a:lnTo>
                <a:lnTo>
                  <a:pt x="2481732" y="204406"/>
                </a:lnTo>
                <a:lnTo>
                  <a:pt x="2491587" y="151015"/>
                </a:lnTo>
                <a:lnTo>
                  <a:pt x="2492400" y="132689"/>
                </a:lnTo>
                <a:lnTo>
                  <a:pt x="2493276" y="113830"/>
                </a:lnTo>
                <a:lnTo>
                  <a:pt x="2493708" y="94589"/>
                </a:lnTo>
                <a:lnTo>
                  <a:pt x="2493835" y="80873"/>
                </a:lnTo>
                <a:lnTo>
                  <a:pt x="2493924" y="50292"/>
                </a:lnTo>
                <a:lnTo>
                  <a:pt x="2712059" y="50292"/>
                </a:lnTo>
                <a:close/>
              </a:path>
              <a:path w="2715260" h="281304">
                <a:moveTo>
                  <a:pt x="2715095" y="155638"/>
                </a:moveTo>
                <a:lnTo>
                  <a:pt x="2711970" y="152501"/>
                </a:lnTo>
                <a:lnTo>
                  <a:pt x="2692247" y="132689"/>
                </a:lnTo>
                <a:lnTo>
                  <a:pt x="2681478" y="144881"/>
                </a:lnTo>
                <a:lnTo>
                  <a:pt x="2609850" y="144881"/>
                </a:lnTo>
                <a:lnTo>
                  <a:pt x="2614422" y="141833"/>
                </a:lnTo>
                <a:lnTo>
                  <a:pt x="2617470" y="137261"/>
                </a:lnTo>
                <a:lnTo>
                  <a:pt x="2617470" y="134213"/>
                </a:lnTo>
                <a:lnTo>
                  <a:pt x="2618994" y="129641"/>
                </a:lnTo>
                <a:lnTo>
                  <a:pt x="2617470" y="125069"/>
                </a:lnTo>
                <a:lnTo>
                  <a:pt x="2649537" y="99504"/>
                </a:lnTo>
                <a:lnTo>
                  <a:pt x="2658618" y="94589"/>
                </a:lnTo>
                <a:lnTo>
                  <a:pt x="2667228" y="91478"/>
                </a:lnTo>
                <a:lnTo>
                  <a:pt x="2675001" y="89065"/>
                </a:lnTo>
                <a:lnTo>
                  <a:pt x="2682227" y="87528"/>
                </a:lnTo>
                <a:lnTo>
                  <a:pt x="2689187" y="86969"/>
                </a:lnTo>
                <a:lnTo>
                  <a:pt x="2684221" y="80873"/>
                </a:lnTo>
                <a:lnTo>
                  <a:pt x="2669286" y="62484"/>
                </a:lnTo>
                <a:lnTo>
                  <a:pt x="2655570" y="73152"/>
                </a:lnTo>
                <a:lnTo>
                  <a:pt x="2518321" y="73152"/>
                </a:lnTo>
                <a:lnTo>
                  <a:pt x="2528976" y="85445"/>
                </a:lnTo>
                <a:lnTo>
                  <a:pt x="2535859" y="83451"/>
                </a:lnTo>
                <a:lnTo>
                  <a:pt x="2542883" y="82016"/>
                </a:lnTo>
                <a:lnTo>
                  <a:pt x="2550198" y="81165"/>
                </a:lnTo>
                <a:lnTo>
                  <a:pt x="2557932" y="80873"/>
                </a:lnTo>
                <a:lnTo>
                  <a:pt x="2654046" y="80873"/>
                </a:lnTo>
                <a:lnTo>
                  <a:pt x="2608326" y="117449"/>
                </a:lnTo>
                <a:lnTo>
                  <a:pt x="2597442" y="111404"/>
                </a:lnTo>
                <a:lnTo>
                  <a:pt x="2587548" y="106781"/>
                </a:lnTo>
                <a:lnTo>
                  <a:pt x="2578493" y="103314"/>
                </a:lnTo>
                <a:lnTo>
                  <a:pt x="2570124" y="100685"/>
                </a:lnTo>
                <a:lnTo>
                  <a:pt x="2567076" y="103733"/>
                </a:lnTo>
                <a:lnTo>
                  <a:pt x="2573439" y="108572"/>
                </a:lnTo>
                <a:lnTo>
                  <a:pt x="2579128" y="113830"/>
                </a:lnTo>
                <a:lnTo>
                  <a:pt x="2590038" y="125069"/>
                </a:lnTo>
                <a:lnTo>
                  <a:pt x="2597658" y="132689"/>
                </a:lnTo>
                <a:lnTo>
                  <a:pt x="2600706" y="138785"/>
                </a:lnTo>
                <a:lnTo>
                  <a:pt x="2600706" y="144881"/>
                </a:lnTo>
                <a:lnTo>
                  <a:pt x="2500020" y="144881"/>
                </a:lnTo>
                <a:lnTo>
                  <a:pt x="2510688" y="155638"/>
                </a:lnTo>
                <a:lnTo>
                  <a:pt x="2517559" y="154470"/>
                </a:lnTo>
                <a:lnTo>
                  <a:pt x="2524595" y="153466"/>
                </a:lnTo>
                <a:lnTo>
                  <a:pt x="2531897" y="152768"/>
                </a:lnTo>
                <a:lnTo>
                  <a:pt x="2539644" y="152501"/>
                </a:lnTo>
                <a:lnTo>
                  <a:pt x="2599182" y="152501"/>
                </a:lnTo>
                <a:lnTo>
                  <a:pt x="2599118" y="239903"/>
                </a:lnTo>
                <a:lnTo>
                  <a:pt x="2597658" y="248704"/>
                </a:lnTo>
                <a:lnTo>
                  <a:pt x="2593086" y="253276"/>
                </a:lnTo>
                <a:lnTo>
                  <a:pt x="2586990" y="253276"/>
                </a:lnTo>
                <a:lnTo>
                  <a:pt x="2580703" y="253022"/>
                </a:lnTo>
                <a:lnTo>
                  <a:pt x="2573413" y="252336"/>
                </a:lnTo>
                <a:lnTo>
                  <a:pt x="2556421" y="250228"/>
                </a:lnTo>
                <a:lnTo>
                  <a:pt x="2556421" y="256324"/>
                </a:lnTo>
                <a:lnTo>
                  <a:pt x="2569807" y="260324"/>
                </a:lnTo>
                <a:lnTo>
                  <a:pt x="2580081" y="265468"/>
                </a:lnTo>
                <a:lnTo>
                  <a:pt x="2586926" y="271754"/>
                </a:lnTo>
                <a:lnTo>
                  <a:pt x="2590038" y="279184"/>
                </a:lnTo>
                <a:lnTo>
                  <a:pt x="2600909" y="272859"/>
                </a:lnTo>
                <a:lnTo>
                  <a:pt x="2608516" y="265099"/>
                </a:lnTo>
                <a:lnTo>
                  <a:pt x="2612961" y="255612"/>
                </a:lnTo>
                <a:lnTo>
                  <a:pt x="2613253" y="253276"/>
                </a:lnTo>
                <a:lnTo>
                  <a:pt x="2614422" y="244132"/>
                </a:lnTo>
                <a:lnTo>
                  <a:pt x="2614422" y="152501"/>
                </a:lnTo>
                <a:lnTo>
                  <a:pt x="2683002" y="152501"/>
                </a:lnTo>
                <a:lnTo>
                  <a:pt x="2666238" y="183070"/>
                </a:lnTo>
                <a:lnTo>
                  <a:pt x="2670810" y="186118"/>
                </a:lnTo>
                <a:lnTo>
                  <a:pt x="2682900" y="172364"/>
                </a:lnTo>
                <a:lnTo>
                  <a:pt x="2694127" y="162890"/>
                </a:lnTo>
                <a:lnTo>
                  <a:pt x="2704757" y="157403"/>
                </a:lnTo>
                <a:lnTo>
                  <a:pt x="2715095" y="155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858869" y="3478910"/>
            <a:ext cx="47625" cy="82550"/>
          </a:xfrm>
          <a:custGeom>
            <a:avLst/>
            <a:gdLst/>
            <a:ahLst/>
            <a:cxnLst/>
            <a:rect l="l" t="t" r="r" b="b"/>
            <a:pathLst>
              <a:path w="47625" h="82550">
                <a:moveTo>
                  <a:pt x="25895" y="0"/>
                </a:moveTo>
                <a:lnTo>
                  <a:pt x="19812" y="0"/>
                </a:lnTo>
                <a:lnTo>
                  <a:pt x="13703" y="4572"/>
                </a:lnTo>
                <a:lnTo>
                  <a:pt x="9143" y="7620"/>
                </a:lnTo>
                <a:lnTo>
                  <a:pt x="7607" y="10668"/>
                </a:lnTo>
                <a:lnTo>
                  <a:pt x="6083" y="15239"/>
                </a:lnTo>
                <a:lnTo>
                  <a:pt x="4559" y="18287"/>
                </a:lnTo>
                <a:lnTo>
                  <a:pt x="6083" y="22860"/>
                </a:lnTo>
                <a:lnTo>
                  <a:pt x="6083" y="25908"/>
                </a:lnTo>
                <a:lnTo>
                  <a:pt x="7607" y="30479"/>
                </a:lnTo>
                <a:lnTo>
                  <a:pt x="10667" y="33527"/>
                </a:lnTo>
                <a:lnTo>
                  <a:pt x="13703" y="35051"/>
                </a:lnTo>
                <a:lnTo>
                  <a:pt x="16751" y="38100"/>
                </a:lnTo>
                <a:lnTo>
                  <a:pt x="21323" y="39624"/>
                </a:lnTo>
                <a:lnTo>
                  <a:pt x="29044" y="39624"/>
                </a:lnTo>
                <a:lnTo>
                  <a:pt x="26438" y="47069"/>
                </a:lnTo>
                <a:lnTo>
                  <a:pt x="23431" y="53390"/>
                </a:lnTo>
                <a:lnTo>
                  <a:pt x="20158" y="58569"/>
                </a:lnTo>
                <a:lnTo>
                  <a:pt x="16751" y="62585"/>
                </a:lnTo>
                <a:lnTo>
                  <a:pt x="13703" y="68681"/>
                </a:lnTo>
                <a:lnTo>
                  <a:pt x="9143" y="73253"/>
                </a:lnTo>
                <a:lnTo>
                  <a:pt x="3035" y="77825"/>
                </a:lnTo>
                <a:lnTo>
                  <a:pt x="0" y="80873"/>
                </a:lnTo>
                <a:lnTo>
                  <a:pt x="0" y="82397"/>
                </a:lnTo>
                <a:lnTo>
                  <a:pt x="3035" y="82397"/>
                </a:lnTo>
                <a:lnTo>
                  <a:pt x="7607" y="80873"/>
                </a:lnTo>
                <a:lnTo>
                  <a:pt x="13703" y="80873"/>
                </a:lnTo>
                <a:lnTo>
                  <a:pt x="19812" y="74777"/>
                </a:lnTo>
                <a:lnTo>
                  <a:pt x="27520" y="65633"/>
                </a:lnTo>
                <a:lnTo>
                  <a:pt x="33569" y="59021"/>
                </a:lnTo>
                <a:lnTo>
                  <a:pt x="38188" y="52819"/>
                </a:lnTo>
                <a:lnTo>
                  <a:pt x="41665" y="46902"/>
                </a:lnTo>
                <a:lnTo>
                  <a:pt x="44284" y="41148"/>
                </a:lnTo>
                <a:lnTo>
                  <a:pt x="47332" y="33527"/>
                </a:lnTo>
                <a:lnTo>
                  <a:pt x="47332" y="13715"/>
                </a:lnTo>
                <a:lnTo>
                  <a:pt x="45808" y="10668"/>
                </a:lnTo>
                <a:lnTo>
                  <a:pt x="44284" y="6096"/>
                </a:lnTo>
                <a:lnTo>
                  <a:pt x="39712" y="3048"/>
                </a:lnTo>
                <a:lnTo>
                  <a:pt x="32092" y="1524"/>
                </a:lnTo>
                <a:lnTo>
                  <a:pt x="25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65980" y="3298888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29" h="278129">
                <a:moveTo>
                  <a:pt x="70104" y="152501"/>
                </a:moveTo>
                <a:lnTo>
                  <a:pt x="53339" y="152501"/>
                </a:lnTo>
                <a:lnTo>
                  <a:pt x="53270" y="253276"/>
                </a:lnTo>
                <a:lnTo>
                  <a:pt x="53149" y="259562"/>
                </a:lnTo>
                <a:lnTo>
                  <a:pt x="52697" y="268539"/>
                </a:lnTo>
                <a:lnTo>
                  <a:pt x="51816" y="277660"/>
                </a:lnTo>
                <a:lnTo>
                  <a:pt x="70056" y="268539"/>
                </a:lnTo>
                <a:lnTo>
                  <a:pt x="70104" y="152501"/>
                </a:lnTo>
                <a:close/>
              </a:path>
              <a:path w="278129" h="278129">
                <a:moveTo>
                  <a:pt x="253174" y="225742"/>
                </a:moveTo>
                <a:lnTo>
                  <a:pt x="236410" y="242608"/>
                </a:lnTo>
                <a:lnTo>
                  <a:pt x="76301" y="242608"/>
                </a:lnTo>
                <a:lnTo>
                  <a:pt x="86969" y="253276"/>
                </a:lnTo>
                <a:lnTo>
                  <a:pt x="93184" y="251275"/>
                </a:lnTo>
                <a:lnTo>
                  <a:pt x="100114" y="249847"/>
                </a:lnTo>
                <a:lnTo>
                  <a:pt x="107329" y="248989"/>
                </a:lnTo>
                <a:lnTo>
                  <a:pt x="114401" y="248704"/>
                </a:lnTo>
                <a:lnTo>
                  <a:pt x="277558" y="248704"/>
                </a:lnTo>
                <a:lnTo>
                  <a:pt x="253174" y="225742"/>
                </a:lnTo>
                <a:close/>
              </a:path>
              <a:path w="278129" h="278129">
                <a:moveTo>
                  <a:pt x="176885" y="146405"/>
                </a:moveTo>
                <a:lnTo>
                  <a:pt x="160121" y="146405"/>
                </a:lnTo>
                <a:lnTo>
                  <a:pt x="160121" y="242608"/>
                </a:lnTo>
                <a:lnTo>
                  <a:pt x="176885" y="242608"/>
                </a:lnTo>
                <a:lnTo>
                  <a:pt x="176885" y="146405"/>
                </a:lnTo>
                <a:close/>
              </a:path>
              <a:path w="278129" h="278129">
                <a:moveTo>
                  <a:pt x="50292" y="117449"/>
                </a:moveTo>
                <a:lnTo>
                  <a:pt x="51816" y="128117"/>
                </a:lnTo>
                <a:lnTo>
                  <a:pt x="51816" y="135737"/>
                </a:lnTo>
                <a:lnTo>
                  <a:pt x="42433" y="146848"/>
                </a:lnTo>
                <a:lnTo>
                  <a:pt x="30480" y="159404"/>
                </a:lnTo>
                <a:lnTo>
                  <a:pt x="16240" y="173102"/>
                </a:lnTo>
                <a:lnTo>
                  <a:pt x="0" y="187642"/>
                </a:lnTo>
                <a:lnTo>
                  <a:pt x="1524" y="192214"/>
                </a:lnTo>
                <a:lnTo>
                  <a:pt x="14122" y="184521"/>
                </a:lnTo>
                <a:lnTo>
                  <a:pt x="26865" y="175248"/>
                </a:lnTo>
                <a:lnTo>
                  <a:pt x="39891" y="164530"/>
                </a:lnTo>
                <a:lnTo>
                  <a:pt x="53339" y="152501"/>
                </a:lnTo>
                <a:lnTo>
                  <a:pt x="70104" y="152501"/>
                </a:lnTo>
                <a:lnTo>
                  <a:pt x="70104" y="135737"/>
                </a:lnTo>
                <a:lnTo>
                  <a:pt x="80917" y="123545"/>
                </a:lnTo>
                <a:lnTo>
                  <a:pt x="62484" y="123545"/>
                </a:lnTo>
                <a:lnTo>
                  <a:pt x="50292" y="117449"/>
                </a:lnTo>
                <a:close/>
              </a:path>
              <a:path w="278129" h="278129">
                <a:moveTo>
                  <a:pt x="237934" y="123545"/>
                </a:moveTo>
                <a:lnTo>
                  <a:pt x="222707" y="138785"/>
                </a:lnTo>
                <a:lnTo>
                  <a:pt x="91541" y="138785"/>
                </a:lnTo>
                <a:lnTo>
                  <a:pt x="102209" y="149453"/>
                </a:lnTo>
                <a:lnTo>
                  <a:pt x="109091" y="148334"/>
                </a:lnTo>
                <a:lnTo>
                  <a:pt x="116116" y="147358"/>
                </a:lnTo>
                <a:lnTo>
                  <a:pt x="123426" y="146667"/>
                </a:lnTo>
                <a:lnTo>
                  <a:pt x="131165" y="146405"/>
                </a:lnTo>
                <a:lnTo>
                  <a:pt x="260807" y="146405"/>
                </a:lnTo>
                <a:lnTo>
                  <a:pt x="237934" y="123545"/>
                </a:lnTo>
                <a:close/>
              </a:path>
              <a:path w="278129" h="278129">
                <a:moveTo>
                  <a:pt x="158597" y="70104"/>
                </a:moveTo>
                <a:lnTo>
                  <a:pt x="159478" y="80497"/>
                </a:lnTo>
                <a:lnTo>
                  <a:pt x="159931" y="88861"/>
                </a:lnTo>
                <a:lnTo>
                  <a:pt x="160089" y="95148"/>
                </a:lnTo>
                <a:lnTo>
                  <a:pt x="160121" y="138785"/>
                </a:lnTo>
                <a:lnTo>
                  <a:pt x="176885" y="138785"/>
                </a:lnTo>
                <a:lnTo>
                  <a:pt x="176885" y="90017"/>
                </a:lnTo>
                <a:lnTo>
                  <a:pt x="186118" y="82397"/>
                </a:lnTo>
                <a:lnTo>
                  <a:pt x="158597" y="70104"/>
                </a:lnTo>
                <a:close/>
              </a:path>
              <a:path w="278129" h="278129">
                <a:moveTo>
                  <a:pt x="120497" y="60960"/>
                </a:moveTo>
                <a:lnTo>
                  <a:pt x="102209" y="60960"/>
                </a:lnTo>
                <a:lnTo>
                  <a:pt x="92802" y="78711"/>
                </a:lnTo>
                <a:lnTo>
                  <a:pt x="82956" y="95148"/>
                </a:lnTo>
                <a:lnTo>
                  <a:pt x="72805" y="110137"/>
                </a:lnTo>
                <a:lnTo>
                  <a:pt x="62484" y="123545"/>
                </a:lnTo>
                <a:lnTo>
                  <a:pt x="80917" y="123545"/>
                </a:lnTo>
                <a:lnTo>
                  <a:pt x="82735" y="121496"/>
                </a:lnTo>
                <a:lnTo>
                  <a:pt x="95338" y="104101"/>
                </a:lnTo>
                <a:lnTo>
                  <a:pt x="107923" y="83831"/>
                </a:lnTo>
                <a:lnTo>
                  <a:pt x="120497" y="60960"/>
                </a:lnTo>
                <a:close/>
              </a:path>
              <a:path w="278129" h="278129">
                <a:moveTo>
                  <a:pt x="245554" y="35051"/>
                </a:moveTo>
                <a:lnTo>
                  <a:pt x="227266" y="53339"/>
                </a:lnTo>
                <a:lnTo>
                  <a:pt x="10668" y="53339"/>
                </a:lnTo>
                <a:lnTo>
                  <a:pt x="21336" y="64008"/>
                </a:lnTo>
                <a:lnTo>
                  <a:pt x="28217" y="62888"/>
                </a:lnTo>
                <a:lnTo>
                  <a:pt x="35242" y="61912"/>
                </a:lnTo>
                <a:lnTo>
                  <a:pt x="42552" y="61221"/>
                </a:lnTo>
                <a:lnTo>
                  <a:pt x="50292" y="60960"/>
                </a:lnTo>
                <a:lnTo>
                  <a:pt x="269951" y="60960"/>
                </a:lnTo>
                <a:lnTo>
                  <a:pt x="245554" y="35051"/>
                </a:lnTo>
                <a:close/>
              </a:path>
              <a:path w="278129" h="278129">
                <a:moveTo>
                  <a:pt x="120497" y="0"/>
                </a:moveTo>
                <a:lnTo>
                  <a:pt x="118521" y="11120"/>
                </a:lnTo>
                <a:lnTo>
                  <a:pt x="114973" y="23812"/>
                </a:lnTo>
                <a:lnTo>
                  <a:pt x="109996" y="37933"/>
                </a:lnTo>
                <a:lnTo>
                  <a:pt x="103733" y="53339"/>
                </a:lnTo>
                <a:lnTo>
                  <a:pt x="122021" y="53339"/>
                </a:lnTo>
                <a:lnTo>
                  <a:pt x="127188" y="43624"/>
                </a:lnTo>
                <a:lnTo>
                  <a:pt x="131356" y="35051"/>
                </a:lnTo>
                <a:lnTo>
                  <a:pt x="134666" y="27622"/>
                </a:lnTo>
                <a:lnTo>
                  <a:pt x="137261" y="21336"/>
                </a:lnTo>
                <a:lnTo>
                  <a:pt x="147929" y="13716"/>
                </a:lnTo>
                <a:lnTo>
                  <a:pt x="1204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01552" y="3298888"/>
            <a:ext cx="862330" cy="281305"/>
          </a:xfrm>
          <a:custGeom>
            <a:avLst/>
            <a:gdLst/>
            <a:ahLst/>
            <a:cxnLst/>
            <a:rect l="l" t="t" r="r" b="b"/>
            <a:pathLst>
              <a:path w="862329" h="281304">
                <a:moveTo>
                  <a:pt x="173824" y="122021"/>
                </a:moveTo>
                <a:lnTo>
                  <a:pt x="170167" y="118973"/>
                </a:lnTo>
                <a:lnTo>
                  <a:pt x="155536" y="106781"/>
                </a:lnTo>
                <a:lnTo>
                  <a:pt x="149440" y="116560"/>
                </a:lnTo>
                <a:lnTo>
                  <a:pt x="149440" y="126593"/>
                </a:lnTo>
                <a:lnTo>
                  <a:pt x="149440" y="183070"/>
                </a:lnTo>
                <a:lnTo>
                  <a:pt x="76288" y="183070"/>
                </a:lnTo>
                <a:lnTo>
                  <a:pt x="76288" y="126593"/>
                </a:lnTo>
                <a:lnTo>
                  <a:pt x="149440" y="126593"/>
                </a:lnTo>
                <a:lnTo>
                  <a:pt x="149440" y="116560"/>
                </a:lnTo>
                <a:lnTo>
                  <a:pt x="147929" y="118973"/>
                </a:lnTo>
                <a:lnTo>
                  <a:pt x="76288" y="118973"/>
                </a:lnTo>
                <a:lnTo>
                  <a:pt x="59436" y="109829"/>
                </a:lnTo>
                <a:lnTo>
                  <a:pt x="60312" y="122694"/>
                </a:lnTo>
                <a:lnTo>
                  <a:pt x="60769" y="136131"/>
                </a:lnTo>
                <a:lnTo>
                  <a:pt x="60883" y="183070"/>
                </a:lnTo>
                <a:lnTo>
                  <a:pt x="60756" y="192214"/>
                </a:lnTo>
                <a:lnTo>
                  <a:pt x="60299" y="204406"/>
                </a:lnTo>
                <a:lnTo>
                  <a:pt x="59436" y="215074"/>
                </a:lnTo>
                <a:lnTo>
                  <a:pt x="76288" y="208978"/>
                </a:lnTo>
                <a:lnTo>
                  <a:pt x="76288" y="190690"/>
                </a:lnTo>
                <a:lnTo>
                  <a:pt x="149440" y="190690"/>
                </a:lnTo>
                <a:lnTo>
                  <a:pt x="149440" y="210502"/>
                </a:lnTo>
                <a:lnTo>
                  <a:pt x="166217" y="204406"/>
                </a:lnTo>
                <a:lnTo>
                  <a:pt x="164680" y="129641"/>
                </a:lnTo>
                <a:lnTo>
                  <a:pt x="168338" y="126593"/>
                </a:lnTo>
                <a:lnTo>
                  <a:pt x="173824" y="122021"/>
                </a:lnTo>
                <a:close/>
              </a:path>
              <a:path w="862329" h="281304">
                <a:moveTo>
                  <a:pt x="190690" y="79349"/>
                </a:moveTo>
                <a:lnTo>
                  <a:pt x="167741" y="57912"/>
                </a:lnTo>
                <a:lnTo>
                  <a:pt x="152488" y="73152"/>
                </a:lnTo>
                <a:lnTo>
                  <a:pt x="36576" y="73152"/>
                </a:lnTo>
                <a:lnTo>
                  <a:pt x="47244" y="83921"/>
                </a:lnTo>
                <a:lnTo>
                  <a:pt x="54864" y="80873"/>
                </a:lnTo>
                <a:lnTo>
                  <a:pt x="62484" y="79349"/>
                </a:lnTo>
                <a:lnTo>
                  <a:pt x="190690" y="79349"/>
                </a:lnTo>
                <a:close/>
              </a:path>
              <a:path w="862329" h="281304">
                <a:moveTo>
                  <a:pt x="236410" y="24384"/>
                </a:moveTo>
                <a:lnTo>
                  <a:pt x="232448" y="21336"/>
                </a:lnTo>
                <a:lnTo>
                  <a:pt x="208978" y="21336"/>
                </a:lnTo>
                <a:lnTo>
                  <a:pt x="18288" y="21336"/>
                </a:lnTo>
                <a:lnTo>
                  <a:pt x="1714" y="21336"/>
                </a:lnTo>
                <a:lnTo>
                  <a:pt x="1778" y="24384"/>
                </a:lnTo>
                <a:lnTo>
                  <a:pt x="2806" y="51155"/>
                </a:lnTo>
                <a:lnTo>
                  <a:pt x="2933" y="57912"/>
                </a:lnTo>
                <a:lnTo>
                  <a:pt x="3048" y="215074"/>
                </a:lnTo>
                <a:lnTo>
                  <a:pt x="2781" y="227647"/>
                </a:lnTo>
                <a:lnTo>
                  <a:pt x="2095" y="242379"/>
                </a:lnTo>
                <a:lnTo>
                  <a:pt x="0" y="277660"/>
                </a:lnTo>
                <a:lnTo>
                  <a:pt x="18288" y="270040"/>
                </a:lnTo>
                <a:lnTo>
                  <a:pt x="18288" y="28956"/>
                </a:lnTo>
                <a:lnTo>
                  <a:pt x="208978" y="28956"/>
                </a:lnTo>
                <a:lnTo>
                  <a:pt x="208978" y="242608"/>
                </a:lnTo>
                <a:lnTo>
                  <a:pt x="204406" y="248704"/>
                </a:lnTo>
                <a:lnTo>
                  <a:pt x="157073" y="244132"/>
                </a:lnTo>
                <a:lnTo>
                  <a:pt x="157073" y="250228"/>
                </a:lnTo>
                <a:lnTo>
                  <a:pt x="175120" y="256235"/>
                </a:lnTo>
                <a:lnTo>
                  <a:pt x="188010" y="262801"/>
                </a:lnTo>
                <a:lnTo>
                  <a:pt x="195732" y="269951"/>
                </a:lnTo>
                <a:lnTo>
                  <a:pt x="198310" y="277660"/>
                </a:lnTo>
                <a:lnTo>
                  <a:pt x="211162" y="271043"/>
                </a:lnTo>
                <a:lnTo>
                  <a:pt x="220027" y="262420"/>
                </a:lnTo>
                <a:lnTo>
                  <a:pt x="224878" y="251523"/>
                </a:lnTo>
                <a:lnTo>
                  <a:pt x="225056" y="248704"/>
                </a:lnTo>
                <a:lnTo>
                  <a:pt x="225742" y="238036"/>
                </a:lnTo>
                <a:lnTo>
                  <a:pt x="225742" y="32004"/>
                </a:lnTo>
                <a:lnTo>
                  <a:pt x="230009" y="28956"/>
                </a:lnTo>
                <a:lnTo>
                  <a:pt x="236410" y="24384"/>
                </a:lnTo>
                <a:close/>
              </a:path>
              <a:path w="862329" h="281304">
                <a:moveTo>
                  <a:pt x="552157" y="131165"/>
                </a:moveTo>
                <a:lnTo>
                  <a:pt x="524725" y="105257"/>
                </a:lnTo>
                <a:lnTo>
                  <a:pt x="501777" y="123545"/>
                </a:lnTo>
                <a:lnTo>
                  <a:pt x="280606" y="123545"/>
                </a:lnTo>
                <a:lnTo>
                  <a:pt x="291363" y="134213"/>
                </a:lnTo>
                <a:lnTo>
                  <a:pt x="297649" y="133096"/>
                </a:lnTo>
                <a:lnTo>
                  <a:pt x="305079" y="132118"/>
                </a:lnTo>
                <a:lnTo>
                  <a:pt x="313651" y="131432"/>
                </a:lnTo>
                <a:lnTo>
                  <a:pt x="323380" y="131165"/>
                </a:lnTo>
                <a:lnTo>
                  <a:pt x="552157" y="131165"/>
                </a:lnTo>
                <a:close/>
              </a:path>
              <a:path w="862329" h="281304">
                <a:moveTo>
                  <a:pt x="700087" y="190690"/>
                </a:moveTo>
                <a:lnTo>
                  <a:pt x="698563" y="186118"/>
                </a:lnTo>
                <a:lnTo>
                  <a:pt x="645223" y="198310"/>
                </a:lnTo>
                <a:lnTo>
                  <a:pt x="645223" y="100723"/>
                </a:lnTo>
                <a:lnTo>
                  <a:pt x="698563" y="100685"/>
                </a:lnTo>
                <a:lnTo>
                  <a:pt x="677227" y="79349"/>
                </a:lnTo>
                <a:lnTo>
                  <a:pt x="661987" y="93065"/>
                </a:lnTo>
                <a:lnTo>
                  <a:pt x="645223" y="93065"/>
                </a:lnTo>
                <a:lnTo>
                  <a:pt x="645223" y="25908"/>
                </a:lnTo>
                <a:lnTo>
                  <a:pt x="657415" y="16764"/>
                </a:lnTo>
                <a:lnTo>
                  <a:pt x="628459" y="3048"/>
                </a:lnTo>
                <a:lnTo>
                  <a:pt x="628459" y="93065"/>
                </a:lnTo>
                <a:lnTo>
                  <a:pt x="579589" y="93065"/>
                </a:lnTo>
                <a:lnTo>
                  <a:pt x="590257" y="103733"/>
                </a:lnTo>
                <a:lnTo>
                  <a:pt x="597141" y="101981"/>
                </a:lnTo>
                <a:lnTo>
                  <a:pt x="604177" y="101066"/>
                </a:lnTo>
                <a:lnTo>
                  <a:pt x="611517" y="100736"/>
                </a:lnTo>
                <a:lnTo>
                  <a:pt x="628459" y="100736"/>
                </a:lnTo>
                <a:lnTo>
                  <a:pt x="628459" y="202882"/>
                </a:lnTo>
                <a:lnTo>
                  <a:pt x="590207" y="209105"/>
                </a:lnTo>
                <a:lnTo>
                  <a:pt x="581113" y="210502"/>
                </a:lnTo>
                <a:lnTo>
                  <a:pt x="594829" y="236512"/>
                </a:lnTo>
                <a:lnTo>
                  <a:pt x="631291" y="215125"/>
                </a:lnTo>
                <a:lnTo>
                  <a:pt x="672007" y="200177"/>
                </a:lnTo>
                <a:lnTo>
                  <a:pt x="677506" y="198310"/>
                </a:lnTo>
                <a:lnTo>
                  <a:pt x="700087" y="190690"/>
                </a:lnTo>
                <a:close/>
              </a:path>
              <a:path w="862329" h="281304">
                <a:moveTo>
                  <a:pt x="861822" y="161734"/>
                </a:moveTo>
                <a:lnTo>
                  <a:pt x="838962" y="138785"/>
                </a:lnTo>
                <a:lnTo>
                  <a:pt x="823620" y="155638"/>
                </a:lnTo>
                <a:lnTo>
                  <a:pt x="819061" y="155638"/>
                </a:lnTo>
                <a:lnTo>
                  <a:pt x="819061" y="80873"/>
                </a:lnTo>
                <a:lnTo>
                  <a:pt x="824445" y="76200"/>
                </a:lnTo>
                <a:lnTo>
                  <a:pt x="829729" y="71628"/>
                </a:lnTo>
                <a:lnTo>
                  <a:pt x="808380" y="56388"/>
                </a:lnTo>
                <a:lnTo>
                  <a:pt x="802284" y="64516"/>
                </a:lnTo>
                <a:lnTo>
                  <a:pt x="802284" y="76200"/>
                </a:lnTo>
                <a:lnTo>
                  <a:pt x="802284" y="155638"/>
                </a:lnTo>
                <a:lnTo>
                  <a:pt x="748944" y="155638"/>
                </a:lnTo>
                <a:lnTo>
                  <a:pt x="749820" y="136131"/>
                </a:lnTo>
                <a:lnTo>
                  <a:pt x="750277" y="116497"/>
                </a:lnTo>
                <a:lnTo>
                  <a:pt x="750392" y="101981"/>
                </a:lnTo>
                <a:lnTo>
                  <a:pt x="750468" y="76200"/>
                </a:lnTo>
                <a:lnTo>
                  <a:pt x="802284" y="76200"/>
                </a:lnTo>
                <a:lnTo>
                  <a:pt x="802284" y="64516"/>
                </a:lnTo>
                <a:lnTo>
                  <a:pt x="799236" y="68580"/>
                </a:lnTo>
                <a:lnTo>
                  <a:pt x="750468" y="68580"/>
                </a:lnTo>
                <a:lnTo>
                  <a:pt x="750468" y="21336"/>
                </a:lnTo>
                <a:lnTo>
                  <a:pt x="764184" y="12192"/>
                </a:lnTo>
                <a:lnTo>
                  <a:pt x="732180" y="0"/>
                </a:lnTo>
                <a:lnTo>
                  <a:pt x="733056" y="13716"/>
                </a:lnTo>
                <a:lnTo>
                  <a:pt x="733513" y="29718"/>
                </a:lnTo>
                <a:lnTo>
                  <a:pt x="733691" y="48006"/>
                </a:lnTo>
                <a:lnTo>
                  <a:pt x="733717" y="68580"/>
                </a:lnTo>
                <a:lnTo>
                  <a:pt x="681799" y="68580"/>
                </a:lnTo>
                <a:lnTo>
                  <a:pt x="692467" y="79349"/>
                </a:lnTo>
                <a:lnTo>
                  <a:pt x="699338" y="78219"/>
                </a:lnTo>
                <a:lnTo>
                  <a:pt x="706374" y="77203"/>
                </a:lnTo>
                <a:lnTo>
                  <a:pt x="713676" y="76479"/>
                </a:lnTo>
                <a:lnTo>
                  <a:pt x="721423" y="76200"/>
                </a:lnTo>
                <a:lnTo>
                  <a:pt x="733717" y="76200"/>
                </a:lnTo>
                <a:lnTo>
                  <a:pt x="733513" y="118211"/>
                </a:lnTo>
                <a:lnTo>
                  <a:pt x="732180" y="155638"/>
                </a:lnTo>
                <a:lnTo>
                  <a:pt x="660463" y="155638"/>
                </a:lnTo>
                <a:lnTo>
                  <a:pt x="671131" y="166306"/>
                </a:lnTo>
                <a:lnTo>
                  <a:pt x="678002" y="164312"/>
                </a:lnTo>
                <a:lnTo>
                  <a:pt x="685038" y="162877"/>
                </a:lnTo>
                <a:lnTo>
                  <a:pt x="692340" y="162026"/>
                </a:lnTo>
                <a:lnTo>
                  <a:pt x="700087" y="161734"/>
                </a:lnTo>
                <a:lnTo>
                  <a:pt x="730656" y="161734"/>
                </a:lnTo>
                <a:lnTo>
                  <a:pt x="719366" y="200025"/>
                </a:lnTo>
                <a:lnTo>
                  <a:pt x="686104" y="242646"/>
                </a:lnTo>
                <a:lnTo>
                  <a:pt x="650151" y="264922"/>
                </a:lnTo>
                <a:lnTo>
                  <a:pt x="628459" y="274612"/>
                </a:lnTo>
                <a:lnTo>
                  <a:pt x="631507" y="280708"/>
                </a:lnTo>
                <a:lnTo>
                  <a:pt x="676846" y="260337"/>
                </a:lnTo>
                <a:lnTo>
                  <a:pt x="710755" y="236512"/>
                </a:lnTo>
                <a:lnTo>
                  <a:pt x="734834" y="205943"/>
                </a:lnTo>
                <a:lnTo>
                  <a:pt x="747420" y="161734"/>
                </a:lnTo>
                <a:lnTo>
                  <a:pt x="755040" y="161734"/>
                </a:lnTo>
                <a:lnTo>
                  <a:pt x="770890" y="206311"/>
                </a:lnTo>
                <a:lnTo>
                  <a:pt x="802093" y="251167"/>
                </a:lnTo>
                <a:lnTo>
                  <a:pt x="832764" y="277660"/>
                </a:lnTo>
                <a:lnTo>
                  <a:pt x="837107" y="271424"/>
                </a:lnTo>
                <a:lnTo>
                  <a:pt x="843140" y="266611"/>
                </a:lnTo>
                <a:lnTo>
                  <a:pt x="850861" y="263525"/>
                </a:lnTo>
                <a:lnTo>
                  <a:pt x="860298" y="262420"/>
                </a:lnTo>
                <a:lnTo>
                  <a:pt x="860298" y="257848"/>
                </a:lnTo>
                <a:lnTo>
                  <a:pt x="812419" y="235737"/>
                </a:lnTo>
                <a:lnTo>
                  <a:pt x="777328" y="195834"/>
                </a:lnTo>
                <a:lnTo>
                  <a:pt x="761136" y="161734"/>
                </a:lnTo>
                <a:lnTo>
                  <a:pt x="861822" y="161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24334" y="3298888"/>
            <a:ext cx="213995" cy="281305"/>
          </a:xfrm>
          <a:custGeom>
            <a:avLst/>
            <a:gdLst/>
            <a:ahLst/>
            <a:cxnLst/>
            <a:rect l="l" t="t" r="r" b="b"/>
            <a:pathLst>
              <a:path w="213995" h="281304">
                <a:moveTo>
                  <a:pt x="0" y="57912"/>
                </a:moveTo>
                <a:lnTo>
                  <a:pt x="0" y="280708"/>
                </a:lnTo>
                <a:lnTo>
                  <a:pt x="16763" y="271564"/>
                </a:lnTo>
                <a:lnTo>
                  <a:pt x="16763" y="210502"/>
                </a:lnTo>
                <a:lnTo>
                  <a:pt x="29611" y="204406"/>
                </a:lnTo>
                <a:lnTo>
                  <a:pt x="16763" y="204406"/>
                </a:lnTo>
                <a:lnTo>
                  <a:pt x="16763" y="77825"/>
                </a:lnTo>
                <a:lnTo>
                  <a:pt x="207093" y="77825"/>
                </a:lnTo>
                <a:lnTo>
                  <a:pt x="213550" y="73151"/>
                </a:lnTo>
                <a:lnTo>
                  <a:pt x="209588" y="70104"/>
                </a:lnTo>
                <a:lnTo>
                  <a:pt x="16763" y="70104"/>
                </a:lnTo>
                <a:lnTo>
                  <a:pt x="0" y="57912"/>
                </a:lnTo>
                <a:close/>
              </a:path>
              <a:path w="213995" h="281304">
                <a:moveTo>
                  <a:pt x="132778" y="247180"/>
                </a:moveTo>
                <a:lnTo>
                  <a:pt x="132778" y="251752"/>
                </a:lnTo>
                <a:lnTo>
                  <a:pt x="151018" y="256895"/>
                </a:lnTo>
                <a:lnTo>
                  <a:pt x="164401" y="263182"/>
                </a:lnTo>
                <a:lnTo>
                  <a:pt x="172640" y="270611"/>
                </a:lnTo>
                <a:lnTo>
                  <a:pt x="175450" y="279184"/>
                </a:lnTo>
                <a:lnTo>
                  <a:pt x="188309" y="272588"/>
                </a:lnTo>
                <a:lnTo>
                  <a:pt x="197167" y="264134"/>
                </a:lnTo>
                <a:lnTo>
                  <a:pt x="202025" y="253680"/>
                </a:lnTo>
                <a:lnTo>
                  <a:pt x="202363" y="248704"/>
                </a:lnTo>
                <a:lnTo>
                  <a:pt x="176974" y="248704"/>
                </a:lnTo>
                <a:lnTo>
                  <a:pt x="169854" y="248680"/>
                </a:lnTo>
                <a:lnTo>
                  <a:pt x="160019" y="248513"/>
                </a:lnTo>
                <a:lnTo>
                  <a:pt x="147613" y="248061"/>
                </a:lnTo>
                <a:lnTo>
                  <a:pt x="132778" y="247180"/>
                </a:lnTo>
                <a:close/>
              </a:path>
              <a:path w="213995" h="281304">
                <a:moveTo>
                  <a:pt x="207093" y="77825"/>
                </a:moveTo>
                <a:lnTo>
                  <a:pt x="186118" y="77825"/>
                </a:lnTo>
                <a:lnTo>
                  <a:pt x="186118" y="227266"/>
                </a:lnTo>
                <a:lnTo>
                  <a:pt x="187642" y="242608"/>
                </a:lnTo>
                <a:lnTo>
                  <a:pt x="184594" y="248704"/>
                </a:lnTo>
                <a:lnTo>
                  <a:pt x="202363" y="248704"/>
                </a:lnTo>
                <a:lnTo>
                  <a:pt x="202778" y="242608"/>
                </a:lnTo>
                <a:lnTo>
                  <a:pt x="202882" y="80873"/>
                </a:lnTo>
                <a:lnTo>
                  <a:pt x="207093" y="77825"/>
                </a:lnTo>
                <a:close/>
              </a:path>
              <a:path w="213995" h="281304">
                <a:moveTo>
                  <a:pt x="109816" y="77825"/>
                </a:moveTo>
                <a:lnTo>
                  <a:pt x="93065" y="77825"/>
                </a:lnTo>
                <a:lnTo>
                  <a:pt x="90129" y="98947"/>
                </a:lnTo>
                <a:lnTo>
                  <a:pt x="85624" y="118783"/>
                </a:lnTo>
                <a:lnTo>
                  <a:pt x="70192" y="154025"/>
                </a:lnTo>
                <a:lnTo>
                  <a:pt x="32222" y="194403"/>
                </a:lnTo>
                <a:lnTo>
                  <a:pt x="16763" y="204406"/>
                </a:lnTo>
                <a:lnTo>
                  <a:pt x="29611" y="204406"/>
                </a:lnTo>
                <a:lnTo>
                  <a:pt x="65620" y="178498"/>
                </a:lnTo>
                <a:lnTo>
                  <a:pt x="94129" y="142418"/>
                </a:lnTo>
                <a:lnTo>
                  <a:pt x="100672" y="128117"/>
                </a:lnTo>
                <a:lnTo>
                  <a:pt x="114279" y="128117"/>
                </a:lnTo>
                <a:lnTo>
                  <a:pt x="103720" y="122021"/>
                </a:lnTo>
                <a:lnTo>
                  <a:pt x="105744" y="111686"/>
                </a:lnTo>
                <a:lnTo>
                  <a:pt x="107340" y="101066"/>
                </a:lnTo>
                <a:lnTo>
                  <a:pt x="108650" y="89874"/>
                </a:lnTo>
                <a:lnTo>
                  <a:pt x="109816" y="77825"/>
                </a:lnTo>
                <a:close/>
              </a:path>
              <a:path w="213995" h="281304">
                <a:moveTo>
                  <a:pt x="114279" y="128117"/>
                </a:moveTo>
                <a:lnTo>
                  <a:pt x="100672" y="128117"/>
                </a:lnTo>
                <a:lnTo>
                  <a:pt x="108680" y="135238"/>
                </a:lnTo>
                <a:lnTo>
                  <a:pt x="116692" y="142797"/>
                </a:lnTo>
                <a:lnTo>
                  <a:pt x="145161" y="176022"/>
                </a:lnTo>
                <a:lnTo>
                  <a:pt x="154114" y="192214"/>
                </a:lnTo>
                <a:lnTo>
                  <a:pt x="157162" y="198310"/>
                </a:lnTo>
                <a:lnTo>
                  <a:pt x="158686" y="202882"/>
                </a:lnTo>
                <a:lnTo>
                  <a:pt x="161734" y="202882"/>
                </a:lnTo>
                <a:lnTo>
                  <a:pt x="163258" y="201358"/>
                </a:lnTo>
                <a:lnTo>
                  <a:pt x="166306" y="196786"/>
                </a:lnTo>
                <a:lnTo>
                  <a:pt x="169354" y="193738"/>
                </a:lnTo>
                <a:lnTo>
                  <a:pt x="169354" y="173926"/>
                </a:lnTo>
                <a:lnTo>
                  <a:pt x="167830" y="166306"/>
                </a:lnTo>
                <a:lnTo>
                  <a:pt x="162971" y="160029"/>
                </a:lnTo>
                <a:lnTo>
                  <a:pt x="150672" y="150450"/>
                </a:lnTo>
                <a:lnTo>
                  <a:pt x="130925" y="137727"/>
                </a:lnTo>
                <a:lnTo>
                  <a:pt x="114279" y="128117"/>
                </a:lnTo>
                <a:close/>
              </a:path>
              <a:path w="213995" h="281304">
                <a:moveTo>
                  <a:pt x="93065" y="0"/>
                </a:moveTo>
                <a:lnTo>
                  <a:pt x="93065" y="70104"/>
                </a:lnTo>
                <a:lnTo>
                  <a:pt x="109816" y="70104"/>
                </a:lnTo>
                <a:lnTo>
                  <a:pt x="110705" y="58435"/>
                </a:lnTo>
                <a:lnTo>
                  <a:pt x="111161" y="46482"/>
                </a:lnTo>
                <a:lnTo>
                  <a:pt x="111329" y="34528"/>
                </a:lnTo>
                <a:lnTo>
                  <a:pt x="111353" y="22860"/>
                </a:lnTo>
                <a:lnTo>
                  <a:pt x="123532" y="13716"/>
                </a:lnTo>
                <a:lnTo>
                  <a:pt x="93065" y="0"/>
                </a:lnTo>
                <a:close/>
              </a:path>
              <a:path w="213995" h="281304">
                <a:moveTo>
                  <a:pt x="193738" y="57912"/>
                </a:moveTo>
                <a:lnTo>
                  <a:pt x="183070" y="70104"/>
                </a:lnTo>
                <a:lnTo>
                  <a:pt x="209588" y="70104"/>
                </a:lnTo>
                <a:lnTo>
                  <a:pt x="193738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17221" y="3300412"/>
            <a:ext cx="244475" cy="274955"/>
          </a:xfrm>
          <a:custGeom>
            <a:avLst/>
            <a:gdLst/>
            <a:ahLst/>
            <a:cxnLst/>
            <a:rect l="l" t="t" r="r" b="b"/>
            <a:pathLst>
              <a:path w="244475" h="274954">
                <a:moveTo>
                  <a:pt x="150977" y="241084"/>
                </a:moveTo>
                <a:lnTo>
                  <a:pt x="150977" y="247180"/>
                </a:lnTo>
                <a:lnTo>
                  <a:pt x="166221" y="252323"/>
                </a:lnTo>
                <a:lnTo>
                  <a:pt x="177726" y="258610"/>
                </a:lnTo>
                <a:lnTo>
                  <a:pt x="185789" y="266039"/>
                </a:lnTo>
                <a:lnTo>
                  <a:pt x="190703" y="274612"/>
                </a:lnTo>
                <a:lnTo>
                  <a:pt x="198150" y="272064"/>
                </a:lnTo>
                <a:lnTo>
                  <a:pt x="223849" y="247180"/>
                </a:lnTo>
                <a:lnTo>
                  <a:pt x="193738" y="247180"/>
                </a:lnTo>
                <a:lnTo>
                  <a:pt x="185999" y="246656"/>
                </a:lnTo>
                <a:lnTo>
                  <a:pt x="176396" y="245275"/>
                </a:lnTo>
                <a:lnTo>
                  <a:pt x="150977" y="241084"/>
                </a:lnTo>
                <a:close/>
              </a:path>
              <a:path w="244475" h="274954">
                <a:moveTo>
                  <a:pt x="0" y="50292"/>
                </a:moveTo>
                <a:lnTo>
                  <a:pt x="238" y="77825"/>
                </a:lnTo>
                <a:lnTo>
                  <a:pt x="1186" y="128117"/>
                </a:lnTo>
                <a:lnTo>
                  <a:pt x="1310" y="136309"/>
                </a:lnTo>
                <a:lnTo>
                  <a:pt x="1418" y="173926"/>
                </a:lnTo>
                <a:lnTo>
                  <a:pt x="1325" y="184594"/>
                </a:lnTo>
                <a:lnTo>
                  <a:pt x="1239" y="191644"/>
                </a:lnTo>
                <a:lnTo>
                  <a:pt x="238" y="244759"/>
                </a:lnTo>
                <a:lnTo>
                  <a:pt x="0" y="273088"/>
                </a:lnTo>
                <a:lnTo>
                  <a:pt x="16763" y="262420"/>
                </a:lnTo>
                <a:lnTo>
                  <a:pt x="16763" y="242608"/>
                </a:lnTo>
                <a:lnTo>
                  <a:pt x="94454" y="242608"/>
                </a:lnTo>
                <a:lnTo>
                  <a:pt x="94387" y="234988"/>
                </a:lnTo>
                <a:lnTo>
                  <a:pt x="16763" y="234988"/>
                </a:lnTo>
                <a:lnTo>
                  <a:pt x="16763" y="152501"/>
                </a:lnTo>
                <a:lnTo>
                  <a:pt x="93430" y="152501"/>
                </a:lnTo>
                <a:lnTo>
                  <a:pt x="93352" y="144881"/>
                </a:lnTo>
                <a:lnTo>
                  <a:pt x="16763" y="144881"/>
                </a:lnTo>
                <a:lnTo>
                  <a:pt x="16763" y="68580"/>
                </a:lnTo>
                <a:lnTo>
                  <a:pt x="103247" y="68580"/>
                </a:lnTo>
                <a:lnTo>
                  <a:pt x="105257" y="67056"/>
                </a:lnTo>
                <a:lnTo>
                  <a:pt x="99161" y="60960"/>
                </a:lnTo>
                <a:lnTo>
                  <a:pt x="16763" y="60960"/>
                </a:lnTo>
                <a:lnTo>
                  <a:pt x="0" y="50292"/>
                </a:lnTo>
                <a:close/>
              </a:path>
              <a:path w="244475" h="274954">
                <a:moveTo>
                  <a:pt x="94454" y="242608"/>
                </a:moveTo>
                <a:lnTo>
                  <a:pt x="77825" y="242608"/>
                </a:lnTo>
                <a:lnTo>
                  <a:pt x="77825" y="268516"/>
                </a:lnTo>
                <a:lnTo>
                  <a:pt x="94589" y="257848"/>
                </a:lnTo>
                <a:lnTo>
                  <a:pt x="94454" y="242608"/>
                </a:lnTo>
                <a:close/>
              </a:path>
              <a:path w="244475" h="274954">
                <a:moveTo>
                  <a:pt x="241924" y="71627"/>
                </a:moveTo>
                <a:lnTo>
                  <a:pt x="215074" y="71627"/>
                </a:lnTo>
                <a:lnTo>
                  <a:pt x="213943" y="131165"/>
                </a:lnTo>
                <a:lnTo>
                  <a:pt x="212788" y="177331"/>
                </a:lnTo>
                <a:lnTo>
                  <a:pt x="210502" y="225742"/>
                </a:lnTo>
                <a:lnTo>
                  <a:pt x="193738" y="247180"/>
                </a:lnTo>
                <a:lnTo>
                  <a:pt x="223849" y="247180"/>
                </a:lnTo>
                <a:lnTo>
                  <a:pt x="230319" y="187453"/>
                </a:lnTo>
                <a:lnTo>
                  <a:pt x="231985" y="140053"/>
                </a:lnTo>
                <a:lnTo>
                  <a:pt x="233362" y="77825"/>
                </a:lnTo>
                <a:lnTo>
                  <a:pt x="241924" y="71627"/>
                </a:lnTo>
                <a:close/>
              </a:path>
              <a:path w="244475" h="274954">
                <a:moveTo>
                  <a:pt x="93430" y="152501"/>
                </a:moveTo>
                <a:lnTo>
                  <a:pt x="77825" y="152501"/>
                </a:lnTo>
                <a:lnTo>
                  <a:pt x="77825" y="234988"/>
                </a:lnTo>
                <a:lnTo>
                  <a:pt x="94387" y="234988"/>
                </a:lnTo>
                <a:lnTo>
                  <a:pt x="93827" y="191644"/>
                </a:lnTo>
                <a:lnTo>
                  <a:pt x="93430" y="152501"/>
                </a:lnTo>
                <a:close/>
              </a:path>
              <a:path w="244475" h="274954">
                <a:moveTo>
                  <a:pt x="131165" y="117449"/>
                </a:moveTo>
                <a:lnTo>
                  <a:pt x="128117" y="122021"/>
                </a:lnTo>
                <a:lnTo>
                  <a:pt x="135523" y="132810"/>
                </a:lnTo>
                <a:lnTo>
                  <a:pt x="141643" y="144321"/>
                </a:lnTo>
                <a:lnTo>
                  <a:pt x="146334" y="156134"/>
                </a:lnTo>
                <a:lnTo>
                  <a:pt x="149453" y="167830"/>
                </a:lnTo>
                <a:lnTo>
                  <a:pt x="150977" y="178498"/>
                </a:lnTo>
                <a:lnTo>
                  <a:pt x="154025" y="184594"/>
                </a:lnTo>
                <a:lnTo>
                  <a:pt x="158597" y="184594"/>
                </a:lnTo>
                <a:lnTo>
                  <a:pt x="164693" y="178498"/>
                </a:lnTo>
                <a:lnTo>
                  <a:pt x="167830" y="173926"/>
                </a:lnTo>
                <a:lnTo>
                  <a:pt x="169354" y="169354"/>
                </a:lnTo>
                <a:lnTo>
                  <a:pt x="169354" y="161734"/>
                </a:lnTo>
                <a:lnTo>
                  <a:pt x="143476" y="127808"/>
                </a:lnTo>
                <a:lnTo>
                  <a:pt x="131165" y="117449"/>
                </a:lnTo>
                <a:close/>
              </a:path>
              <a:path w="244475" h="274954">
                <a:moveTo>
                  <a:pt x="103247" y="68580"/>
                </a:moveTo>
                <a:lnTo>
                  <a:pt x="77825" y="68580"/>
                </a:lnTo>
                <a:lnTo>
                  <a:pt x="77825" y="144881"/>
                </a:lnTo>
                <a:lnTo>
                  <a:pt x="93352" y="144881"/>
                </a:lnTo>
                <a:lnTo>
                  <a:pt x="93236" y="122021"/>
                </a:lnTo>
                <a:lnTo>
                  <a:pt x="93065" y="76301"/>
                </a:lnTo>
                <a:lnTo>
                  <a:pt x="103247" y="68580"/>
                </a:lnTo>
                <a:close/>
              </a:path>
              <a:path w="244475" h="274954">
                <a:moveTo>
                  <a:pt x="152501" y="1524"/>
                </a:moveTo>
                <a:lnTo>
                  <a:pt x="139634" y="46124"/>
                </a:lnTo>
                <a:lnTo>
                  <a:pt x="119354" y="92862"/>
                </a:lnTo>
                <a:lnTo>
                  <a:pt x="97637" y="128117"/>
                </a:lnTo>
                <a:lnTo>
                  <a:pt x="100685" y="131165"/>
                </a:lnTo>
                <a:lnTo>
                  <a:pt x="112758" y="118233"/>
                </a:lnTo>
                <a:lnTo>
                  <a:pt x="124117" y="104292"/>
                </a:lnTo>
                <a:lnTo>
                  <a:pt x="135189" y="88903"/>
                </a:lnTo>
                <a:lnTo>
                  <a:pt x="146405" y="71627"/>
                </a:lnTo>
                <a:lnTo>
                  <a:pt x="241924" y="71627"/>
                </a:lnTo>
                <a:lnTo>
                  <a:pt x="244030" y="70104"/>
                </a:lnTo>
                <a:lnTo>
                  <a:pt x="239458" y="65532"/>
                </a:lnTo>
                <a:lnTo>
                  <a:pt x="147929" y="65532"/>
                </a:lnTo>
                <a:lnTo>
                  <a:pt x="157648" y="46100"/>
                </a:lnTo>
                <a:lnTo>
                  <a:pt x="166071" y="31432"/>
                </a:lnTo>
                <a:lnTo>
                  <a:pt x="173079" y="21597"/>
                </a:lnTo>
                <a:lnTo>
                  <a:pt x="178498" y="16763"/>
                </a:lnTo>
                <a:lnTo>
                  <a:pt x="152501" y="1524"/>
                </a:lnTo>
                <a:close/>
              </a:path>
              <a:path w="244475" h="274954">
                <a:moveTo>
                  <a:pt x="225742" y="51815"/>
                </a:moveTo>
                <a:lnTo>
                  <a:pt x="213550" y="65532"/>
                </a:lnTo>
                <a:lnTo>
                  <a:pt x="239458" y="65532"/>
                </a:lnTo>
                <a:lnTo>
                  <a:pt x="225742" y="51815"/>
                </a:lnTo>
                <a:close/>
              </a:path>
              <a:path w="244475" h="274954">
                <a:moveTo>
                  <a:pt x="42684" y="0"/>
                </a:moveTo>
                <a:lnTo>
                  <a:pt x="40962" y="11668"/>
                </a:lnTo>
                <a:lnTo>
                  <a:pt x="38101" y="25908"/>
                </a:lnTo>
                <a:lnTo>
                  <a:pt x="34040" y="42648"/>
                </a:lnTo>
                <a:lnTo>
                  <a:pt x="28955" y="60960"/>
                </a:lnTo>
                <a:lnTo>
                  <a:pt x="36575" y="60960"/>
                </a:lnTo>
                <a:lnTo>
                  <a:pt x="46307" y="42648"/>
                </a:lnTo>
                <a:lnTo>
                  <a:pt x="54914" y="28765"/>
                </a:lnTo>
                <a:lnTo>
                  <a:pt x="62379" y="19169"/>
                </a:lnTo>
                <a:lnTo>
                  <a:pt x="68681" y="13715"/>
                </a:lnTo>
                <a:lnTo>
                  <a:pt x="42684" y="0"/>
                </a:lnTo>
                <a:close/>
              </a:path>
              <a:path w="244475" h="274954">
                <a:moveTo>
                  <a:pt x="88493" y="50292"/>
                </a:moveTo>
                <a:lnTo>
                  <a:pt x="76301" y="60960"/>
                </a:lnTo>
                <a:lnTo>
                  <a:pt x="99161" y="60960"/>
                </a:lnTo>
                <a:lnTo>
                  <a:pt x="8849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22314" y="3478910"/>
            <a:ext cx="47625" cy="82550"/>
          </a:xfrm>
          <a:custGeom>
            <a:avLst/>
            <a:gdLst/>
            <a:ahLst/>
            <a:cxnLst/>
            <a:rect l="l" t="t" r="r" b="b"/>
            <a:pathLst>
              <a:path w="47625" h="82550">
                <a:moveTo>
                  <a:pt x="24384" y="0"/>
                </a:moveTo>
                <a:lnTo>
                  <a:pt x="18287" y="0"/>
                </a:lnTo>
                <a:lnTo>
                  <a:pt x="13715" y="4572"/>
                </a:lnTo>
                <a:lnTo>
                  <a:pt x="9144" y="7620"/>
                </a:lnTo>
                <a:lnTo>
                  <a:pt x="6096" y="10668"/>
                </a:lnTo>
                <a:lnTo>
                  <a:pt x="6096" y="15239"/>
                </a:lnTo>
                <a:lnTo>
                  <a:pt x="4572" y="18287"/>
                </a:lnTo>
                <a:lnTo>
                  <a:pt x="4572" y="22860"/>
                </a:lnTo>
                <a:lnTo>
                  <a:pt x="6096" y="25908"/>
                </a:lnTo>
                <a:lnTo>
                  <a:pt x="7620" y="30479"/>
                </a:lnTo>
                <a:lnTo>
                  <a:pt x="9144" y="33527"/>
                </a:lnTo>
                <a:lnTo>
                  <a:pt x="12191" y="35051"/>
                </a:lnTo>
                <a:lnTo>
                  <a:pt x="15239" y="38100"/>
                </a:lnTo>
                <a:lnTo>
                  <a:pt x="21336" y="39624"/>
                </a:lnTo>
                <a:lnTo>
                  <a:pt x="27432" y="39624"/>
                </a:lnTo>
                <a:lnTo>
                  <a:pt x="24384" y="50291"/>
                </a:lnTo>
                <a:lnTo>
                  <a:pt x="21336" y="58013"/>
                </a:lnTo>
                <a:lnTo>
                  <a:pt x="16763" y="62585"/>
                </a:lnTo>
                <a:lnTo>
                  <a:pt x="12191" y="68681"/>
                </a:lnTo>
                <a:lnTo>
                  <a:pt x="0" y="80873"/>
                </a:lnTo>
                <a:lnTo>
                  <a:pt x="0" y="82397"/>
                </a:lnTo>
                <a:lnTo>
                  <a:pt x="1524" y="82397"/>
                </a:lnTo>
                <a:lnTo>
                  <a:pt x="7620" y="80873"/>
                </a:lnTo>
                <a:lnTo>
                  <a:pt x="12191" y="80873"/>
                </a:lnTo>
                <a:lnTo>
                  <a:pt x="19812" y="74777"/>
                </a:lnTo>
                <a:lnTo>
                  <a:pt x="27432" y="65633"/>
                </a:lnTo>
                <a:lnTo>
                  <a:pt x="33480" y="59021"/>
                </a:lnTo>
                <a:lnTo>
                  <a:pt x="38100" y="52819"/>
                </a:lnTo>
                <a:lnTo>
                  <a:pt x="41576" y="46902"/>
                </a:lnTo>
                <a:lnTo>
                  <a:pt x="44196" y="41148"/>
                </a:lnTo>
                <a:lnTo>
                  <a:pt x="45720" y="33527"/>
                </a:lnTo>
                <a:lnTo>
                  <a:pt x="47244" y="27432"/>
                </a:lnTo>
                <a:lnTo>
                  <a:pt x="47244" y="18287"/>
                </a:lnTo>
                <a:lnTo>
                  <a:pt x="45720" y="13715"/>
                </a:lnTo>
                <a:lnTo>
                  <a:pt x="44196" y="10668"/>
                </a:lnTo>
                <a:lnTo>
                  <a:pt x="42672" y="6096"/>
                </a:lnTo>
                <a:lnTo>
                  <a:pt x="38100" y="3048"/>
                </a:lnTo>
                <a:lnTo>
                  <a:pt x="32003" y="152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4431" y="3301936"/>
            <a:ext cx="570865" cy="278130"/>
          </a:xfrm>
          <a:custGeom>
            <a:avLst/>
            <a:gdLst/>
            <a:ahLst/>
            <a:cxnLst/>
            <a:rect l="l" t="t" r="r" b="b"/>
            <a:pathLst>
              <a:path w="570865" h="278129">
                <a:moveTo>
                  <a:pt x="105270" y="76301"/>
                </a:moveTo>
                <a:lnTo>
                  <a:pt x="86982" y="56388"/>
                </a:lnTo>
                <a:lnTo>
                  <a:pt x="74777" y="68580"/>
                </a:lnTo>
                <a:lnTo>
                  <a:pt x="67170" y="68580"/>
                </a:lnTo>
                <a:lnTo>
                  <a:pt x="67170" y="21336"/>
                </a:lnTo>
                <a:lnTo>
                  <a:pt x="77825" y="13716"/>
                </a:lnTo>
                <a:lnTo>
                  <a:pt x="50406" y="0"/>
                </a:lnTo>
                <a:lnTo>
                  <a:pt x="50406" y="68580"/>
                </a:lnTo>
                <a:lnTo>
                  <a:pt x="0" y="68580"/>
                </a:lnTo>
                <a:lnTo>
                  <a:pt x="9156" y="77825"/>
                </a:lnTo>
                <a:lnTo>
                  <a:pt x="19913" y="76301"/>
                </a:lnTo>
                <a:lnTo>
                  <a:pt x="50406" y="76301"/>
                </a:lnTo>
                <a:lnTo>
                  <a:pt x="50406" y="135737"/>
                </a:lnTo>
                <a:lnTo>
                  <a:pt x="34404" y="144919"/>
                </a:lnTo>
                <a:lnTo>
                  <a:pt x="20828" y="151980"/>
                </a:lnTo>
                <a:lnTo>
                  <a:pt x="9804" y="157035"/>
                </a:lnTo>
                <a:lnTo>
                  <a:pt x="1536" y="160210"/>
                </a:lnTo>
                <a:lnTo>
                  <a:pt x="18389" y="180022"/>
                </a:lnTo>
                <a:lnTo>
                  <a:pt x="22098" y="173951"/>
                </a:lnTo>
                <a:lnTo>
                  <a:pt x="28676" y="166878"/>
                </a:lnTo>
                <a:lnTo>
                  <a:pt x="38112" y="158343"/>
                </a:lnTo>
                <a:lnTo>
                  <a:pt x="50406" y="147929"/>
                </a:lnTo>
                <a:lnTo>
                  <a:pt x="50406" y="247180"/>
                </a:lnTo>
                <a:lnTo>
                  <a:pt x="48882" y="250228"/>
                </a:lnTo>
                <a:lnTo>
                  <a:pt x="42773" y="250228"/>
                </a:lnTo>
                <a:lnTo>
                  <a:pt x="37579" y="250190"/>
                </a:lnTo>
                <a:lnTo>
                  <a:pt x="30949" y="249859"/>
                </a:lnTo>
                <a:lnTo>
                  <a:pt x="22593" y="248945"/>
                </a:lnTo>
                <a:lnTo>
                  <a:pt x="12204" y="247180"/>
                </a:lnTo>
                <a:lnTo>
                  <a:pt x="12204" y="253276"/>
                </a:lnTo>
                <a:lnTo>
                  <a:pt x="26250" y="258381"/>
                </a:lnTo>
                <a:lnTo>
                  <a:pt x="36283" y="264325"/>
                </a:lnTo>
                <a:lnTo>
                  <a:pt x="42291" y="270852"/>
                </a:lnTo>
                <a:lnTo>
                  <a:pt x="44297" y="277660"/>
                </a:lnTo>
                <a:lnTo>
                  <a:pt x="54292" y="272503"/>
                </a:lnTo>
                <a:lnTo>
                  <a:pt x="61442" y="266039"/>
                </a:lnTo>
                <a:lnTo>
                  <a:pt x="65735" y="258165"/>
                </a:lnTo>
                <a:lnTo>
                  <a:pt x="66929" y="250228"/>
                </a:lnTo>
                <a:lnTo>
                  <a:pt x="67132" y="248945"/>
                </a:lnTo>
                <a:lnTo>
                  <a:pt x="67170" y="147929"/>
                </a:lnTo>
                <a:lnTo>
                  <a:pt x="67170" y="137261"/>
                </a:lnTo>
                <a:lnTo>
                  <a:pt x="81826" y="126593"/>
                </a:lnTo>
                <a:lnTo>
                  <a:pt x="100685" y="112877"/>
                </a:lnTo>
                <a:lnTo>
                  <a:pt x="99161" y="108305"/>
                </a:lnTo>
                <a:lnTo>
                  <a:pt x="67170" y="126593"/>
                </a:lnTo>
                <a:lnTo>
                  <a:pt x="67170" y="76301"/>
                </a:lnTo>
                <a:lnTo>
                  <a:pt x="105270" y="76301"/>
                </a:lnTo>
                <a:close/>
              </a:path>
              <a:path w="570865" h="278129">
                <a:moveTo>
                  <a:pt x="195275" y="27432"/>
                </a:moveTo>
                <a:lnTo>
                  <a:pt x="161747" y="0"/>
                </a:lnTo>
                <a:lnTo>
                  <a:pt x="158699" y="1524"/>
                </a:lnTo>
                <a:lnTo>
                  <a:pt x="165836" y="12179"/>
                </a:lnTo>
                <a:lnTo>
                  <a:pt x="171272" y="21526"/>
                </a:lnTo>
                <a:lnTo>
                  <a:pt x="174980" y="30035"/>
                </a:lnTo>
                <a:lnTo>
                  <a:pt x="178511" y="44196"/>
                </a:lnTo>
                <a:lnTo>
                  <a:pt x="180035" y="48768"/>
                </a:lnTo>
                <a:lnTo>
                  <a:pt x="184607" y="48768"/>
                </a:lnTo>
                <a:lnTo>
                  <a:pt x="189179" y="44196"/>
                </a:lnTo>
                <a:lnTo>
                  <a:pt x="192227" y="42672"/>
                </a:lnTo>
                <a:lnTo>
                  <a:pt x="195275" y="33528"/>
                </a:lnTo>
                <a:lnTo>
                  <a:pt x="195275" y="27432"/>
                </a:lnTo>
                <a:close/>
              </a:path>
              <a:path w="570865" h="278129">
                <a:moveTo>
                  <a:pt x="271564" y="138785"/>
                </a:moveTo>
                <a:lnTo>
                  <a:pt x="250228" y="117449"/>
                </a:lnTo>
                <a:lnTo>
                  <a:pt x="236512" y="131165"/>
                </a:lnTo>
                <a:lnTo>
                  <a:pt x="216611" y="131165"/>
                </a:lnTo>
                <a:lnTo>
                  <a:pt x="216611" y="138785"/>
                </a:lnTo>
                <a:lnTo>
                  <a:pt x="210604" y="157708"/>
                </a:lnTo>
                <a:lnTo>
                  <a:pt x="204038" y="175450"/>
                </a:lnTo>
                <a:lnTo>
                  <a:pt x="196888" y="192024"/>
                </a:lnTo>
                <a:lnTo>
                  <a:pt x="189179" y="207454"/>
                </a:lnTo>
                <a:lnTo>
                  <a:pt x="177152" y="203123"/>
                </a:lnTo>
                <a:lnTo>
                  <a:pt x="163842" y="199072"/>
                </a:lnTo>
                <a:lnTo>
                  <a:pt x="132791" y="190690"/>
                </a:lnTo>
                <a:lnTo>
                  <a:pt x="158699" y="138785"/>
                </a:lnTo>
                <a:lnTo>
                  <a:pt x="216611" y="138785"/>
                </a:lnTo>
                <a:lnTo>
                  <a:pt x="216611" y="131165"/>
                </a:lnTo>
                <a:lnTo>
                  <a:pt x="160223" y="131165"/>
                </a:lnTo>
                <a:lnTo>
                  <a:pt x="178511" y="93065"/>
                </a:lnTo>
                <a:lnTo>
                  <a:pt x="187655" y="88493"/>
                </a:lnTo>
                <a:lnTo>
                  <a:pt x="163271" y="73152"/>
                </a:lnTo>
                <a:lnTo>
                  <a:pt x="151472" y="112903"/>
                </a:lnTo>
                <a:lnTo>
                  <a:pt x="143459" y="131165"/>
                </a:lnTo>
                <a:lnTo>
                  <a:pt x="93065" y="131165"/>
                </a:lnTo>
                <a:lnTo>
                  <a:pt x="102209" y="141833"/>
                </a:lnTo>
                <a:lnTo>
                  <a:pt x="115925" y="138785"/>
                </a:lnTo>
                <a:lnTo>
                  <a:pt x="141935" y="138785"/>
                </a:lnTo>
                <a:lnTo>
                  <a:pt x="135051" y="154279"/>
                </a:lnTo>
                <a:lnTo>
                  <a:pt x="128168" y="168592"/>
                </a:lnTo>
                <a:lnTo>
                  <a:pt x="121272" y="181737"/>
                </a:lnTo>
                <a:lnTo>
                  <a:pt x="114401" y="193738"/>
                </a:lnTo>
                <a:lnTo>
                  <a:pt x="134175" y="199466"/>
                </a:lnTo>
                <a:lnTo>
                  <a:pt x="152209" y="205168"/>
                </a:lnTo>
                <a:lnTo>
                  <a:pt x="168503" y="210883"/>
                </a:lnTo>
                <a:lnTo>
                  <a:pt x="183083" y="216598"/>
                </a:lnTo>
                <a:lnTo>
                  <a:pt x="164757" y="233781"/>
                </a:lnTo>
                <a:lnTo>
                  <a:pt x="141732" y="248500"/>
                </a:lnTo>
                <a:lnTo>
                  <a:pt x="113817" y="260642"/>
                </a:lnTo>
                <a:lnTo>
                  <a:pt x="80873" y="270040"/>
                </a:lnTo>
                <a:lnTo>
                  <a:pt x="83934" y="274612"/>
                </a:lnTo>
                <a:lnTo>
                  <a:pt x="125691" y="265099"/>
                </a:lnTo>
                <a:lnTo>
                  <a:pt x="170027" y="246164"/>
                </a:lnTo>
                <a:lnTo>
                  <a:pt x="198323" y="222694"/>
                </a:lnTo>
                <a:lnTo>
                  <a:pt x="211201" y="230784"/>
                </a:lnTo>
                <a:lnTo>
                  <a:pt x="222529" y="238975"/>
                </a:lnTo>
                <a:lnTo>
                  <a:pt x="232435" y="247446"/>
                </a:lnTo>
                <a:lnTo>
                  <a:pt x="241096" y="256324"/>
                </a:lnTo>
                <a:lnTo>
                  <a:pt x="248704" y="263944"/>
                </a:lnTo>
                <a:lnTo>
                  <a:pt x="254800" y="268516"/>
                </a:lnTo>
                <a:lnTo>
                  <a:pt x="257848" y="268516"/>
                </a:lnTo>
                <a:lnTo>
                  <a:pt x="260908" y="265468"/>
                </a:lnTo>
                <a:lnTo>
                  <a:pt x="260908" y="262420"/>
                </a:lnTo>
                <a:lnTo>
                  <a:pt x="262305" y="259613"/>
                </a:lnTo>
                <a:lnTo>
                  <a:pt x="262432" y="253276"/>
                </a:lnTo>
                <a:lnTo>
                  <a:pt x="259372" y="247180"/>
                </a:lnTo>
                <a:lnTo>
                  <a:pt x="257848" y="242608"/>
                </a:lnTo>
                <a:lnTo>
                  <a:pt x="253276" y="238036"/>
                </a:lnTo>
                <a:lnTo>
                  <a:pt x="244144" y="231940"/>
                </a:lnTo>
                <a:lnTo>
                  <a:pt x="237286" y="227291"/>
                </a:lnTo>
                <a:lnTo>
                  <a:pt x="228612" y="222694"/>
                </a:lnTo>
                <a:lnTo>
                  <a:pt x="228269" y="222516"/>
                </a:lnTo>
                <a:lnTo>
                  <a:pt x="217258" y="217487"/>
                </a:lnTo>
                <a:lnTo>
                  <a:pt x="204419" y="212026"/>
                </a:lnTo>
                <a:lnTo>
                  <a:pt x="207022" y="207454"/>
                </a:lnTo>
                <a:lnTo>
                  <a:pt x="211594" y="199466"/>
                </a:lnTo>
                <a:lnTo>
                  <a:pt x="219278" y="182880"/>
                </a:lnTo>
                <a:lnTo>
                  <a:pt x="227596" y="162483"/>
                </a:lnTo>
                <a:lnTo>
                  <a:pt x="236512" y="138785"/>
                </a:lnTo>
                <a:lnTo>
                  <a:pt x="271564" y="138785"/>
                </a:lnTo>
                <a:close/>
              </a:path>
              <a:path w="570865" h="278129">
                <a:moveTo>
                  <a:pt x="274612" y="60960"/>
                </a:moveTo>
                <a:lnTo>
                  <a:pt x="272961" y="59436"/>
                </a:lnTo>
                <a:lnTo>
                  <a:pt x="266395" y="53340"/>
                </a:lnTo>
                <a:lnTo>
                  <a:pt x="253276" y="41148"/>
                </a:lnTo>
                <a:lnTo>
                  <a:pt x="242620" y="53340"/>
                </a:lnTo>
                <a:lnTo>
                  <a:pt x="129743" y="53340"/>
                </a:lnTo>
                <a:lnTo>
                  <a:pt x="129743" y="39624"/>
                </a:lnTo>
                <a:lnTo>
                  <a:pt x="125082" y="39624"/>
                </a:lnTo>
                <a:lnTo>
                  <a:pt x="106794" y="77825"/>
                </a:lnTo>
                <a:lnTo>
                  <a:pt x="103746" y="80873"/>
                </a:lnTo>
                <a:lnTo>
                  <a:pt x="102285" y="83769"/>
                </a:lnTo>
                <a:lnTo>
                  <a:pt x="102209" y="85445"/>
                </a:lnTo>
                <a:lnTo>
                  <a:pt x="105270" y="88493"/>
                </a:lnTo>
                <a:lnTo>
                  <a:pt x="108318" y="90017"/>
                </a:lnTo>
                <a:lnTo>
                  <a:pt x="109829" y="91541"/>
                </a:lnTo>
                <a:lnTo>
                  <a:pt x="115925" y="91541"/>
                </a:lnTo>
                <a:lnTo>
                  <a:pt x="118973" y="90017"/>
                </a:lnTo>
                <a:lnTo>
                  <a:pt x="129743" y="59436"/>
                </a:lnTo>
                <a:lnTo>
                  <a:pt x="244144" y="59436"/>
                </a:lnTo>
                <a:lnTo>
                  <a:pt x="231851" y="90017"/>
                </a:lnTo>
                <a:lnTo>
                  <a:pt x="236512" y="93065"/>
                </a:lnTo>
                <a:lnTo>
                  <a:pt x="246532" y="79870"/>
                </a:lnTo>
                <a:lnTo>
                  <a:pt x="256133" y="70116"/>
                </a:lnTo>
                <a:lnTo>
                  <a:pt x="265442" y="63830"/>
                </a:lnTo>
                <a:lnTo>
                  <a:pt x="274612" y="60960"/>
                </a:lnTo>
                <a:close/>
              </a:path>
              <a:path w="570865" h="278129">
                <a:moveTo>
                  <a:pt x="350913" y="201358"/>
                </a:moveTo>
                <a:lnTo>
                  <a:pt x="344716" y="201358"/>
                </a:lnTo>
                <a:lnTo>
                  <a:pt x="338734" y="217144"/>
                </a:lnTo>
                <a:lnTo>
                  <a:pt x="332333" y="230378"/>
                </a:lnTo>
                <a:lnTo>
                  <a:pt x="325640" y="241312"/>
                </a:lnTo>
                <a:lnTo>
                  <a:pt x="318820" y="250228"/>
                </a:lnTo>
                <a:lnTo>
                  <a:pt x="314236" y="253276"/>
                </a:lnTo>
                <a:lnTo>
                  <a:pt x="312712" y="257848"/>
                </a:lnTo>
                <a:lnTo>
                  <a:pt x="312712" y="262420"/>
                </a:lnTo>
                <a:lnTo>
                  <a:pt x="315760" y="265468"/>
                </a:lnTo>
                <a:lnTo>
                  <a:pt x="331000" y="268516"/>
                </a:lnTo>
                <a:lnTo>
                  <a:pt x="337108" y="263944"/>
                </a:lnTo>
                <a:lnTo>
                  <a:pt x="343192" y="256324"/>
                </a:lnTo>
                <a:lnTo>
                  <a:pt x="346367" y="247738"/>
                </a:lnTo>
                <a:lnTo>
                  <a:pt x="348805" y="235699"/>
                </a:lnTo>
                <a:lnTo>
                  <a:pt x="350354" y="220243"/>
                </a:lnTo>
                <a:lnTo>
                  <a:pt x="350913" y="201358"/>
                </a:lnTo>
                <a:close/>
              </a:path>
              <a:path w="570865" h="278129">
                <a:moveTo>
                  <a:pt x="414921" y="22860"/>
                </a:moveTo>
                <a:lnTo>
                  <a:pt x="413092" y="21336"/>
                </a:lnTo>
                <a:lnTo>
                  <a:pt x="396633" y="7620"/>
                </a:lnTo>
                <a:lnTo>
                  <a:pt x="389013" y="21336"/>
                </a:lnTo>
                <a:lnTo>
                  <a:pt x="389013" y="27432"/>
                </a:lnTo>
                <a:lnTo>
                  <a:pt x="389013" y="91541"/>
                </a:lnTo>
                <a:lnTo>
                  <a:pt x="389013" y="97637"/>
                </a:lnTo>
                <a:lnTo>
                  <a:pt x="389013" y="163258"/>
                </a:lnTo>
                <a:lnTo>
                  <a:pt x="343192" y="163258"/>
                </a:lnTo>
                <a:lnTo>
                  <a:pt x="343192" y="97637"/>
                </a:lnTo>
                <a:lnTo>
                  <a:pt x="389013" y="97637"/>
                </a:lnTo>
                <a:lnTo>
                  <a:pt x="389013" y="91541"/>
                </a:lnTo>
                <a:lnTo>
                  <a:pt x="343192" y="91541"/>
                </a:lnTo>
                <a:lnTo>
                  <a:pt x="343192" y="27432"/>
                </a:lnTo>
                <a:lnTo>
                  <a:pt x="389013" y="27432"/>
                </a:lnTo>
                <a:lnTo>
                  <a:pt x="389013" y="21336"/>
                </a:lnTo>
                <a:lnTo>
                  <a:pt x="343192" y="21336"/>
                </a:lnTo>
                <a:lnTo>
                  <a:pt x="326428" y="10668"/>
                </a:lnTo>
                <a:lnTo>
                  <a:pt x="326656" y="27432"/>
                </a:lnTo>
                <a:lnTo>
                  <a:pt x="327228" y="51981"/>
                </a:lnTo>
                <a:lnTo>
                  <a:pt x="327660" y="73152"/>
                </a:lnTo>
                <a:lnTo>
                  <a:pt x="327761" y="82575"/>
                </a:lnTo>
                <a:lnTo>
                  <a:pt x="327875" y="115925"/>
                </a:lnTo>
                <a:lnTo>
                  <a:pt x="327761" y="130937"/>
                </a:lnTo>
                <a:lnTo>
                  <a:pt x="327647" y="140309"/>
                </a:lnTo>
                <a:lnTo>
                  <a:pt x="327177" y="162839"/>
                </a:lnTo>
                <a:lnTo>
                  <a:pt x="326656" y="183070"/>
                </a:lnTo>
                <a:lnTo>
                  <a:pt x="326428" y="198310"/>
                </a:lnTo>
                <a:lnTo>
                  <a:pt x="343192" y="190690"/>
                </a:lnTo>
                <a:lnTo>
                  <a:pt x="343192" y="169354"/>
                </a:lnTo>
                <a:lnTo>
                  <a:pt x="389013" y="169354"/>
                </a:lnTo>
                <a:lnTo>
                  <a:pt x="389013" y="189166"/>
                </a:lnTo>
                <a:lnTo>
                  <a:pt x="405777" y="183070"/>
                </a:lnTo>
                <a:lnTo>
                  <a:pt x="405561" y="169354"/>
                </a:lnTo>
                <a:lnTo>
                  <a:pt x="405460" y="163258"/>
                </a:lnTo>
                <a:lnTo>
                  <a:pt x="405066" y="140309"/>
                </a:lnTo>
                <a:lnTo>
                  <a:pt x="404545" y="97637"/>
                </a:lnTo>
                <a:lnTo>
                  <a:pt x="404482" y="91541"/>
                </a:lnTo>
                <a:lnTo>
                  <a:pt x="404253" y="32004"/>
                </a:lnTo>
                <a:lnTo>
                  <a:pt x="409587" y="27432"/>
                </a:lnTo>
                <a:lnTo>
                  <a:pt x="414921" y="22860"/>
                </a:lnTo>
                <a:close/>
              </a:path>
              <a:path w="570865" h="278129">
                <a:moveTo>
                  <a:pt x="424065" y="239560"/>
                </a:moveTo>
                <a:lnTo>
                  <a:pt x="421017" y="233464"/>
                </a:lnTo>
                <a:lnTo>
                  <a:pt x="417969" y="227266"/>
                </a:lnTo>
                <a:lnTo>
                  <a:pt x="413702" y="221272"/>
                </a:lnTo>
                <a:lnTo>
                  <a:pt x="407873" y="214693"/>
                </a:lnTo>
                <a:lnTo>
                  <a:pt x="400608" y="207556"/>
                </a:lnTo>
                <a:lnTo>
                  <a:pt x="392061" y="199834"/>
                </a:lnTo>
                <a:lnTo>
                  <a:pt x="389013" y="201358"/>
                </a:lnTo>
                <a:lnTo>
                  <a:pt x="394385" y="213931"/>
                </a:lnTo>
                <a:lnTo>
                  <a:pt x="398907" y="226364"/>
                </a:lnTo>
                <a:lnTo>
                  <a:pt x="402297" y="238531"/>
                </a:lnTo>
                <a:lnTo>
                  <a:pt x="404253" y="250228"/>
                </a:lnTo>
                <a:lnTo>
                  <a:pt x="404253" y="259372"/>
                </a:lnTo>
                <a:lnTo>
                  <a:pt x="407301" y="265468"/>
                </a:lnTo>
                <a:lnTo>
                  <a:pt x="411873" y="265468"/>
                </a:lnTo>
                <a:lnTo>
                  <a:pt x="413397" y="262420"/>
                </a:lnTo>
                <a:lnTo>
                  <a:pt x="417969" y="257848"/>
                </a:lnTo>
                <a:lnTo>
                  <a:pt x="422541" y="254800"/>
                </a:lnTo>
                <a:lnTo>
                  <a:pt x="424065" y="248704"/>
                </a:lnTo>
                <a:lnTo>
                  <a:pt x="424065" y="239560"/>
                </a:lnTo>
                <a:close/>
              </a:path>
              <a:path w="570865" h="278129">
                <a:moveTo>
                  <a:pt x="492734" y="238036"/>
                </a:moveTo>
                <a:lnTo>
                  <a:pt x="469087" y="207987"/>
                </a:lnTo>
                <a:lnTo>
                  <a:pt x="457695" y="198310"/>
                </a:lnTo>
                <a:lnTo>
                  <a:pt x="453021" y="201358"/>
                </a:lnTo>
                <a:lnTo>
                  <a:pt x="461111" y="215646"/>
                </a:lnTo>
                <a:lnTo>
                  <a:pt x="467194" y="228650"/>
                </a:lnTo>
                <a:lnTo>
                  <a:pt x="471538" y="240245"/>
                </a:lnTo>
                <a:lnTo>
                  <a:pt x="474459" y="250228"/>
                </a:lnTo>
                <a:lnTo>
                  <a:pt x="475983" y="259372"/>
                </a:lnTo>
                <a:lnTo>
                  <a:pt x="477507" y="262420"/>
                </a:lnTo>
                <a:lnTo>
                  <a:pt x="482066" y="262420"/>
                </a:lnTo>
                <a:lnTo>
                  <a:pt x="485114" y="260896"/>
                </a:lnTo>
                <a:lnTo>
                  <a:pt x="491210" y="251752"/>
                </a:lnTo>
                <a:lnTo>
                  <a:pt x="492734" y="247180"/>
                </a:lnTo>
                <a:lnTo>
                  <a:pt x="492734" y="238036"/>
                </a:lnTo>
                <a:close/>
              </a:path>
              <a:path w="570865" h="278129">
                <a:moveTo>
                  <a:pt x="556742" y="111353"/>
                </a:moveTo>
                <a:lnTo>
                  <a:pt x="554875" y="109829"/>
                </a:lnTo>
                <a:lnTo>
                  <a:pt x="539978" y="97637"/>
                </a:lnTo>
                <a:lnTo>
                  <a:pt x="532371" y="107784"/>
                </a:lnTo>
                <a:lnTo>
                  <a:pt x="532371" y="117449"/>
                </a:lnTo>
                <a:lnTo>
                  <a:pt x="532371" y="164782"/>
                </a:lnTo>
                <a:lnTo>
                  <a:pt x="462254" y="164782"/>
                </a:lnTo>
                <a:lnTo>
                  <a:pt x="462254" y="117449"/>
                </a:lnTo>
                <a:lnTo>
                  <a:pt x="532371" y="117449"/>
                </a:lnTo>
                <a:lnTo>
                  <a:pt x="532371" y="107784"/>
                </a:lnTo>
                <a:lnTo>
                  <a:pt x="530834" y="109829"/>
                </a:lnTo>
                <a:lnTo>
                  <a:pt x="462254" y="109829"/>
                </a:lnTo>
                <a:lnTo>
                  <a:pt x="443877" y="102209"/>
                </a:lnTo>
                <a:lnTo>
                  <a:pt x="444728" y="111353"/>
                </a:lnTo>
                <a:lnTo>
                  <a:pt x="445211" y="121259"/>
                </a:lnTo>
                <a:lnTo>
                  <a:pt x="445300" y="155600"/>
                </a:lnTo>
                <a:lnTo>
                  <a:pt x="445211" y="161925"/>
                </a:lnTo>
                <a:lnTo>
                  <a:pt x="444754" y="173189"/>
                </a:lnTo>
                <a:lnTo>
                  <a:pt x="443877" y="184594"/>
                </a:lnTo>
                <a:lnTo>
                  <a:pt x="462254" y="180022"/>
                </a:lnTo>
                <a:lnTo>
                  <a:pt x="462254" y="172402"/>
                </a:lnTo>
                <a:lnTo>
                  <a:pt x="532371" y="172402"/>
                </a:lnTo>
                <a:lnTo>
                  <a:pt x="532371" y="183070"/>
                </a:lnTo>
                <a:lnTo>
                  <a:pt x="550659" y="176974"/>
                </a:lnTo>
                <a:lnTo>
                  <a:pt x="549135" y="137299"/>
                </a:lnTo>
                <a:lnTo>
                  <a:pt x="549122" y="120497"/>
                </a:lnTo>
                <a:lnTo>
                  <a:pt x="551662" y="117449"/>
                </a:lnTo>
                <a:lnTo>
                  <a:pt x="556742" y="111353"/>
                </a:lnTo>
                <a:close/>
              </a:path>
              <a:path w="570865" h="278129">
                <a:moveTo>
                  <a:pt x="562838" y="19812"/>
                </a:moveTo>
                <a:lnTo>
                  <a:pt x="543026" y="4572"/>
                </a:lnTo>
                <a:lnTo>
                  <a:pt x="535419" y="15240"/>
                </a:lnTo>
                <a:lnTo>
                  <a:pt x="425589" y="15240"/>
                </a:lnTo>
                <a:lnTo>
                  <a:pt x="436257" y="25908"/>
                </a:lnTo>
                <a:lnTo>
                  <a:pt x="443115" y="23914"/>
                </a:lnTo>
                <a:lnTo>
                  <a:pt x="449973" y="22479"/>
                </a:lnTo>
                <a:lnTo>
                  <a:pt x="456857" y="21628"/>
                </a:lnTo>
                <a:lnTo>
                  <a:pt x="463778" y="21336"/>
                </a:lnTo>
                <a:lnTo>
                  <a:pt x="466826" y="21336"/>
                </a:lnTo>
                <a:lnTo>
                  <a:pt x="461048" y="45935"/>
                </a:lnTo>
                <a:lnTo>
                  <a:pt x="450392" y="69405"/>
                </a:lnTo>
                <a:lnTo>
                  <a:pt x="434594" y="91719"/>
                </a:lnTo>
                <a:lnTo>
                  <a:pt x="413397" y="112877"/>
                </a:lnTo>
                <a:lnTo>
                  <a:pt x="414921" y="115925"/>
                </a:lnTo>
                <a:lnTo>
                  <a:pt x="440880" y="99009"/>
                </a:lnTo>
                <a:lnTo>
                  <a:pt x="461441" y="77774"/>
                </a:lnTo>
                <a:lnTo>
                  <a:pt x="476288" y="51981"/>
                </a:lnTo>
                <a:lnTo>
                  <a:pt x="485114" y="21336"/>
                </a:lnTo>
                <a:lnTo>
                  <a:pt x="535419" y="21336"/>
                </a:lnTo>
                <a:lnTo>
                  <a:pt x="528548" y="66128"/>
                </a:lnTo>
                <a:lnTo>
                  <a:pt x="521690" y="71628"/>
                </a:lnTo>
                <a:lnTo>
                  <a:pt x="507974" y="71628"/>
                </a:lnTo>
                <a:lnTo>
                  <a:pt x="500354" y="70104"/>
                </a:lnTo>
                <a:lnTo>
                  <a:pt x="489686" y="68580"/>
                </a:lnTo>
                <a:lnTo>
                  <a:pt x="488162" y="73152"/>
                </a:lnTo>
                <a:lnTo>
                  <a:pt x="499922" y="77241"/>
                </a:lnTo>
                <a:lnTo>
                  <a:pt x="507974" y="82575"/>
                </a:lnTo>
                <a:lnTo>
                  <a:pt x="512597" y="89331"/>
                </a:lnTo>
                <a:lnTo>
                  <a:pt x="514083" y="97637"/>
                </a:lnTo>
                <a:lnTo>
                  <a:pt x="523265" y="94780"/>
                </a:lnTo>
                <a:lnTo>
                  <a:pt x="530453" y="90779"/>
                </a:lnTo>
                <a:lnTo>
                  <a:pt x="535927" y="85636"/>
                </a:lnTo>
                <a:lnTo>
                  <a:pt x="539978" y="79349"/>
                </a:lnTo>
                <a:lnTo>
                  <a:pt x="543610" y="71628"/>
                </a:lnTo>
                <a:lnTo>
                  <a:pt x="544017" y="70777"/>
                </a:lnTo>
                <a:lnTo>
                  <a:pt x="547217" y="59067"/>
                </a:lnTo>
                <a:lnTo>
                  <a:pt x="549833" y="44538"/>
                </a:lnTo>
                <a:lnTo>
                  <a:pt x="552183" y="27432"/>
                </a:lnTo>
                <a:lnTo>
                  <a:pt x="560705" y="21336"/>
                </a:lnTo>
                <a:lnTo>
                  <a:pt x="562838" y="19812"/>
                </a:lnTo>
                <a:close/>
              </a:path>
              <a:path w="570865" h="278129">
                <a:moveTo>
                  <a:pt x="570560" y="241084"/>
                </a:moveTo>
                <a:lnTo>
                  <a:pt x="540169" y="209130"/>
                </a:lnTo>
                <a:lnTo>
                  <a:pt x="524738" y="198310"/>
                </a:lnTo>
                <a:lnTo>
                  <a:pt x="520166" y="201358"/>
                </a:lnTo>
                <a:lnTo>
                  <a:pt x="531355" y="216814"/>
                </a:lnTo>
                <a:lnTo>
                  <a:pt x="539978" y="231127"/>
                </a:lnTo>
                <a:lnTo>
                  <a:pt x="546315" y="244309"/>
                </a:lnTo>
                <a:lnTo>
                  <a:pt x="550659" y="256324"/>
                </a:lnTo>
                <a:lnTo>
                  <a:pt x="552183" y="263944"/>
                </a:lnTo>
                <a:lnTo>
                  <a:pt x="555231" y="268516"/>
                </a:lnTo>
                <a:lnTo>
                  <a:pt x="558266" y="268516"/>
                </a:lnTo>
                <a:lnTo>
                  <a:pt x="561314" y="265468"/>
                </a:lnTo>
                <a:lnTo>
                  <a:pt x="565988" y="260896"/>
                </a:lnTo>
                <a:lnTo>
                  <a:pt x="569036" y="254800"/>
                </a:lnTo>
                <a:lnTo>
                  <a:pt x="570560" y="250228"/>
                </a:lnTo>
                <a:lnTo>
                  <a:pt x="570560" y="24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50861" y="3298888"/>
            <a:ext cx="1186815" cy="281305"/>
          </a:xfrm>
          <a:custGeom>
            <a:avLst/>
            <a:gdLst/>
            <a:ahLst/>
            <a:cxnLst/>
            <a:rect l="l" t="t" r="r" b="b"/>
            <a:pathLst>
              <a:path w="1186815" h="281304">
                <a:moveTo>
                  <a:pt x="276034" y="91541"/>
                </a:moveTo>
                <a:lnTo>
                  <a:pt x="248602" y="65532"/>
                </a:lnTo>
                <a:lnTo>
                  <a:pt x="230314" y="85445"/>
                </a:lnTo>
                <a:lnTo>
                  <a:pt x="141820" y="85445"/>
                </a:lnTo>
                <a:lnTo>
                  <a:pt x="141820" y="22860"/>
                </a:lnTo>
                <a:lnTo>
                  <a:pt x="150977" y="13716"/>
                </a:lnTo>
                <a:lnTo>
                  <a:pt x="123532" y="0"/>
                </a:lnTo>
                <a:lnTo>
                  <a:pt x="123532" y="85445"/>
                </a:lnTo>
                <a:lnTo>
                  <a:pt x="3048" y="85445"/>
                </a:lnTo>
                <a:lnTo>
                  <a:pt x="13716" y="94589"/>
                </a:lnTo>
                <a:lnTo>
                  <a:pt x="30480" y="91541"/>
                </a:lnTo>
                <a:lnTo>
                  <a:pt x="123532" y="91541"/>
                </a:lnTo>
                <a:lnTo>
                  <a:pt x="118960" y="130035"/>
                </a:lnTo>
                <a:lnTo>
                  <a:pt x="103200" y="184023"/>
                </a:lnTo>
                <a:lnTo>
                  <a:pt x="70192" y="230314"/>
                </a:lnTo>
                <a:lnTo>
                  <a:pt x="38481" y="255358"/>
                </a:lnTo>
                <a:lnTo>
                  <a:pt x="0" y="274612"/>
                </a:lnTo>
                <a:lnTo>
                  <a:pt x="1524" y="280708"/>
                </a:lnTo>
                <a:lnTo>
                  <a:pt x="53771" y="256705"/>
                </a:lnTo>
                <a:lnTo>
                  <a:pt x="94589" y="225742"/>
                </a:lnTo>
                <a:lnTo>
                  <a:pt x="122961" y="181356"/>
                </a:lnTo>
                <a:lnTo>
                  <a:pt x="138772" y="117449"/>
                </a:lnTo>
                <a:lnTo>
                  <a:pt x="146494" y="140042"/>
                </a:lnTo>
                <a:lnTo>
                  <a:pt x="167106" y="183540"/>
                </a:lnTo>
                <a:lnTo>
                  <a:pt x="195237" y="224790"/>
                </a:lnTo>
                <a:lnTo>
                  <a:pt x="229095" y="257441"/>
                </a:lnTo>
                <a:lnTo>
                  <a:pt x="248602" y="270040"/>
                </a:lnTo>
                <a:lnTo>
                  <a:pt x="252857" y="264020"/>
                </a:lnTo>
                <a:lnTo>
                  <a:pt x="258699" y="259575"/>
                </a:lnTo>
                <a:lnTo>
                  <a:pt x="265950" y="256540"/>
                </a:lnTo>
                <a:lnTo>
                  <a:pt x="274510" y="254800"/>
                </a:lnTo>
                <a:lnTo>
                  <a:pt x="274510" y="250228"/>
                </a:lnTo>
                <a:lnTo>
                  <a:pt x="223456" y="227317"/>
                </a:lnTo>
                <a:lnTo>
                  <a:pt x="186118" y="190690"/>
                </a:lnTo>
                <a:lnTo>
                  <a:pt x="158788" y="145694"/>
                </a:lnTo>
                <a:lnTo>
                  <a:pt x="141820" y="100685"/>
                </a:lnTo>
                <a:lnTo>
                  <a:pt x="141820" y="91541"/>
                </a:lnTo>
                <a:lnTo>
                  <a:pt x="276034" y="91541"/>
                </a:lnTo>
                <a:close/>
              </a:path>
              <a:path w="1186815" h="281304">
                <a:moveTo>
                  <a:pt x="405765" y="97637"/>
                </a:moveTo>
                <a:lnTo>
                  <a:pt x="379755" y="79349"/>
                </a:lnTo>
                <a:lnTo>
                  <a:pt x="378040" y="86779"/>
                </a:lnTo>
                <a:lnTo>
                  <a:pt x="375183" y="95351"/>
                </a:lnTo>
                <a:lnTo>
                  <a:pt x="371182" y="105067"/>
                </a:lnTo>
                <a:lnTo>
                  <a:pt x="366052" y="115925"/>
                </a:lnTo>
                <a:lnTo>
                  <a:pt x="360921" y="127596"/>
                </a:lnTo>
                <a:lnTo>
                  <a:pt x="354799" y="139560"/>
                </a:lnTo>
                <a:lnTo>
                  <a:pt x="347814" y="151549"/>
                </a:lnTo>
                <a:lnTo>
                  <a:pt x="340131" y="163258"/>
                </a:lnTo>
                <a:lnTo>
                  <a:pt x="333006" y="174409"/>
                </a:lnTo>
                <a:lnTo>
                  <a:pt x="325462" y="184975"/>
                </a:lnTo>
                <a:lnTo>
                  <a:pt x="317627" y="194983"/>
                </a:lnTo>
                <a:lnTo>
                  <a:pt x="309664" y="204406"/>
                </a:lnTo>
                <a:lnTo>
                  <a:pt x="314223" y="207454"/>
                </a:lnTo>
                <a:lnTo>
                  <a:pt x="341464" y="180213"/>
                </a:lnTo>
                <a:lnTo>
                  <a:pt x="378993" y="132118"/>
                </a:lnTo>
                <a:lnTo>
                  <a:pt x="395097" y="106781"/>
                </a:lnTo>
                <a:lnTo>
                  <a:pt x="399669" y="100685"/>
                </a:lnTo>
                <a:lnTo>
                  <a:pt x="405765" y="97637"/>
                </a:lnTo>
                <a:close/>
              </a:path>
              <a:path w="1186815" h="281304">
                <a:moveTo>
                  <a:pt x="466725" y="18288"/>
                </a:moveTo>
                <a:lnTo>
                  <a:pt x="434721" y="3048"/>
                </a:lnTo>
                <a:lnTo>
                  <a:pt x="435597" y="15341"/>
                </a:lnTo>
                <a:lnTo>
                  <a:pt x="436054" y="29337"/>
                </a:lnTo>
                <a:lnTo>
                  <a:pt x="436219" y="45059"/>
                </a:lnTo>
                <a:lnTo>
                  <a:pt x="436245" y="241084"/>
                </a:lnTo>
                <a:lnTo>
                  <a:pt x="431673" y="247180"/>
                </a:lnTo>
                <a:lnTo>
                  <a:pt x="424053" y="247180"/>
                </a:lnTo>
                <a:lnTo>
                  <a:pt x="417449" y="246900"/>
                </a:lnTo>
                <a:lnTo>
                  <a:pt x="408990" y="246049"/>
                </a:lnTo>
                <a:lnTo>
                  <a:pt x="398500" y="244614"/>
                </a:lnTo>
                <a:lnTo>
                  <a:pt x="385864" y="242608"/>
                </a:lnTo>
                <a:lnTo>
                  <a:pt x="385864" y="248704"/>
                </a:lnTo>
                <a:lnTo>
                  <a:pt x="403009" y="255803"/>
                </a:lnTo>
                <a:lnTo>
                  <a:pt x="415277" y="263182"/>
                </a:lnTo>
                <a:lnTo>
                  <a:pt x="422376" y="270573"/>
                </a:lnTo>
                <a:lnTo>
                  <a:pt x="424053" y="277660"/>
                </a:lnTo>
                <a:lnTo>
                  <a:pt x="437172" y="270827"/>
                </a:lnTo>
                <a:lnTo>
                  <a:pt x="446722" y="261848"/>
                </a:lnTo>
                <a:lnTo>
                  <a:pt x="452551" y="250875"/>
                </a:lnTo>
                <a:lnTo>
                  <a:pt x="453123" y="247180"/>
                </a:lnTo>
                <a:lnTo>
                  <a:pt x="454533" y="238036"/>
                </a:lnTo>
                <a:lnTo>
                  <a:pt x="454533" y="28956"/>
                </a:lnTo>
                <a:lnTo>
                  <a:pt x="466725" y="18288"/>
                </a:lnTo>
                <a:close/>
              </a:path>
              <a:path w="1186815" h="281304">
                <a:moveTo>
                  <a:pt x="568921" y="170878"/>
                </a:moveTo>
                <a:lnTo>
                  <a:pt x="567397" y="166306"/>
                </a:lnTo>
                <a:lnTo>
                  <a:pt x="566039" y="161150"/>
                </a:lnTo>
                <a:lnTo>
                  <a:pt x="562254" y="154838"/>
                </a:lnTo>
                <a:lnTo>
                  <a:pt x="525475" y="117259"/>
                </a:lnTo>
                <a:lnTo>
                  <a:pt x="488061" y="85445"/>
                </a:lnTo>
                <a:lnTo>
                  <a:pt x="483489" y="88493"/>
                </a:lnTo>
                <a:lnTo>
                  <a:pt x="496379" y="103073"/>
                </a:lnTo>
                <a:lnTo>
                  <a:pt x="507720" y="117068"/>
                </a:lnTo>
                <a:lnTo>
                  <a:pt x="533679" y="155676"/>
                </a:lnTo>
                <a:lnTo>
                  <a:pt x="552157" y="196786"/>
                </a:lnTo>
                <a:lnTo>
                  <a:pt x="555205" y="201358"/>
                </a:lnTo>
                <a:lnTo>
                  <a:pt x="559790" y="201358"/>
                </a:lnTo>
                <a:lnTo>
                  <a:pt x="561314" y="199834"/>
                </a:lnTo>
                <a:lnTo>
                  <a:pt x="567397" y="190690"/>
                </a:lnTo>
                <a:lnTo>
                  <a:pt x="568921" y="184594"/>
                </a:lnTo>
                <a:lnTo>
                  <a:pt x="568921" y="170878"/>
                </a:lnTo>
                <a:close/>
              </a:path>
              <a:path w="1186815" h="281304">
                <a:moveTo>
                  <a:pt x="713803" y="79349"/>
                </a:moveTo>
                <a:lnTo>
                  <a:pt x="693991" y="59436"/>
                </a:lnTo>
                <a:lnTo>
                  <a:pt x="683323" y="71628"/>
                </a:lnTo>
                <a:lnTo>
                  <a:pt x="672655" y="71628"/>
                </a:lnTo>
                <a:lnTo>
                  <a:pt x="672655" y="19812"/>
                </a:lnTo>
                <a:lnTo>
                  <a:pt x="683323" y="13716"/>
                </a:lnTo>
                <a:lnTo>
                  <a:pt x="655891" y="0"/>
                </a:lnTo>
                <a:lnTo>
                  <a:pt x="657326" y="42468"/>
                </a:lnTo>
                <a:lnTo>
                  <a:pt x="657415" y="71628"/>
                </a:lnTo>
                <a:lnTo>
                  <a:pt x="607021" y="71628"/>
                </a:lnTo>
                <a:lnTo>
                  <a:pt x="617791" y="80873"/>
                </a:lnTo>
                <a:lnTo>
                  <a:pt x="629983" y="79349"/>
                </a:lnTo>
                <a:lnTo>
                  <a:pt x="657415" y="79349"/>
                </a:lnTo>
                <a:lnTo>
                  <a:pt x="657415" y="134213"/>
                </a:lnTo>
                <a:lnTo>
                  <a:pt x="640334" y="141363"/>
                </a:lnTo>
                <a:lnTo>
                  <a:pt x="625957" y="146786"/>
                </a:lnTo>
                <a:lnTo>
                  <a:pt x="614718" y="150507"/>
                </a:lnTo>
                <a:lnTo>
                  <a:pt x="607021" y="152501"/>
                </a:lnTo>
                <a:lnTo>
                  <a:pt x="620839" y="175450"/>
                </a:lnTo>
                <a:lnTo>
                  <a:pt x="625690" y="170307"/>
                </a:lnTo>
                <a:lnTo>
                  <a:pt x="633412" y="164020"/>
                </a:lnTo>
                <a:lnTo>
                  <a:pt x="643978" y="156565"/>
                </a:lnTo>
                <a:lnTo>
                  <a:pt x="657415" y="147929"/>
                </a:lnTo>
                <a:lnTo>
                  <a:pt x="657415" y="245656"/>
                </a:lnTo>
                <a:lnTo>
                  <a:pt x="654367" y="250228"/>
                </a:lnTo>
                <a:lnTo>
                  <a:pt x="648271" y="250228"/>
                </a:lnTo>
                <a:lnTo>
                  <a:pt x="643712" y="249974"/>
                </a:lnTo>
                <a:lnTo>
                  <a:pt x="617791" y="247180"/>
                </a:lnTo>
                <a:lnTo>
                  <a:pt x="617791" y="251752"/>
                </a:lnTo>
                <a:lnTo>
                  <a:pt x="631761" y="257708"/>
                </a:lnTo>
                <a:lnTo>
                  <a:pt x="641604" y="263944"/>
                </a:lnTo>
                <a:lnTo>
                  <a:pt x="647141" y="270192"/>
                </a:lnTo>
                <a:lnTo>
                  <a:pt x="648271" y="276136"/>
                </a:lnTo>
                <a:lnTo>
                  <a:pt x="659358" y="270446"/>
                </a:lnTo>
                <a:lnTo>
                  <a:pt x="672655" y="147929"/>
                </a:lnTo>
                <a:lnTo>
                  <a:pt x="672655" y="138785"/>
                </a:lnTo>
                <a:lnTo>
                  <a:pt x="689991" y="128117"/>
                </a:lnTo>
                <a:lnTo>
                  <a:pt x="712279" y="114401"/>
                </a:lnTo>
                <a:lnTo>
                  <a:pt x="710755" y="111353"/>
                </a:lnTo>
                <a:lnTo>
                  <a:pt x="672655" y="128117"/>
                </a:lnTo>
                <a:lnTo>
                  <a:pt x="672655" y="79349"/>
                </a:lnTo>
                <a:lnTo>
                  <a:pt x="713803" y="79349"/>
                </a:lnTo>
                <a:close/>
              </a:path>
              <a:path w="1186815" h="281304">
                <a:moveTo>
                  <a:pt x="783996" y="15240"/>
                </a:moveTo>
                <a:lnTo>
                  <a:pt x="756577" y="1524"/>
                </a:lnTo>
                <a:lnTo>
                  <a:pt x="757440" y="12128"/>
                </a:lnTo>
                <a:lnTo>
                  <a:pt x="757847" y="24384"/>
                </a:lnTo>
                <a:lnTo>
                  <a:pt x="757936" y="29527"/>
                </a:lnTo>
                <a:lnTo>
                  <a:pt x="758063" y="42468"/>
                </a:lnTo>
                <a:lnTo>
                  <a:pt x="758088" y="62484"/>
                </a:lnTo>
                <a:lnTo>
                  <a:pt x="706183" y="62484"/>
                </a:lnTo>
                <a:lnTo>
                  <a:pt x="715327" y="73152"/>
                </a:lnTo>
                <a:lnTo>
                  <a:pt x="727608" y="70104"/>
                </a:lnTo>
                <a:lnTo>
                  <a:pt x="758088" y="70104"/>
                </a:lnTo>
                <a:lnTo>
                  <a:pt x="758088" y="123545"/>
                </a:lnTo>
                <a:lnTo>
                  <a:pt x="712279" y="123545"/>
                </a:lnTo>
                <a:lnTo>
                  <a:pt x="721423" y="134213"/>
                </a:lnTo>
                <a:lnTo>
                  <a:pt x="732180" y="131165"/>
                </a:lnTo>
                <a:lnTo>
                  <a:pt x="758088" y="131165"/>
                </a:lnTo>
                <a:lnTo>
                  <a:pt x="758088" y="186118"/>
                </a:lnTo>
                <a:lnTo>
                  <a:pt x="693991" y="186118"/>
                </a:lnTo>
                <a:lnTo>
                  <a:pt x="703135" y="195262"/>
                </a:lnTo>
                <a:lnTo>
                  <a:pt x="713803" y="193738"/>
                </a:lnTo>
                <a:lnTo>
                  <a:pt x="758088" y="193738"/>
                </a:lnTo>
                <a:lnTo>
                  <a:pt x="758063" y="218859"/>
                </a:lnTo>
                <a:lnTo>
                  <a:pt x="757897" y="241084"/>
                </a:lnTo>
                <a:lnTo>
                  <a:pt x="757440" y="261124"/>
                </a:lnTo>
                <a:lnTo>
                  <a:pt x="756577" y="277660"/>
                </a:lnTo>
                <a:lnTo>
                  <a:pt x="773341" y="270040"/>
                </a:lnTo>
                <a:lnTo>
                  <a:pt x="773341" y="193738"/>
                </a:lnTo>
                <a:lnTo>
                  <a:pt x="773341" y="131165"/>
                </a:lnTo>
                <a:lnTo>
                  <a:pt x="773341" y="70104"/>
                </a:lnTo>
                <a:lnTo>
                  <a:pt x="773341" y="24384"/>
                </a:lnTo>
                <a:lnTo>
                  <a:pt x="783996" y="15240"/>
                </a:lnTo>
                <a:close/>
              </a:path>
              <a:path w="1186815" h="281304">
                <a:moveTo>
                  <a:pt x="887730" y="193738"/>
                </a:moveTo>
                <a:lnTo>
                  <a:pt x="881634" y="187642"/>
                </a:lnTo>
                <a:lnTo>
                  <a:pt x="867918" y="173926"/>
                </a:lnTo>
                <a:lnTo>
                  <a:pt x="854202" y="187642"/>
                </a:lnTo>
                <a:lnTo>
                  <a:pt x="820572" y="187642"/>
                </a:lnTo>
                <a:lnTo>
                  <a:pt x="820572" y="132689"/>
                </a:lnTo>
                <a:lnTo>
                  <a:pt x="881634" y="132689"/>
                </a:lnTo>
                <a:lnTo>
                  <a:pt x="874598" y="125069"/>
                </a:lnTo>
                <a:lnTo>
                  <a:pt x="863346" y="112877"/>
                </a:lnTo>
                <a:lnTo>
                  <a:pt x="851154" y="125069"/>
                </a:lnTo>
                <a:lnTo>
                  <a:pt x="820572" y="125069"/>
                </a:lnTo>
                <a:lnTo>
                  <a:pt x="820572" y="71628"/>
                </a:lnTo>
                <a:lnTo>
                  <a:pt x="884682" y="71628"/>
                </a:lnTo>
                <a:lnTo>
                  <a:pt x="877646" y="64008"/>
                </a:lnTo>
                <a:lnTo>
                  <a:pt x="866394" y="51816"/>
                </a:lnTo>
                <a:lnTo>
                  <a:pt x="854202" y="64008"/>
                </a:lnTo>
                <a:lnTo>
                  <a:pt x="820572" y="64008"/>
                </a:lnTo>
                <a:lnTo>
                  <a:pt x="820572" y="24384"/>
                </a:lnTo>
                <a:lnTo>
                  <a:pt x="831253" y="15240"/>
                </a:lnTo>
                <a:lnTo>
                  <a:pt x="803808" y="3048"/>
                </a:lnTo>
                <a:lnTo>
                  <a:pt x="803808" y="277660"/>
                </a:lnTo>
                <a:lnTo>
                  <a:pt x="820572" y="270040"/>
                </a:lnTo>
                <a:lnTo>
                  <a:pt x="820572" y="193738"/>
                </a:lnTo>
                <a:lnTo>
                  <a:pt x="887730" y="193738"/>
                </a:lnTo>
                <a:close/>
              </a:path>
              <a:path w="1186815" h="281304">
                <a:moveTo>
                  <a:pt x="1079944" y="24384"/>
                </a:moveTo>
                <a:lnTo>
                  <a:pt x="1043279" y="1524"/>
                </a:lnTo>
                <a:lnTo>
                  <a:pt x="1040218" y="4572"/>
                </a:lnTo>
                <a:lnTo>
                  <a:pt x="1047457" y="11417"/>
                </a:lnTo>
                <a:lnTo>
                  <a:pt x="1053249" y="18110"/>
                </a:lnTo>
                <a:lnTo>
                  <a:pt x="1057884" y="24511"/>
                </a:lnTo>
                <a:lnTo>
                  <a:pt x="1061656" y="30480"/>
                </a:lnTo>
                <a:lnTo>
                  <a:pt x="1064704" y="39624"/>
                </a:lnTo>
                <a:lnTo>
                  <a:pt x="1067752" y="42672"/>
                </a:lnTo>
                <a:lnTo>
                  <a:pt x="1072324" y="41148"/>
                </a:lnTo>
                <a:lnTo>
                  <a:pt x="1078420" y="35052"/>
                </a:lnTo>
                <a:lnTo>
                  <a:pt x="1078420" y="28956"/>
                </a:lnTo>
                <a:lnTo>
                  <a:pt x="1079944" y="24384"/>
                </a:lnTo>
                <a:close/>
              </a:path>
              <a:path w="1186815" h="281304">
                <a:moveTo>
                  <a:pt x="1183678" y="50292"/>
                </a:moveTo>
                <a:lnTo>
                  <a:pt x="1176020" y="42672"/>
                </a:lnTo>
                <a:lnTo>
                  <a:pt x="1157668" y="24384"/>
                </a:lnTo>
                <a:lnTo>
                  <a:pt x="1140904" y="42672"/>
                </a:lnTo>
                <a:lnTo>
                  <a:pt x="1067752" y="42672"/>
                </a:lnTo>
                <a:lnTo>
                  <a:pt x="965542" y="42672"/>
                </a:lnTo>
                <a:lnTo>
                  <a:pt x="947254" y="32004"/>
                </a:lnTo>
                <a:lnTo>
                  <a:pt x="948118" y="56362"/>
                </a:lnTo>
                <a:lnTo>
                  <a:pt x="948321" y="72644"/>
                </a:lnTo>
                <a:lnTo>
                  <a:pt x="948359" y="82016"/>
                </a:lnTo>
                <a:lnTo>
                  <a:pt x="948118" y="100685"/>
                </a:lnTo>
                <a:lnTo>
                  <a:pt x="947254" y="122021"/>
                </a:lnTo>
                <a:lnTo>
                  <a:pt x="946937" y="142303"/>
                </a:lnTo>
                <a:lnTo>
                  <a:pt x="944029" y="180606"/>
                </a:lnTo>
                <a:lnTo>
                  <a:pt x="929830" y="234746"/>
                </a:lnTo>
                <a:lnTo>
                  <a:pt x="910590" y="274612"/>
                </a:lnTo>
                <a:lnTo>
                  <a:pt x="913638" y="277660"/>
                </a:lnTo>
                <a:lnTo>
                  <a:pt x="938060" y="239903"/>
                </a:lnTo>
                <a:lnTo>
                  <a:pt x="953350" y="204406"/>
                </a:lnTo>
                <a:lnTo>
                  <a:pt x="963206" y="151015"/>
                </a:lnTo>
                <a:lnTo>
                  <a:pt x="964018" y="132689"/>
                </a:lnTo>
                <a:lnTo>
                  <a:pt x="964895" y="113830"/>
                </a:lnTo>
                <a:lnTo>
                  <a:pt x="965327" y="94589"/>
                </a:lnTo>
                <a:lnTo>
                  <a:pt x="965454" y="80873"/>
                </a:lnTo>
                <a:lnTo>
                  <a:pt x="965542" y="50292"/>
                </a:lnTo>
                <a:lnTo>
                  <a:pt x="1183678" y="50292"/>
                </a:lnTo>
                <a:close/>
              </a:path>
              <a:path w="1186815" h="281304">
                <a:moveTo>
                  <a:pt x="1186713" y="155638"/>
                </a:moveTo>
                <a:lnTo>
                  <a:pt x="1183589" y="152501"/>
                </a:lnTo>
                <a:lnTo>
                  <a:pt x="1163866" y="132689"/>
                </a:lnTo>
                <a:lnTo>
                  <a:pt x="1153096" y="144881"/>
                </a:lnTo>
                <a:lnTo>
                  <a:pt x="1081468" y="144881"/>
                </a:lnTo>
                <a:lnTo>
                  <a:pt x="1086040" y="141833"/>
                </a:lnTo>
                <a:lnTo>
                  <a:pt x="1089088" y="137261"/>
                </a:lnTo>
                <a:lnTo>
                  <a:pt x="1089088" y="134213"/>
                </a:lnTo>
                <a:lnTo>
                  <a:pt x="1090612" y="129641"/>
                </a:lnTo>
                <a:lnTo>
                  <a:pt x="1089088" y="125069"/>
                </a:lnTo>
                <a:lnTo>
                  <a:pt x="1120521" y="99504"/>
                </a:lnTo>
                <a:lnTo>
                  <a:pt x="1160805" y="86969"/>
                </a:lnTo>
                <a:lnTo>
                  <a:pt x="1155839" y="80873"/>
                </a:lnTo>
                <a:lnTo>
                  <a:pt x="1140904" y="62484"/>
                </a:lnTo>
                <a:lnTo>
                  <a:pt x="1127188" y="73152"/>
                </a:lnTo>
                <a:lnTo>
                  <a:pt x="989939" y="73152"/>
                </a:lnTo>
                <a:lnTo>
                  <a:pt x="1000594" y="85445"/>
                </a:lnTo>
                <a:lnTo>
                  <a:pt x="1007478" y="83451"/>
                </a:lnTo>
                <a:lnTo>
                  <a:pt x="1014501" y="82016"/>
                </a:lnTo>
                <a:lnTo>
                  <a:pt x="1021803" y="81165"/>
                </a:lnTo>
                <a:lnTo>
                  <a:pt x="1029550" y="80873"/>
                </a:lnTo>
                <a:lnTo>
                  <a:pt x="1125664" y="80873"/>
                </a:lnTo>
                <a:lnTo>
                  <a:pt x="1079944" y="117449"/>
                </a:lnTo>
                <a:lnTo>
                  <a:pt x="1069060" y="111404"/>
                </a:lnTo>
                <a:lnTo>
                  <a:pt x="1059167" y="106781"/>
                </a:lnTo>
                <a:lnTo>
                  <a:pt x="1050112" y="103314"/>
                </a:lnTo>
                <a:lnTo>
                  <a:pt x="1041742" y="100685"/>
                </a:lnTo>
                <a:lnTo>
                  <a:pt x="1038694" y="103733"/>
                </a:lnTo>
                <a:lnTo>
                  <a:pt x="1044422" y="108572"/>
                </a:lnTo>
                <a:lnTo>
                  <a:pt x="1050175" y="113830"/>
                </a:lnTo>
                <a:lnTo>
                  <a:pt x="1055916" y="119380"/>
                </a:lnTo>
                <a:lnTo>
                  <a:pt x="1069276" y="132689"/>
                </a:lnTo>
                <a:lnTo>
                  <a:pt x="1072324" y="138785"/>
                </a:lnTo>
                <a:lnTo>
                  <a:pt x="1072324" y="144881"/>
                </a:lnTo>
                <a:lnTo>
                  <a:pt x="971651" y="144881"/>
                </a:lnTo>
                <a:lnTo>
                  <a:pt x="982306" y="155638"/>
                </a:lnTo>
                <a:lnTo>
                  <a:pt x="989164" y="154470"/>
                </a:lnTo>
                <a:lnTo>
                  <a:pt x="996022" y="153466"/>
                </a:lnTo>
                <a:lnTo>
                  <a:pt x="1002880" y="152768"/>
                </a:lnTo>
                <a:lnTo>
                  <a:pt x="1009751" y="152501"/>
                </a:lnTo>
                <a:lnTo>
                  <a:pt x="1070800" y="152501"/>
                </a:lnTo>
                <a:lnTo>
                  <a:pt x="1070737" y="239903"/>
                </a:lnTo>
                <a:lnTo>
                  <a:pt x="1069276" y="248704"/>
                </a:lnTo>
                <a:lnTo>
                  <a:pt x="1064704" y="253276"/>
                </a:lnTo>
                <a:lnTo>
                  <a:pt x="1058608" y="253276"/>
                </a:lnTo>
                <a:lnTo>
                  <a:pt x="1052296" y="253022"/>
                </a:lnTo>
                <a:lnTo>
                  <a:pt x="1044841" y="252336"/>
                </a:lnTo>
                <a:lnTo>
                  <a:pt x="1026515" y="250228"/>
                </a:lnTo>
                <a:lnTo>
                  <a:pt x="1026515" y="256324"/>
                </a:lnTo>
                <a:lnTo>
                  <a:pt x="1040790" y="260324"/>
                </a:lnTo>
                <a:lnTo>
                  <a:pt x="1051509" y="265468"/>
                </a:lnTo>
                <a:lnTo>
                  <a:pt x="1058519" y="271754"/>
                </a:lnTo>
                <a:lnTo>
                  <a:pt x="1061656" y="279184"/>
                </a:lnTo>
                <a:lnTo>
                  <a:pt x="1072527" y="272859"/>
                </a:lnTo>
                <a:lnTo>
                  <a:pt x="1080135" y="265099"/>
                </a:lnTo>
                <a:lnTo>
                  <a:pt x="1084580" y="255612"/>
                </a:lnTo>
                <a:lnTo>
                  <a:pt x="1084872" y="253276"/>
                </a:lnTo>
                <a:lnTo>
                  <a:pt x="1086040" y="244132"/>
                </a:lnTo>
                <a:lnTo>
                  <a:pt x="1086040" y="152501"/>
                </a:lnTo>
                <a:lnTo>
                  <a:pt x="1154620" y="152501"/>
                </a:lnTo>
                <a:lnTo>
                  <a:pt x="1137856" y="183070"/>
                </a:lnTo>
                <a:lnTo>
                  <a:pt x="1142428" y="186118"/>
                </a:lnTo>
                <a:lnTo>
                  <a:pt x="1154480" y="172364"/>
                </a:lnTo>
                <a:lnTo>
                  <a:pt x="1165707" y="162890"/>
                </a:lnTo>
                <a:lnTo>
                  <a:pt x="1176362" y="157403"/>
                </a:lnTo>
                <a:lnTo>
                  <a:pt x="1186713" y="155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569" y="4054131"/>
            <a:ext cx="105257" cy="10534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1088898" y="3954970"/>
            <a:ext cx="2707640" cy="282575"/>
          </a:xfrm>
          <a:custGeom>
            <a:avLst/>
            <a:gdLst/>
            <a:ahLst/>
            <a:cxnLst/>
            <a:rect l="l" t="t" r="r" b="b"/>
            <a:pathLst>
              <a:path w="2707640" h="282575">
                <a:moveTo>
                  <a:pt x="106768" y="80873"/>
                </a:moveTo>
                <a:lnTo>
                  <a:pt x="88480" y="61061"/>
                </a:lnTo>
                <a:lnTo>
                  <a:pt x="76288" y="73253"/>
                </a:lnTo>
                <a:lnTo>
                  <a:pt x="67144" y="73253"/>
                </a:lnTo>
                <a:lnTo>
                  <a:pt x="67144" y="21336"/>
                </a:lnTo>
                <a:lnTo>
                  <a:pt x="77825" y="15240"/>
                </a:lnTo>
                <a:lnTo>
                  <a:pt x="50292" y="1524"/>
                </a:lnTo>
                <a:lnTo>
                  <a:pt x="50507" y="13677"/>
                </a:lnTo>
                <a:lnTo>
                  <a:pt x="51054" y="31076"/>
                </a:lnTo>
                <a:lnTo>
                  <a:pt x="51574" y="50647"/>
                </a:lnTo>
                <a:lnTo>
                  <a:pt x="51816" y="73253"/>
                </a:lnTo>
                <a:lnTo>
                  <a:pt x="1524" y="73253"/>
                </a:lnTo>
                <a:lnTo>
                  <a:pt x="10668" y="82397"/>
                </a:lnTo>
                <a:lnTo>
                  <a:pt x="22860" y="80873"/>
                </a:lnTo>
                <a:lnTo>
                  <a:pt x="51816" y="80873"/>
                </a:lnTo>
                <a:lnTo>
                  <a:pt x="51816" y="135826"/>
                </a:lnTo>
                <a:lnTo>
                  <a:pt x="34074" y="142976"/>
                </a:lnTo>
                <a:lnTo>
                  <a:pt x="19621" y="148399"/>
                </a:lnTo>
                <a:lnTo>
                  <a:pt x="8305" y="152120"/>
                </a:lnTo>
                <a:lnTo>
                  <a:pt x="0" y="154114"/>
                </a:lnTo>
                <a:lnTo>
                  <a:pt x="13716" y="176974"/>
                </a:lnTo>
                <a:lnTo>
                  <a:pt x="18592" y="171831"/>
                </a:lnTo>
                <a:lnTo>
                  <a:pt x="26479" y="165544"/>
                </a:lnTo>
                <a:lnTo>
                  <a:pt x="37503" y="158115"/>
                </a:lnTo>
                <a:lnTo>
                  <a:pt x="51816" y="149542"/>
                </a:lnTo>
                <a:lnTo>
                  <a:pt x="51816" y="247180"/>
                </a:lnTo>
                <a:lnTo>
                  <a:pt x="48768" y="251752"/>
                </a:lnTo>
                <a:lnTo>
                  <a:pt x="42672" y="251752"/>
                </a:lnTo>
                <a:lnTo>
                  <a:pt x="37236" y="251498"/>
                </a:lnTo>
                <a:lnTo>
                  <a:pt x="30099" y="250799"/>
                </a:lnTo>
                <a:lnTo>
                  <a:pt x="10668" y="248704"/>
                </a:lnTo>
                <a:lnTo>
                  <a:pt x="10668" y="253276"/>
                </a:lnTo>
                <a:lnTo>
                  <a:pt x="24638" y="259232"/>
                </a:lnTo>
                <a:lnTo>
                  <a:pt x="34480" y="265480"/>
                </a:lnTo>
                <a:lnTo>
                  <a:pt x="40017" y="271754"/>
                </a:lnTo>
                <a:lnTo>
                  <a:pt x="41148" y="277749"/>
                </a:lnTo>
                <a:lnTo>
                  <a:pt x="52920" y="272008"/>
                </a:lnTo>
                <a:lnTo>
                  <a:pt x="67144" y="149542"/>
                </a:lnTo>
                <a:lnTo>
                  <a:pt x="67144" y="141922"/>
                </a:lnTo>
                <a:lnTo>
                  <a:pt x="85001" y="129730"/>
                </a:lnTo>
                <a:lnTo>
                  <a:pt x="105244" y="115925"/>
                </a:lnTo>
                <a:lnTo>
                  <a:pt x="103733" y="112877"/>
                </a:lnTo>
                <a:lnTo>
                  <a:pt x="67144" y="129730"/>
                </a:lnTo>
                <a:lnTo>
                  <a:pt x="67144" y="80873"/>
                </a:lnTo>
                <a:lnTo>
                  <a:pt x="106768" y="80873"/>
                </a:lnTo>
                <a:close/>
              </a:path>
              <a:path w="2707640" h="282575">
                <a:moveTo>
                  <a:pt x="176974" y="16764"/>
                </a:moveTo>
                <a:lnTo>
                  <a:pt x="149440" y="3048"/>
                </a:lnTo>
                <a:lnTo>
                  <a:pt x="150317" y="13677"/>
                </a:lnTo>
                <a:lnTo>
                  <a:pt x="150723" y="25908"/>
                </a:lnTo>
                <a:lnTo>
                  <a:pt x="150799" y="31076"/>
                </a:lnTo>
                <a:lnTo>
                  <a:pt x="150939" y="44678"/>
                </a:lnTo>
                <a:lnTo>
                  <a:pt x="150964" y="65633"/>
                </a:lnTo>
                <a:lnTo>
                  <a:pt x="99161" y="65633"/>
                </a:lnTo>
                <a:lnTo>
                  <a:pt x="108292" y="74777"/>
                </a:lnTo>
                <a:lnTo>
                  <a:pt x="120497" y="71729"/>
                </a:lnTo>
                <a:lnTo>
                  <a:pt x="150964" y="71729"/>
                </a:lnTo>
                <a:lnTo>
                  <a:pt x="150964" y="125158"/>
                </a:lnTo>
                <a:lnTo>
                  <a:pt x="105244" y="125158"/>
                </a:lnTo>
                <a:lnTo>
                  <a:pt x="115925" y="135826"/>
                </a:lnTo>
                <a:lnTo>
                  <a:pt x="126580" y="132778"/>
                </a:lnTo>
                <a:lnTo>
                  <a:pt x="150964" y="132778"/>
                </a:lnTo>
                <a:lnTo>
                  <a:pt x="150964" y="187642"/>
                </a:lnTo>
                <a:lnTo>
                  <a:pt x="86969" y="187642"/>
                </a:lnTo>
                <a:lnTo>
                  <a:pt x="96100" y="196786"/>
                </a:lnTo>
                <a:lnTo>
                  <a:pt x="106768" y="195262"/>
                </a:lnTo>
                <a:lnTo>
                  <a:pt x="150964" y="195262"/>
                </a:lnTo>
                <a:lnTo>
                  <a:pt x="150939" y="220421"/>
                </a:lnTo>
                <a:lnTo>
                  <a:pt x="150774" y="242608"/>
                </a:lnTo>
                <a:lnTo>
                  <a:pt x="150317" y="262699"/>
                </a:lnTo>
                <a:lnTo>
                  <a:pt x="149440" y="279285"/>
                </a:lnTo>
                <a:lnTo>
                  <a:pt x="166204" y="271564"/>
                </a:lnTo>
                <a:lnTo>
                  <a:pt x="166204" y="195262"/>
                </a:lnTo>
                <a:lnTo>
                  <a:pt x="166204" y="132778"/>
                </a:lnTo>
                <a:lnTo>
                  <a:pt x="166204" y="71729"/>
                </a:lnTo>
                <a:lnTo>
                  <a:pt x="166204" y="25908"/>
                </a:lnTo>
                <a:lnTo>
                  <a:pt x="176974" y="16764"/>
                </a:lnTo>
                <a:close/>
              </a:path>
              <a:path w="2707640" h="282575">
                <a:moveTo>
                  <a:pt x="280695" y="195262"/>
                </a:moveTo>
                <a:lnTo>
                  <a:pt x="274561" y="189166"/>
                </a:lnTo>
                <a:lnTo>
                  <a:pt x="260794" y="175450"/>
                </a:lnTo>
                <a:lnTo>
                  <a:pt x="247078" y="189166"/>
                </a:lnTo>
                <a:lnTo>
                  <a:pt x="213550" y="189166"/>
                </a:lnTo>
                <a:lnTo>
                  <a:pt x="213550" y="134302"/>
                </a:lnTo>
                <a:lnTo>
                  <a:pt x="274510" y="134302"/>
                </a:lnTo>
                <a:lnTo>
                  <a:pt x="267500" y="126682"/>
                </a:lnTo>
                <a:lnTo>
                  <a:pt x="256222" y="114401"/>
                </a:lnTo>
                <a:lnTo>
                  <a:pt x="244030" y="126682"/>
                </a:lnTo>
                <a:lnTo>
                  <a:pt x="213550" y="126682"/>
                </a:lnTo>
                <a:lnTo>
                  <a:pt x="213550" y="73253"/>
                </a:lnTo>
                <a:lnTo>
                  <a:pt x="279171" y="73253"/>
                </a:lnTo>
                <a:lnTo>
                  <a:pt x="270878" y="65633"/>
                </a:lnTo>
                <a:lnTo>
                  <a:pt x="259270" y="54965"/>
                </a:lnTo>
                <a:lnTo>
                  <a:pt x="247078" y="65633"/>
                </a:lnTo>
                <a:lnTo>
                  <a:pt x="213550" y="65633"/>
                </a:lnTo>
                <a:lnTo>
                  <a:pt x="213550" y="25908"/>
                </a:lnTo>
                <a:lnTo>
                  <a:pt x="225742" y="16764"/>
                </a:lnTo>
                <a:lnTo>
                  <a:pt x="196786" y="4572"/>
                </a:lnTo>
                <a:lnTo>
                  <a:pt x="197015" y="15722"/>
                </a:lnTo>
                <a:lnTo>
                  <a:pt x="197548" y="28587"/>
                </a:lnTo>
                <a:lnTo>
                  <a:pt x="198069" y="43192"/>
                </a:lnTo>
                <a:lnTo>
                  <a:pt x="198234" y="54965"/>
                </a:lnTo>
                <a:lnTo>
                  <a:pt x="198310" y="279285"/>
                </a:lnTo>
                <a:lnTo>
                  <a:pt x="215074" y="271564"/>
                </a:lnTo>
                <a:lnTo>
                  <a:pt x="214185" y="255803"/>
                </a:lnTo>
                <a:lnTo>
                  <a:pt x="213741" y="238023"/>
                </a:lnTo>
                <a:lnTo>
                  <a:pt x="213563" y="217944"/>
                </a:lnTo>
                <a:lnTo>
                  <a:pt x="213550" y="195262"/>
                </a:lnTo>
                <a:lnTo>
                  <a:pt x="280695" y="195262"/>
                </a:lnTo>
                <a:close/>
              </a:path>
              <a:path w="2707640" h="282575">
                <a:moveTo>
                  <a:pt x="521677" y="108305"/>
                </a:moveTo>
                <a:lnTo>
                  <a:pt x="500341" y="86969"/>
                </a:lnTo>
                <a:lnTo>
                  <a:pt x="486537" y="100685"/>
                </a:lnTo>
                <a:lnTo>
                  <a:pt x="352323" y="100685"/>
                </a:lnTo>
                <a:lnTo>
                  <a:pt x="362991" y="111353"/>
                </a:lnTo>
                <a:lnTo>
                  <a:pt x="368998" y="109601"/>
                </a:lnTo>
                <a:lnTo>
                  <a:pt x="375577" y="108686"/>
                </a:lnTo>
                <a:lnTo>
                  <a:pt x="382752" y="108356"/>
                </a:lnTo>
                <a:lnTo>
                  <a:pt x="521677" y="108305"/>
                </a:lnTo>
                <a:close/>
              </a:path>
              <a:path w="2707640" h="282575">
                <a:moveTo>
                  <a:pt x="575030" y="62585"/>
                </a:moveTo>
                <a:lnTo>
                  <a:pt x="573379" y="61061"/>
                </a:lnTo>
                <a:lnTo>
                  <a:pt x="566813" y="54965"/>
                </a:lnTo>
                <a:lnTo>
                  <a:pt x="553669" y="42773"/>
                </a:lnTo>
                <a:lnTo>
                  <a:pt x="544525" y="54965"/>
                </a:lnTo>
                <a:lnTo>
                  <a:pt x="449961" y="54965"/>
                </a:lnTo>
                <a:lnTo>
                  <a:pt x="451485" y="51917"/>
                </a:lnTo>
                <a:lnTo>
                  <a:pt x="457581" y="42773"/>
                </a:lnTo>
                <a:lnTo>
                  <a:pt x="459105" y="38100"/>
                </a:lnTo>
                <a:lnTo>
                  <a:pt x="459105" y="30480"/>
                </a:lnTo>
                <a:lnTo>
                  <a:pt x="457581" y="25908"/>
                </a:lnTo>
                <a:lnTo>
                  <a:pt x="425577" y="4572"/>
                </a:lnTo>
                <a:lnTo>
                  <a:pt x="422529" y="6096"/>
                </a:lnTo>
                <a:lnTo>
                  <a:pt x="429691" y="15887"/>
                </a:lnTo>
                <a:lnTo>
                  <a:pt x="435292" y="24968"/>
                </a:lnTo>
                <a:lnTo>
                  <a:pt x="439458" y="33794"/>
                </a:lnTo>
                <a:lnTo>
                  <a:pt x="442341" y="42773"/>
                </a:lnTo>
                <a:lnTo>
                  <a:pt x="443865" y="50393"/>
                </a:lnTo>
                <a:lnTo>
                  <a:pt x="445389" y="54965"/>
                </a:lnTo>
                <a:lnTo>
                  <a:pt x="349288" y="54965"/>
                </a:lnTo>
                <a:lnTo>
                  <a:pt x="347751" y="39624"/>
                </a:lnTo>
                <a:lnTo>
                  <a:pt x="341655" y="39624"/>
                </a:lnTo>
                <a:lnTo>
                  <a:pt x="329463" y="79349"/>
                </a:lnTo>
                <a:lnTo>
                  <a:pt x="323367" y="85445"/>
                </a:lnTo>
                <a:lnTo>
                  <a:pt x="323367" y="91541"/>
                </a:lnTo>
                <a:lnTo>
                  <a:pt x="326415" y="93065"/>
                </a:lnTo>
                <a:lnTo>
                  <a:pt x="330987" y="93065"/>
                </a:lnTo>
                <a:lnTo>
                  <a:pt x="337096" y="94589"/>
                </a:lnTo>
                <a:lnTo>
                  <a:pt x="341655" y="93065"/>
                </a:lnTo>
                <a:lnTo>
                  <a:pt x="344703" y="88493"/>
                </a:lnTo>
                <a:lnTo>
                  <a:pt x="349288" y="83921"/>
                </a:lnTo>
                <a:lnTo>
                  <a:pt x="350735" y="79527"/>
                </a:lnTo>
                <a:lnTo>
                  <a:pt x="350799" y="67157"/>
                </a:lnTo>
                <a:lnTo>
                  <a:pt x="349288" y="61061"/>
                </a:lnTo>
                <a:lnTo>
                  <a:pt x="547585" y="61061"/>
                </a:lnTo>
                <a:lnTo>
                  <a:pt x="535393" y="90017"/>
                </a:lnTo>
                <a:lnTo>
                  <a:pt x="538441" y="91541"/>
                </a:lnTo>
                <a:lnTo>
                  <a:pt x="547585" y="79527"/>
                </a:lnTo>
                <a:lnTo>
                  <a:pt x="556729" y="70777"/>
                </a:lnTo>
                <a:lnTo>
                  <a:pt x="565873" y="65189"/>
                </a:lnTo>
                <a:lnTo>
                  <a:pt x="575030" y="62585"/>
                </a:lnTo>
                <a:close/>
              </a:path>
              <a:path w="2707640" h="282575">
                <a:moveTo>
                  <a:pt x="582637" y="253276"/>
                </a:moveTo>
                <a:lnTo>
                  <a:pt x="565251" y="207543"/>
                </a:lnTo>
                <a:lnTo>
                  <a:pt x="564337" y="198412"/>
                </a:lnTo>
                <a:lnTo>
                  <a:pt x="559777" y="198412"/>
                </a:lnTo>
                <a:lnTo>
                  <a:pt x="559498" y="215176"/>
                </a:lnTo>
                <a:lnTo>
                  <a:pt x="558812" y="228142"/>
                </a:lnTo>
                <a:lnTo>
                  <a:pt x="557847" y="237845"/>
                </a:lnTo>
                <a:lnTo>
                  <a:pt x="556704" y="244233"/>
                </a:lnTo>
                <a:lnTo>
                  <a:pt x="555218" y="251752"/>
                </a:lnTo>
                <a:lnTo>
                  <a:pt x="550646" y="254800"/>
                </a:lnTo>
                <a:lnTo>
                  <a:pt x="497205" y="254800"/>
                </a:lnTo>
                <a:lnTo>
                  <a:pt x="488073" y="253898"/>
                </a:lnTo>
                <a:lnTo>
                  <a:pt x="481393" y="250990"/>
                </a:lnTo>
                <a:lnTo>
                  <a:pt x="477266" y="245808"/>
                </a:lnTo>
                <a:lnTo>
                  <a:pt x="475869" y="238036"/>
                </a:lnTo>
                <a:lnTo>
                  <a:pt x="475869" y="157162"/>
                </a:lnTo>
                <a:lnTo>
                  <a:pt x="567397" y="157162"/>
                </a:lnTo>
                <a:lnTo>
                  <a:pt x="541489" y="132778"/>
                </a:lnTo>
                <a:lnTo>
                  <a:pt x="524725" y="151066"/>
                </a:lnTo>
                <a:lnTo>
                  <a:pt x="321843" y="151066"/>
                </a:lnTo>
                <a:lnTo>
                  <a:pt x="330987" y="160210"/>
                </a:lnTo>
                <a:lnTo>
                  <a:pt x="347751" y="157162"/>
                </a:lnTo>
                <a:lnTo>
                  <a:pt x="399669" y="157162"/>
                </a:lnTo>
                <a:lnTo>
                  <a:pt x="392607" y="200850"/>
                </a:lnTo>
                <a:lnTo>
                  <a:pt x="369176" y="244233"/>
                </a:lnTo>
                <a:lnTo>
                  <a:pt x="332600" y="267131"/>
                </a:lnTo>
                <a:lnTo>
                  <a:pt x="306603" y="277749"/>
                </a:lnTo>
                <a:lnTo>
                  <a:pt x="308127" y="282333"/>
                </a:lnTo>
                <a:lnTo>
                  <a:pt x="350608" y="268338"/>
                </a:lnTo>
                <a:lnTo>
                  <a:pt x="387070" y="245618"/>
                </a:lnTo>
                <a:lnTo>
                  <a:pt x="409143" y="202260"/>
                </a:lnTo>
                <a:lnTo>
                  <a:pt x="416433" y="157162"/>
                </a:lnTo>
                <a:lnTo>
                  <a:pt x="459105" y="157162"/>
                </a:lnTo>
                <a:lnTo>
                  <a:pt x="459117" y="244233"/>
                </a:lnTo>
                <a:lnTo>
                  <a:pt x="492633" y="270040"/>
                </a:lnTo>
                <a:lnTo>
                  <a:pt x="547585" y="270040"/>
                </a:lnTo>
                <a:lnTo>
                  <a:pt x="559269" y="269138"/>
                </a:lnTo>
                <a:lnTo>
                  <a:pt x="569099" y="266230"/>
                </a:lnTo>
                <a:lnTo>
                  <a:pt x="576961" y="261023"/>
                </a:lnTo>
                <a:lnTo>
                  <a:pt x="581520" y="254800"/>
                </a:lnTo>
                <a:lnTo>
                  <a:pt x="582637" y="253276"/>
                </a:lnTo>
                <a:close/>
              </a:path>
              <a:path w="2707640" h="282575">
                <a:moveTo>
                  <a:pt x="777900" y="25908"/>
                </a:moveTo>
                <a:lnTo>
                  <a:pt x="741337" y="3048"/>
                </a:lnTo>
                <a:lnTo>
                  <a:pt x="738276" y="6096"/>
                </a:lnTo>
                <a:lnTo>
                  <a:pt x="745680" y="12941"/>
                </a:lnTo>
                <a:lnTo>
                  <a:pt x="751801" y="19621"/>
                </a:lnTo>
                <a:lnTo>
                  <a:pt x="756488" y="26035"/>
                </a:lnTo>
                <a:lnTo>
                  <a:pt x="759612" y="32004"/>
                </a:lnTo>
                <a:lnTo>
                  <a:pt x="762660" y="41148"/>
                </a:lnTo>
                <a:lnTo>
                  <a:pt x="767232" y="44297"/>
                </a:lnTo>
                <a:lnTo>
                  <a:pt x="770293" y="42773"/>
                </a:lnTo>
                <a:lnTo>
                  <a:pt x="773328" y="39624"/>
                </a:lnTo>
                <a:lnTo>
                  <a:pt x="776376" y="36576"/>
                </a:lnTo>
                <a:lnTo>
                  <a:pt x="777900" y="30480"/>
                </a:lnTo>
                <a:lnTo>
                  <a:pt x="777900" y="25908"/>
                </a:lnTo>
                <a:close/>
              </a:path>
              <a:path w="2707640" h="282575">
                <a:moveTo>
                  <a:pt x="881634" y="51917"/>
                </a:moveTo>
                <a:lnTo>
                  <a:pt x="874039" y="44297"/>
                </a:lnTo>
                <a:lnTo>
                  <a:pt x="857250" y="27432"/>
                </a:lnTo>
                <a:lnTo>
                  <a:pt x="838962" y="44297"/>
                </a:lnTo>
                <a:lnTo>
                  <a:pt x="767232" y="44297"/>
                </a:lnTo>
                <a:lnTo>
                  <a:pt x="663511" y="44297"/>
                </a:lnTo>
                <a:lnTo>
                  <a:pt x="645223" y="33528"/>
                </a:lnTo>
                <a:lnTo>
                  <a:pt x="646099" y="57924"/>
                </a:lnTo>
                <a:lnTo>
                  <a:pt x="646544" y="80873"/>
                </a:lnTo>
                <a:lnTo>
                  <a:pt x="646620" y="90589"/>
                </a:lnTo>
                <a:lnTo>
                  <a:pt x="646747" y="123634"/>
                </a:lnTo>
                <a:lnTo>
                  <a:pt x="645553" y="143903"/>
                </a:lnTo>
                <a:lnTo>
                  <a:pt x="642023" y="182194"/>
                </a:lnTo>
                <a:lnTo>
                  <a:pt x="628459" y="237096"/>
                </a:lnTo>
                <a:lnTo>
                  <a:pt x="608647" y="277749"/>
                </a:lnTo>
                <a:lnTo>
                  <a:pt x="611695" y="279285"/>
                </a:lnTo>
                <a:lnTo>
                  <a:pt x="636079" y="241477"/>
                </a:lnTo>
                <a:lnTo>
                  <a:pt x="651319" y="206032"/>
                </a:lnTo>
                <a:lnTo>
                  <a:pt x="661174" y="152577"/>
                </a:lnTo>
                <a:lnTo>
                  <a:pt x="661987" y="134302"/>
                </a:lnTo>
                <a:lnTo>
                  <a:pt x="662863" y="115392"/>
                </a:lnTo>
                <a:lnTo>
                  <a:pt x="663295" y="96113"/>
                </a:lnTo>
                <a:lnTo>
                  <a:pt x="663422" y="82397"/>
                </a:lnTo>
                <a:lnTo>
                  <a:pt x="663511" y="51917"/>
                </a:lnTo>
                <a:lnTo>
                  <a:pt x="881634" y="51917"/>
                </a:lnTo>
                <a:close/>
              </a:path>
              <a:path w="2707640" h="282575">
                <a:moveTo>
                  <a:pt x="884682" y="157162"/>
                </a:moveTo>
                <a:lnTo>
                  <a:pt x="881837" y="154114"/>
                </a:lnTo>
                <a:lnTo>
                  <a:pt x="863346" y="134302"/>
                </a:lnTo>
                <a:lnTo>
                  <a:pt x="851154" y="146494"/>
                </a:lnTo>
                <a:lnTo>
                  <a:pt x="780948" y="146494"/>
                </a:lnTo>
                <a:lnTo>
                  <a:pt x="784009" y="143446"/>
                </a:lnTo>
                <a:lnTo>
                  <a:pt x="787044" y="138874"/>
                </a:lnTo>
                <a:lnTo>
                  <a:pt x="787044" y="135826"/>
                </a:lnTo>
                <a:lnTo>
                  <a:pt x="788581" y="131254"/>
                </a:lnTo>
                <a:lnTo>
                  <a:pt x="787044" y="126682"/>
                </a:lnTo>
                <a:lnTo>
                  <a:pt x="828294" y="96113"/>
                </a:lnTo>
                <a:lnTo>
                  <a:pt x="858774" y="88493"/>
                </a:lnTo>
                <a:lnTo>
                  <a:pt x="853821" y="82397"/>
                </a:lnTo>
                <a:lnTo>
                  <a:pt x="838962" y="64109"/>
                </a:lnTo>
                <a:lnTo>
                  <a:pt x="825144" y="76301"/>
                </a:lnTo>
                <a:lnTo>
                  <a:pt x="687895" y="76301"/>
                </a:lnTo>
                <a:lnTo>
                  <a:pt x="698563" y="86969"/>
                </a:lnTo>
                <a:lnTo>
                  <a:pt x="705446" y="84975"/>
                </a:lnTo>
                <a:lnTo>
                  <a:pt x="712508" y="83540"/>
                </a:lnTo>
                <a:lnTo>
                  <a:pt x="719848" y="82689"/>
                </a:lnTo>
                <a:lnTo>
                  <a:pt x="727621" y="82397"/>
                </a:lnTo>
                <a:lnTo>
                  <a:pt x="825144" y="82397"/>
                </a:lnTo>
                <a:lnTo>
                  <a:pt x="777900" y="118973"/>
                </a:lnTo>
                <a:lnTo>
                  <a:pt x="767651" y="112928"/>
                </a:lnTo>
                <a:lnTo>
                  <a:pt x="757707" y="108318"/>
                </a:lnTo>
                <a:lnTo>
                  <a:pt x="748322" y="104838"/>
                </a:lnTo>
                <a:lnTo>
                  <a:pt x="739800" y="102209"/>
                </a:lnTo>
                <a:lnTo>
                  <a:pt x="736765" y="105257"/>
                </a:lnTo>
                <a:lnTo>
                  <a:pt x="743331" y="110096"/>
                </a:lnTo>
                <a:lnTo>
                  <a:pt x="749350" y="115392"/>
                </a:lnTo>
                <a:lnTo>
                  <a:pt x="754748" y="120942"/>
                </a:lnTo>
                <a:lnTo>
                  <a:pt x="759612" y="126682"/>
                </a:lnTo>
                <a:lnTo>
                  <a:pt x="767232" y="134302"/>
                </a:lnTo>
                <a:lnTo>
                  <a:pt x="770293" y="140398"/>
                </a:lnTo>
                <a:lnTo>
                  <a:pt x="770293" y="146494"/>
                </a:lnTo>
                <a:lnTo>
                  <a:pt x="669607" y="146494"/>
                </a:lnTo>
                <a:lnTo>
                  <a:pt x="680275" y="157162"/>
                </a:lnTo>
                <a:lnTo>
                  <a:pt x="687146" y="156044"/>
                </a:lnTo>
                <a:lnTo>
                  <a:pt x="694182" y="155067"/>
                </a:lnTo>
                <a:lnTo>
                  <a:pt x="701484" y="154381"/>
                </a:lnTo>
                <a:lnTo>
                  <a:pt x="709231" y="154114"/>
                </a:lnTo>
                <a:lnTo>
                  <a:pt x="768756" y="154114"/>
                </a:lnTo>
                <a:lnTo>
                  <a:pt x="768680" y="241477"/>
                </a:lnTo>
                <a:lnTo>
                  <a:pt x="767232" y="250228"/>
                </a:lnTo>
                <a:lnTo>
                  <a:pt x="764184" y="254800"/>
                </a:lnTo>
                <a:lnTo>
                  <a:pt x="756577" y="254800"/>
                </a:lnTo>
                <a:lnTo>
                  <a:pt x="750519" y="254546"/>
                </a:lnTo>
                <a:lnTo>
                  <a:pt x="743610" y="253847"/>
                </a:lnTo>
                <a:lnTo>
                  <a:pt x="726084" y="251752"/>
                </a:lnTo>
                <a:lnTo>
                  <a:pt x="726084" y="257848"/>
                </a:lnTo>
                <a:lnTo>
                  <a:pt x="739470" y="261861"/>
                </a:lnTo>
                <a:lnTo>
                  <a:pt x="749706" y="267004"/>
                </a:lnTo>
                <a:lnTo>
                  <a:pt x="756513" y="273316"/>
                </a:lnTo>
                <a:lnTo>
                  <a:pt x="759612" y="280809"/>
                </a:lnTo>
                <a:lnTo>
                  <a:pt x="770496" y="274421"/>
                </a:lnTo>
                <a:lnTo>
                  <a:pt x="778090" y="266623"/>
                </a:lnTo>
                <a:lnTo>
                  <a:pt x="782548" y="257136"/>
                </a:lnTo>
                <a:lnTo>
                  <a:pt x="782840" y="254800"/>
                </a:lnTo>
                <a:lnTo>
                  <a:pt x="784009" y="245656"/>
                </a:lnTo>
                <a:lnTo>
                  <a:pt x="784009" y="154114"/>
                </a:lnTo>
                <a:lnTo>
                  <a:pt x="852678" y="154114"/>
                </a:lnTo>
                <a:lnTo>
                  <a:pt x="835914" y="184594"/>
                </a:lnTo>
                <a:lnTo>
                  <a:pt x="840486" y="187642"/>
                </a:lnTo>
                <a:lnTo>
                  <a:pt x="852741" y="173888"/>
                </a:lnTo>
                <a:lnTo>
                  <a:pt x="864298" y="164401"/>
                </a:lnTo>
                <a:lnTo>
                  <a:pt x="874979" y="158927"/>
                </a:lnTo>
                <a:lnTo>
                  <a:pt x="884682" y="157162"/>
                </a:lnTo>
                <a:close/>
              </a:path>
              <a:path w="2707640" h="282575">
                <a:moveTo>
                  <a:pt x="1162329" y="160210"/>
                </a:moveTo>
                <a:lnTo>
                  <a:pt x="1157732" y="155638"/>
                </a:lnTo>
                <a:lnTo>
                  <a:pt x="1145476" y="143446"/>
                </a:lnTo>
                <a:lnTo>
                  <a:pt x="1134808" y="154114"/>
                </a:lnTo>
                <a:lnTo>
                  <a:pt x="1134808" y="163258"/>
                </a:lnTo>
                <a:lnTo>
                  <a:pt x="1134808" y="239560"/>
                </a:lnTo>
                <a:lnTo>
                  <a:pt x="1028039" y="239560"/>
                </a:lnTo>
                <a:lnTo>
                  <a:pt x="1028039" y="163258"/>
                </a:lnTo>
                <a:lnTo>
                  <a:pt x="1134808" y="163258"/>
                </a:lnTo>
                <a:lnTo>
                  <a:pt x="1134808" y="154114"/>
                </a:lnTo>
                <a:lnTo>
                  <a:pt x="1133284" y="155638"/>
                </a:lnTo>
                <a:lnTo>
                  <a:pt x="1031074" y="155638"/>
                </a:lnTo>
                <a:lnTo>
                  <a:pt x="1009738" y="144970"/>
                </a:lnTo>
                <a:lnTo>
                  <a:pt x="1010615" y="158407"/>
                </a:lnTo>
                <a:lnTo>
                  <a:pt x="1011059" y="173558"/>
                </a:lnTo>
                <a:lnTo>
                  <a:pt x="1011237" y="190411"/>
                </a:lnTo>
                <a:lnTo>
                  <a:pt x="1011212" y="228892"/>
                </a:lnTo>
                <a:lnTo>
                  <a:pt x="1011110" y="239560"/>
                </a:lnTo>
                <a:lnTo>
                  <a:pt x="1010996" y="245656"/>
                </a:lnTo>
                <a:lnTo>
                  <a:pt x="1010615" y="258800"/>
                </a:lnTo>
                <a:lnTo>
                  <a:pt x="1009738" y="273088"/>
                </a:lnTo>
                <a:lnTo>
                  <a:pt x="1028039" y="265468"/>
                </a:lnTo>
                <a:lnTo>
                  <a:pt x="1028039" y="245656"/>
                </a:lnTo>
                <a:lnTo>
                  <a:pt x="1134808" y="245656"/>
                </a:lnTo>
                <a:lnTo>
                  <a:pt x="1134808" y="266992"/>
                </a:lnTo>
                <a:lnTo>
                  <a:pt x="1153096" y="260896"/>
                </a:lnTo>
                <a:lnTo>
                  <a:pt x="1152855" y="252895"/>
                </a:lnTo>
                <a:lnTo>
                  <a:pt x="1152372" y="245656"/>
                </a:lnTo>
                <a:lnTo>
                  <a:pt x="1151978" y="239560"/>
                </a:lnTo>
                <a:lnTo>
                  <a:pt x="1151801" y="236893"/>
                </a:lnTo>
                <a:lnTo>
                  <a:pt x="1151686" y="233159"/>
                </a:lnTo>
                <a:lnTo>
                  <a:pt x="1151572" y="167830"/>
                </a:lnTo>
                <a:lnTo>
                  <a:pt x="1158024" y="163258"/>
                </a:lnTo>
                <a:lnTo>
                  <a:pt x="1162329" y="160210"/>
                </a:lnTo>
                <a:close/>
              </a:path>
              <a:path w="2707640" h="282575">
                <a:moveTo>
                  <a:pt x="1185202" y="105257"/>
                </a:moveTo>
                <a:lnTo>
                  <a:pt x="1178077" y="97637"/>
                </a:lnTo>
                <a:lnTo>
                  <a:pt x="1163853" y="82397"/>
                </a:lnTo>
                <a:lnTo>
                  <a:pt x="1148524" y="97637"/>
                </a:lnTo>
                <a:lnTo>
                  <a:pt x="982306" y="97637"/>
                </a:lnTo>
                <a:lnTo>
                  <a:pt x="982306" y="48869"/>
                </a:lnTo>
                <a:lnTo>
                  <a:pt x="1012888" y="47205"/>
                </a:lnTo>
                <a:lnTo>
                  <a:pt x="1042936" y="44665"/>
                </a:lnTo>
                <a:lnTo>
                  <a:pt x="1060767" y="42773"/>
                </a:lnTo>
                <a:lnTo>
                  <a:pt x="1072400" y="41541"/>
                </a:lnTo>
                <a:lnTo>
                  <a:pt x="1101280" y="38100"/>
                </a:lnTo>
                <a:lnTo>
                  <a:pt x="1126172" y="34366"/>
                </a:lnTo>
                <a:lnTo>
                  <a:pt x="1146086" y="32207"/>
                </a:lnTo>
                <a:lnTo>
                  <a:pt x="1161148" y="31457"/>
                </a:lnTo>
                <a:lnTo>
                  <a:pt x="1171473" y="32004"/>
                </a:lnTo>
                <a:lnTo>
                  <a:pt x="1171067" y="31457"/>
                </a:lnTo>
                <a:lnTo>
                  <a:pt x="1154620" y="9144"/>
                </a:lnTo>
                <a:lnTo>
                  <a:pt x="1145781" y="12865"/>
                </a:lnTo>
                <a:lnTo>
                  <a:pt x="1133094" y="17145"/>
                </a:lnTo>
                <a:lnTo>
                  <a:pt x="1072642" y="31750"/>
                </a:lnTo>
                <a:lnTo>
                  <a:pt x="1016469" y="39268"/>
                </a:lnTo>
                <a:lnTo>
                  <a:pt x="983830" y="42773"/>
                </a:lnTo>
                <a:lnTo>
                  <a:pt x="965555" y="30480"/>
                </a:lnTo>
                <a:lnTo>
                  <a:pt x="965555" y="128206"/>
                </a:lnTo>
                <a:lnTo>
                  <a:pt x="963256" y="171272"/>
                </a:lnTo>
                <a:lnTo>
                  <a:pt x="950417" y="224726"/>
                </a:lnTo>
                <a:lnTo>
                  <a:pt x="930427" y="259676"/>
                </a:lnTo>
                <a:lnTo>
                  <a:pt x="916686" y="277749"/>
                </a:lnTo>
                <a:lnTo>
                  <a:pt x="921258" y="282333"/>
                </a:lnTo>
                <a:lnTo>
                  <a:pt x="948956" y="250431"/>
                </a:lnTo>
                <a:lnTo>
                  <a:pt x="968590" y="215176"/>
                </a:lnTo>
                <a:lnTo>
                  <a:pt x="980020" y="168224"/>
                </a:lnTo>
                <a:lnTo>
                  <a:pt x="982306" y="138747"/>
                </a:lnTo>
                <a:lnTo>
                  <a:pt x="982306" y="105257"/>
                </a:lnTo>
                <a:lnTo>
                  <a:pt x="1185202" y="105257"/>
                </a:lnTo>
                <a:close/>
              </a:path>
              <a:path w="2707640" h="282575">
                <a:moveTo>
                  <a:pt x="1288923" y="44297"/>
                </a:moveTo>
                <a:lnTo>
                  <a:pt x="1249197" y="10668"/>
                </a:lnTo>
                <a:lnTo>
                  <a:pt x="1246162" y="15240"/>
                </a:lnTo>
                <a:lnTo>
                  <a:pt x="1253566" y="23266"/>
                </a:lnTo>
                <a:lnTo>
                  <a:pt x="1259725" y="31445"/>
                </a:lnTo>
                <a:lnTo>
                  <a:pt x="1264450" y="39928"/>
                </a:lnTo>
                <a:lnTo>
                  <a:pt x="1267587" y="48869"/>
                </a:lnTo>
                <a:lnTo>
                  <a:pt x="1270635" y="58013"/>
                </a:lnTo>
                <a:lnTo>
                  <a:pt x="1273683" y="64109"/>
                </a:lnTo>
                <a:lnTo>
                  <a:pt x="1278255" y="64109"/>
                </a:lnTo>
                <a:lnTo>
                  <a:pt x="1279779" y="62585"/>
                </a:lnTo>
                <a:lnTo>
                  <a:pt x="1285875" y="59537"/>
                </a:lnTo>
                <a:lnTo>
                  <a:pt x="1287399" y="56489"/>
                </a:lnTo>
                <a:lnTo>
                  <a:pt x="1287399" y="50393"/>
                </a:lnTo>
                <a:lnTo>
                  <a:pt x="1288923" y="44297"/>
                </a:lnTo>
                <a:close/>
              </a:path>
              <a:path w="2707640" h="282575">
                <a:moveTo>
                  <a:pt x="1487233" y="115925"/>
                </a:moveTo>
                <a:lnTo>
                  <a:pt x="1485696" y="114401"/>
                </a:lnTo>
                <a:lnTo>
                  <a:pt x="1482623" y="111353"/>
                </a:lnTo>
                <a:lnTo>
                  <a:pt x="1471891" y="100685"/>
                </a:lnTo>
                <a:lnTo>
                  <a:pt x="1461236" y="111353"/>
                </a:lnTo>
                <a:lnTo>
                  <a:pt x="1461236" y="118973"/>
                </a:lnTo>
                <a:lnTo>
                  <a:pt x="1461236" y="154114"/>
                </a:lnTo>
                <a:lnTo>
                  <a:pt x="1432280" y="154114"/>
                </a:lnTo>
                <a:lnTo>
                  <a:pt x="1432280" y="118973"/>
                </a:lnTo>
                <a:lnTo>
                  <a:pt x="1461236" y="118973"/>
                </a:lnTo>
                <a:lnTo>
                  <a:pt x="1461236" y="111353"/>
                </a:lnTo>
                <a:lnTo>
                  <a:pt x="1418564" y="111353"/>
                </a:lnTo>
                <a:lnTo>
                  <a:pt x="1418564" y="118973"/>
                </a:lnTo>
                <a:lnTo>
                  <a:pt x="1418564" y="154114"/>
                </a:lnTo>
                <a:lnTo>
                  <a:pt x="1391119" y="154114"/>
                </a:lnTo>
                <a:lnTo>
                  <a:pt x="1391119" y="118973"/>
                </a:lnTo>
                <a:lnTo>
                  <a:pt x="1418564" y="118973"/>
                </a:lnTo>
                <a:lnTo>
                  <a:pt x="1418564" y="111353"/>
                </a:lnTo>
                <a:lnTo>
                  <a:pt x="1378927" y="111353"/>
                </a:lnTo>
                <a:lnTo>
                  <a:pt x="1378927" y="118973"/>
                </a:lnTo>
                <a:lnTo>
                  <a:pt x="1378927" y="154114"/>
                </a:lnTo>
                <a:lnTo>
                  <a:pt x="1351407" y="154114"/>
                </a:lnTo>
                <a:lnTo>
                  <a:pt x="1351407" y="118973"/>
                </a:lnTo>
                <a:lnTo>
                  <a:pt x="1378927" y="118973"/>
                </a:lnTo>
                <a:lnTo>
                  <a:pt x="1378927" y="111353"/>
                </a:lnTo>
                <a:lnTo>
                  <a:pt x="1348359" y="111353"/>
                </a:lnTo>
                <a:lnTo>
                  <a:pt x="1336167" y="103733"/>
                </a:lnTo>
                <a:lnTo>
                  <a:pt x="1337691" y="96113"/>
                </a:lnTo>
                <a:lnTo>
                  <a:pt x="1337691" y="82397"/>
                </a:lnTo>
                <a:lnTo>
                  <a:pt x="1453603" y="82397"/>
                </a:lnTo>
                <a:lnTo>
                  <a:pt x="1453603" y="91541"/>
                </a:lnTo>
                <a:lnTo>
                  <a:pt x="1470380" y="85445"/>
                </a:lnTo>
                <a:lnTo>
                  <a:pt x="1468843" y="48869"/>
                </a:lnTo>
                <a:lnTo>
                  <a:pt x="1473415" y="45821"/>
                </a:lnTo>
                <a:lnTo>
                  <a:pt x="1477987" y="42773"/>
                </a:lnTo>
                <a:lnTo>
                  <a:pt x="1473339" y="38100"/>
                </a:lnTo>
                <a:lnTo>
                  <a:pt x="1462747" y="27432"/>
                </a:lnTo>
                <a:lnTo>
                  <a:pt x="1453603" y="35433"/>
                </a:lnTo>
                <a:lnTo>
                  <a:pt x="1453603" y="45821"/>
                </a:lnTo>
                <a:lnTo>
                  <a:pt x="1453603" y="76301"/>
                </a:lnTo>
                <a:lnTo>
                  <a:pt x="1339215" y="76301"/>
                </a:lnTo>
                <a:lnTo>
                  <a:pt x="1339215" y="45821"/>
                </a:lnTo>
                <a:lnTo>
                  <a:pt x="1453603" y="45821"/>
                </a:lnTo>
                <a:lnTo>
                  <a:pt x="1453603" y="35433"/>
                </a:lnTo>
                <a:lnTo>
                  <a:pt x="1450555" y="38100"/>
                </a:lnTo>
                <a:lnTo>
                  <a:pt x="1400263" y="38100"/>
                </a:lnTo>
                <a:lnTo>
                  <a:pt x="1404835" y="33528"/>
                </a:lnTo>
                <a:lnTo>
                  <a:pt x="1407883" y="28956"/>
                </a:lnTo>
                <a:lnTo>
                  <a:pt x="1407883" y="24384"/>
                </a:lnTo>
                <a:lnTo>
                  <a:pt x="1406359" y="21336"/>
                </a:lnTo>
                <a:lnTo>
                  <a:pt x="1404835" y="16764"/>
                </a:lnTo>
                <a:lnTo>
                  <a:pt x="1401406" y="13931"/>
                </a:lnTo>
                <a:lnTo>
                  <a:pt x="1395691" y="10096"/>
                </a:lnTo>
                <a:lnTo>
                  <a:pt x="1387690" y="5410"/>
                </a:lnTo>
                <a:lnTo>
                  <a:pt x="1377403" y="0"/>
                </a:lnTo>
                <a:lnTo>
                  <a:pt x="1374355" y="3048"/>
                </a:lnTo>
                <a:lnTo>
                  <a:pt x="1380464" y="9144"/>
                </a:lnTo>
                <a:lnTo>
                  <a:pt x="1383499" y="13716"/>
                </a:lnTo>
                <a:lnTo>
                  <a:pt x="1389608" y="25908"/>
                </a:lnTo>
                <a:lnTo>
                  <a:pt x="1391119" y="32004"/>
                </a:lnTo>
                <a:lnTo>
                  <a:pt x="1391119" y="38100"/>
                </a:lnTo>
                <a:lnTo>
                  <a:pt x="1340739" y="38100"/>
                </a:lnTo>
                <a:lnTo>
                  <a:pt x="1322451" y="30480"/>
                </a:lnTo>
                <a:lnTo>
                  <a:pt x="1323301" y="45097"/>
                </a:lnTo>
                <a:lnTo>
                  <a:pt x="1323505" y="56489"/>
                </a:lnTo>
                <a:lnTo>
                  <a:pt x="1323543" y="64109"/>
                </a:lnTo>
                <a:lnTo>
                  <a:pt x="1323301" y="78879"/>
                </a:lnTo>
                <a:lnTo>
                  <a:pt x="1318679" y="129705"/>
                </a:lnTo>
                <a:lnTo>
                  <a:pt x="1301445" y="186931"/>
                </a:lnTo>
                <a:lnTo>
                  <a:pt x="1287399" y="212128"/>
                </a:lnTo>
                <a:lnTo>
                  <a:pt x="1291971" y="213652"/>
                </a:lnTo>
                <a:lnTo>
                  <a:pt x="1308519" y="194475"/>
                </a:lnTo>
                <a:lnTo>
                  <a:pt x="1321498" y="171462"/>
                </a:lnTo>
                <a:lnTo>
                  <a:pt x="1330756" y="144729"/>
                </a:lnTo>
                <a:lnTo>
                  <a:pt x="1336167" y="114401"/>
                </a:lnTo>
                <a:lnTo>
                  <a:pt x="1336167" y="233464"/>
                </a:lnTo>
                <a:lnTo>
                  <a:pt x="1351407" y="228892"/>
                </a:lnTo>
                <a:lnTo>
                  <a:pt x="1351407" y="161734"/>
                </a:lnTo>
                <a:lnTo>
                  <a:pt x="1378927" y="161734"/>
                </a:lnTo>
                <a:lnTo>
                  <a:pt x="1378927" y="218224"/>
                </a:lnTo>
                <a:lnTo>
                  <a:pt x="1391119" y="213652"/>
                </a:lnTo>
                <a:lnTo>
                  <a:pt x="1391119" y="161734"/>
                </a:lnTo>
                <a:lnTo>
                  <a:pt x="1418564" y="161734"/>
                </a:lnTo>
                <a:lnTo>
                  <a:pt x="1418564" y="212128"/>
                </a:lnTo>
                <a:lnTo>
                  <a:pt x="1432280" y="207556"/>
                </a:lnTo>
                <a:lnTo>
                  <a:pt x="1432280" y="161734"/>
                </a:lnTo>
                <a:lnTo>
                  <a:pt x="1461236" y="161734"/>
                </a:lnTo>
                <a:lnTo>
                  <a:pt x="1461236" y="213652"/>
                </a:lnTo>
                <a:lnTo>
                  <a:pt x="1459699" y="216700"/>
                </a:lnTo>
                <a:lnTo>
                  <a:pt x="1456664" y="216700"/>
                </a:lnTo>
                <a:lnTo>
                  <a:pt x="1452359" y="216662"/>
                </a:lnTo>
                <a:lnTo>
                  <a:pt x="1446364" y="216319"/>
                </a:lnTo>
                <a:lnTo>
                  <a:pt x="1438643" y="215417"/>
                </a:lnTo>
                <a:lnTo>
                  <a:pt x="1429219" y="213652"/>
                </a:lnTo>
                <a:lnTo>
                  <a:pt x="1429219" y="218224"/>
                </a:lnTo>
                <a:lnTo>
                  <a:pt x="1438008" y="221132"/>
                </a:lnTo>
                <a:lnTo>
                  <a:pt x="1445793" y="225463"/>
                </a:lnTo>
                <a:lnTo>
                  <a:pt x="1452156" y="231521"/>
                </a:lnTo>
                <a:lnTo>
                  <a:pt x="1456664" y="239560"/>
                </a:lnTo>
                <a:lnTo>
                  <a:pt x="1465770" y="234683"/>
                </a:lnTo>
                <a:lnTo>
                  <a:pt x="1477987" y="161734"/>
                </a:lnTo>
                <a:lnTo>
                  <a:pt x="1477987" y="154114"/>
                </a:lnTo>
                <a:lnTo>
                  <a:pt x="1477987" y="123634"/>
                </a:lnTo>
                <a:lnTo>
                  <a:pt x="1483575" y="118973"/>
                </a:lnTo>
                <a:lnTo>
                  <a:pt x="1487233" y="115925"/>
                </a:lnTo>
                <a:close/>
              </a:path>
              <a:path w="2707640" h="282575">
                <a:moveTo>
                  <a:pt x="1500949" y="247180"/>
                </a:moveTo>
                <a:lnTo>
                  <a:pt x="1473428" y="249275"/>
                </a:lnTo>
                <a:lnTo>
                  <a:pt x="1461414" y="249974"/>
                </a:lnTo>
                <a:lnTo>
                  <a:pt x="1450555" y="250228"/>
                </a:lnTo>
                <a:lnTo>
                  <a:pt x="1439354" y="251117"/>
                </a:lnTo>
                <a:lnTo>
                  <a:pt x="1428445" y="251561"/>
                </a:lnTo>
                <a:lnTo>
                  <a:pt x="1417548" y="251739"/>
                </a:lnTo>
                <a:lnTo>
                  <a:pt x="1406359" y="251752"/>
                </a:lnTo>
                <a:lnTo>
                  <a:pt x="1394904" y="251739"/>
                </a:lnTo>
                <a:lnTo>
                  <a:pt x="1347609" y="249402"/>
                </a:lnTo>
                <a:lnTo>
                  <a:pt x="1305115" y="232092"/>
                </a:lnTo>
                <a:lnTo>
                  <a:pt x="1282827" y="213652"/>
                </a:lnTo>
                <a:lnTo>
                  <a:pt x="1282827" y="118973"/>
                </a:lnTo>
                <a:lnTo>
                  <a:pt x="1288923" y="114401"/>
                </a:lnTo>
                <a:lnTo>
                  <a:pt x="1295019" y="109829"/>
                </a:lnTo>
                <a:lnTo>
                  <a:pt x="1278255" y="93065"/>
                </a:lnTo>
                <a:lnTo>
                  <a:pt x="1264539" y="108305"/>
                </a:lnTo>
                <a:lnTo>
                  <a:pt x="1217193" y="108305"/>
                </a:lnTo>
                <a:lnTo>
                  <a:pt x="1227874" y="118973"/>
                </a:lnTo>
                <a:lnTo>
                  <a:pt x="1234744" y="116979"/>
                </a:lnTo>
                <a:lnTo>
                  <a:pt x="1241767" y="115544"/>
                </a:lnTo>
                <a:lnTo>
                  <a:pt x="1249083" y="114693"/>
                </a:lnTo>
                <a:lnTo>
                  <a:pt x="1256817" y="114401"/>
                </a:lnTo>
                <a:lnTo>
                  <a:pt x="1267587" y="114401"/>
                </a:lnTo>
                <a:lnTo>
                  <a:pt x="1267587" y="213652"/>
                </a:lnTo>
                <a:lnTo>
                  <a:pt x="1220241" y="242608"/>
                </a:lnTo>
                <a:lnTo>
                  <a:pt x="1235481" y="257848"/>
                </a:lnTo>
                <a:lnTo>
                  <a:pt x="1267587" y="222796"/>
                </a:lnTo>
                <a:lnTo>
                  <a:pt x="1272159" y="219748"/>
                </a:lnTo>
                <a:lnTo>
                  <a:pt x="1275207" y="219748"/>
                </a:lnTo>
                <a:lnTo>
                  <a:pt x="1304823" y="243306"/>
                </a:lnTo>
                <a:lnTo>
                  <a:pt x="1313688" y="250037"/>
                </a:lnTo>
                <a:lnTo>
                  <a:pt x="1356931" y="265087"/>
                </a:lnTo>
                <a:lnTo>
                  <a:pt x="1405115" y="269646"/>
                </a:lnTo>
                <a:lnTo>
                  <a:pt x="1450835" y="271310"/>
                </a:lnTo>
                <a:lnTo>
                  <a:pt x="1477987" y="271564"/>
                </a:lnTo>
                <a:lnTo>
                  <a:pt x="1480286" y="264401"/>
                </a:lnTo>
                <a:lnTo>
                  <a:pt x="1484896" y="258800"/>
                </a:lnTo>
                <a:lnTo>
                  <a:pt x="1491780" y="254635"/>
                </a:lnTo>
                <a:lnTo>
                  <a:pt x="1500949" y="251752"/>
                </a:lnTo>
                <a:lnTo>
                  <a:pt x="1500949" y="247180"/>
                </a:lnTo>
                <a:close/>
              </a:path>
              <a:path w="2707640" h="282575">
                <a:moveTo>
                  <a:pt x="1789176" y="109829"/>
                </a:moveTo>
                <a:lnTo>
                  <a:pt x="1767840" y="94589"/>
                </a:lnTo>
                <a:lnTo>
                  <a:pt x="1760220" y="108305"/>
                </a:lnTo>
                <a:lnTo>
                  <a:pt x="1686966" y="108305"/>
                </a:lnTo>
                <a:lnTo>
                  <a:pt x="1687868" y="96862"/>
                </a:lnTo>
                <a:lnTo>
                  <a:pt x="1689112" y="73253"/>
                </a:lnTo>
                <a:lnTo>
                  <a:pt x="1690027" y="61061"/>
                </a:lnTo>
                <a:lnTo>
                  <a:pt x="1699171" y="53441"/>
                </a:lnTo>
                <a:lnTo>
                  <a:pt x="1671726" y="39624"/>
                </a:lnTo>
                <a:lnTo>
                  <a:pt x="1671701" y="79590"/>
                </a:lnTo>
                <a:lnTo>
                  <a:pt x="1671535" y="87350"/>
                </a:lnTo>
                <a:lnTo>
                  <a:pt x="1671078" y="96862"/>
                </a:lnTo>
                <a:lnTo>
                  <a:pt x="1670215" y="108305"/>
                </a:lnTo>
                <a:lnTo>
                  <a:pt x="1597050" y="108305"/>
                </a:lnTo>
                <a:lnTo>
                  <a:pt x="1607718" y="118973"/>
                </a:lnTo>
                <a:lnTo>
                  <a:pt x="1614805" y="116979"/>
                </a:lnTo>
                <a:lnTo>
                  <a:pt x="1622196" y="115544"/>
                </a:lnTo>
                <a:lnTo>
                  <a:pt x="1629575" y="114693"/>
                </a:lnTo>
                <a:lnTo>
                  <a:pt x="1636674" y="114401"/>
                </a:lnTo>
                <a:lnTo>
                  <a:pt x="1668678" y="114401"/>
                </a:lnTo>
                <a:lnTo>
                  <a:pt x="1659534" y="171462"/>
                </a:lnTo>
                <a:lnTo>
                  <a:pt x="1641246" y="213652"/>
                </a:lnTo>
                <a:lnTo>
                  <a:pt x="1614754" y="246430"/>
                </a:lnTo>
                <a:lnTo>
                  <a:pt x="1575625" y="274612"/>
                </a:lnTo>
                <a:lnTo>
                  <a:pt x="1578673" y="277749"/>
                </a:lnTo>
                <a:lnTo>
                  <a:pt x="1619897" y="255003"/>
                </a:lnTo>
                <a:lnTo>
                  <a:pt x="1651927" y="224320"/>
                </a:lnTo>
                <a:lnTo>
                  <a:pt x="1674393" y="179120"/>
                </a:lnTo>
                <a:lnTo>
                  <a:pt x="1685442" y="114401"/>
                </a:lnTo>
                <a:lnTo>
                  <a:pt x="1761744" y="114401"/>
                </a:lnTo>
                <a:lnTo>
                  <a:pt x="1759216" y="155676"/>
                </a:lnTo>
                <a:lnTo>
                  <a:pt x="1753590" y="211874"/>
                </a:lnTo>
                <a:lnTo>
                  <a:pt x="1732788" y="247180"/>
                </a:lnTo>
                <a:lnTo>
                  <a:pt x="1725066" y="246634"/>
                </a:lnTo>
                <a:lnTo>
                  <a:pt x="1715617" y="245084"/>
                </a:lnTo>
                <a:lnTo>
                  <a:pt x="1704454" y="242684"/>
                </a:lnTo>
                <a:lnTo>
                  <a:pt x="1691538" y="239560"/>
                </a:lnTo>
                <a:lnTo>
                  <a:pt x="1690027" y="244132"/>
                </a:lnTo>
                <a:lnTo>
                  <a:pt x="1706714" y="252158"/>
                </a:lnTo>
                <a:lnTo>
                  <a:pt x="1718106" y="260337"/>
                </a:lnTo>
                <a:lnTo>
                  <a:pt x="1724609" y="268820"/>
                </a:lnTo>
                <a:lnTo>
                  <a:pt x="1726692" y="277749"/>
                </a:lnTo>
                <a:lnTo>
                  <a:pt x="1736140" y="274231"/>
                </a:lnTo>
                <a:lnTo>
                  <a:pt x="1763458" y="247180"/>
                </a:lnTo>
                <a:lnTo>
                  <a:pt x="1773364" y="187883"/>
                </a:lnTo>
                <a:lnTo>
                  <a:pt x="1778508" y="118973"/>
                </a:lnTo>
                <a:lnTo>
                  <a:pt x="1783842" y="114401"/>
                </a:lnTo>
                <a:lnTo>
                  <a:pt x="1789176" y="109829"/>
                </a:lnTo>
                <a:close/>
              </a:path>
              <a:path w="2707640" h="282575">
                <a:moveTo>
                  <a:pt x="1798320" y="32004"/>
                </a:moveTo>
                <a:lnTo>
                  <a:pt x="1791830" y="25908"/>
                </a:lnTo>
                <a:lnTo>
                  <a:pt x="1772412" y="7620"/>
                </a:lnTo>
                <a:lnTo>
                  <a:pt x="1755648" y="25908"/>
                </a:lnTo>
                <a:lnTo>
                  <a:pt x="1587817" y="25908"/>
                </a:lnTo>
                <a:lnTo>
                  <a:pt x="1571053" y="15240"/>
                </a:lnTo>
                <a:lnTo>
                  <a:pt x="1571053" y="125158"/>
                </a:lnTo>
                <a:lnTo>
                  <a:pt x="1566481" y="176606"/>
                </a:lnTo>
                <a:lnTo>
                  <a:pt x="1557337" y="216700"/>
                </a:lnTo>
                <a:lnTo>
                  <a:pt x="1536966" y="263029"/>
                </a:lnTo>
                <a:lnTo>
                  <a:pt x="1528381" y="276225"/>
                </a:lnTo>
                <a:lnTo>
                  <a:pt x="1532953" y="277749"/>
                </a:lnTo>
                <a:lnTo>
                  <a:pt x="1558290" y="243382"/>
                </a:lnTo>
                <a:lnTo>
                  <a:pt x="1575625" y="204508"/>
                </a:lnTo>
                <a:lnTo>
                  <a:pt x="1585722" y="141160"/>
                </a:lnTo>
                <a:lnTo>
                  <a:pt x="1587741" y="94589"/>
                </a:lnTo>
                <a:lnTo>
                  <a:pt x="1587817" y="32004"/>
                </a:lnTo>
                <a:lnTo>
                  <a:pt x="1798320" y="32004"/>
                </a:lnTo>
                <a:close/>
              </a:path>
              <a:path w="2707640" h="282575">
                <a:moveTo>
                  <a:pt x="1969198" y="27432"/>
                </a:moveTo>
                <a:lnTo>
                  <a:pt x="1950910" y="6096"/>
                </a:lnTo>
                <a:lnTo>
                  <a:pt x="1944878" y="10655"/>
                </a:lnTo>
                <a:lnTo>
                  <a:pt x="1938147" y="15049"/>
                </a:lnTo>
                <a:lnTo>
                  <a:pt x="1893125" y="33147"/>
                </a:lnTo>
                <a:lnTo>
                  <a:pt x="1882228" y="36576"/>
                </a:lnTo>
                <a:lnTo>
                  <a:pt x="1863940" y="25908"/>
                </a:lnTo>
                <a:lnTo>
                  <a:pt x="1864106" y="36576"/>
                </a:lnTo>
                <a:lnTo>
                  <a:pt x="1864233" y="42773"/>
                </a:lnTo>
                <a:lnTo>
                  <a:pt x="1864702" y="59524"/>
                </a:lnTo>
                <a:lnTo>
                  <a:pt x="1865223" y="83019"/>
                </a:lnTo>
                <a:lnTo>
                  <a:pt x="1865147" y="140589"/>
                </a:lnTo>
                <a:lnTo>
                  <a:pt x="1862239" y="189280"/>
                </a:lnTo>
                <a:lnTo>
                  <a:pt x="1855050" y="227114"/>
                </a:lnTo>
                <a:lnTo>
                  <a:pt x="1830412" y="279285"/>
                </a:lnTo>
                <a:lnTo>
                  <a:pt x="1833460" y="282333"/>
                </a:lnTo>
                <a:lnTo>
                  <a:pt x="1853692" y="255371"/>
                </a:lnTo>
                <a:lnTo>
                  <a:pt x="1868512" y="226987"/>
                </a:lnTo>
                <a:lnTo>
                  <a:pt x="1877606" y="196900"/>
                </a:lnTo>
                <a:lnTo>
                  <a:pt x="1880704" y="164782"/>
                </a:lnTo>
                <a:lnTo>
                  <a:pt x="1937194" y="164782"/>
                </a:lnTo>
                <a:lnTo>
                  <a:pt x="1937194" y="183070"/>
                </a:lnTo>
                <a:lnTo>
                  <a:pt x="1955482" y="175450"/>
                </a:lnTo>
                <a:lnTo>
                  <a:pt x="1954707" y="164782"/>
                </a:lnTo>
                <a:lnTo>
                  <a:pt x="1954593" y="162953"/>
                </a:lnTo>
                <a:lnTo>
                  <a:pt x="1954428" y="157162"/>
                </a:lnTo>
                <a:lnTo>
                  <a:pt x="1954149" y="147066"/>
                </a:lnTo>
                <a:lnTo>
                  <a:pt x="1954085" y="140589"/>
                </a:lnTo>
                <a:lnTo>
                  <a:pt x="1953958" y="112877"/>
                </a:lnTo>
                <a:lnTo>
                  <a:pt x="1953958" y="103733"/>
                </a:lnTo>
                <a:lnTo>
                  <a:pt x="1961273" y="97637"/>
                </a:lnTo>
                <a:lnTo>
                  <a:pt x="1963102" y="96113"/>
                </a:lnTo>
                <a:lnTo>
                  <a:pt x="1958060" y="91541"/>
                </a:lnTo>
                <a:lnTo>
                  <a:pt x="1946338" y="80873"/>
                </a:lnTo>
                <a:lnTo>
                  <a:pt x="1937194" y="90017"/>
                </a:lnTo>
                <a:lnTo>
                  <a:pt x="1937194" y="97637"/>
                </a:lnTo>
                <a:lnTo>
                  <a:pt x="1937194" y="157162"/>
                </a:lnTo>
                <a:lnTo>
                  <a:pt x="1880704" y="157162"/>
                </a:lnTo>
                <a:lnTo>
                  <a:pt x="1882228" y="97637"/>
                </a:lnTo>
                <a:lnTo>
                  <a:pt x="1937194" y="97637"/>
                </a:lnTo>
                <a:lnTo>
                  <a:pt x="1937194" y="90017"/>
                </a:lnTo>
                <a:lnTo>
                  <a:pt x="1935670" y="91541"/>
                </a:lnTo>
                <a:lnTo>
                  <a:pt x="1882228" y="91541"/>
                </a:lnTo>
                <a:lnTo>
                  <a:pt x="1882228" y="42773"/>
                </a:lnTo>
                <a:lnTo>
                  <a:pt x="1909318" y="36576"/>
                </a:lnTo>
                <a:lnTo>
                  <a:pt x="1912569" y="35839"/>
                </a:lnTo>
                <a:lnTo>
                  <a:pt x="1937181" y="31064"/>
                </a:lnTo>
                <a:lnTo>
                  <a:pt x="1956041" y="28321"/>
                </a:lnTo>
                <a:lnTo>
                  <a:pt x="1969198" y="27432"/>
                </a:lnTo>
                <a:close/>
              </a:path>
              <a:path w="2707640" h="282575">
                <a:moveTo>
                  <a:pt x="2112543" y="112877"/>
                </a:moveTo>
                <a:lnTo>
                  <a:pt x="2104923" y="105257"/>
                </a:lnTo>
                <a:lnTo>
                  <a:pt x="2091207" y="91541"/>
                </a:lnTo>
                <a:lnTo>
                  <a:pt x="2075967" y="105257"/>
                </a:lnTo>
                <a:lnTo>
                  <a:pt x="1999678" y="105257"/>
                </a:lnTo>
                <a:lnTo>
                  <a:pt x="1999678" y="42773"/>
                </a:lnTo>
                <a:lnTo>
                  <a:pt x="2038845" y="34975"/>
                </a:lnTo>
                <a:lnTo>
                  <a:pt x="2090839" y="27457"/>
                </a:lnTo>
                <a:lnTo>
                  <a:pt x="2103399" y="27432"/>
                </a:lnTo>
                <a:lnTo>
                  <a:pt x="2082063" y="4572"/>
                </a:lnTo>
                <a:lnTo>
                  <a:pt x="2070912" y="12573"/>
                </a:lnTo>
                <a:lnTo>
                  <a:pt x="2053475" y="20574"/>
                </a:lnTo>
                <a:lnTo>
                  <a:pt x="2029726" y="28575"/>
                </a:lnTo>
                <a:lnTo>
                  <a:pt x="1999678" y="36576"/>
                </a:lnTo>
                <a:lnTo>
                  <a:pt x="1979866" y="25908"/>
                </a:lnTo>
                <a:lnTo>
                  <a:pt x="1980742" y="39090"/>
                </a:lnTo>
                <a:lnTo>
                  <a:pt x="1981187" y="53238"/>
                </a:lnTo>
                <a:lnTo>
                  <a:pt x="1981288" y="103733"/>
                </a:lnTo>
                <a:lnTo>
                  <a:pt x="1981187" y="112877"/>
                </a:lnTo>
                <a:lnTo>
                  <a:pt x="1978482" y="160642"/>
                </a:lnTo>
                <a:lnTo>
                  <a:pt x="1960054" y="215176"/>
                </a:lnTo>
                <a:lnTo>
                  <a:pt x="1939658" y="250431"/>
                </a:lnTo>
                <a:lnTo>
                  <a:pt x="1915756" y="277749"/>
                </a:lnTo>
                <a:lnTo>
                  <a:pt x="1918804" y="282333"/>
                </a:lnTo>
                <a:lnTo>
                  <a:pt x="1954618" y="247688"/>
                </a:lnTo>
                <a:lnTo>
                  <a:pt x="1979853" y="207899"/>
                </a:lnTo>
                <a:lnTo>
                  <a:pt x="1994763" y="162953"/>
                </a:lnTo>
                <a:lnTo>
                  <a:pt x="1999678" y="112877"/>
                </a:lnTo>
                <a:lnTo>
                  <a:pt x="2047024" y="112877"/>
                </a:lnTo>
                <a:lnTo>
                  <a:pt x="2046947" y="233730"/>
                </a:lnTo>
                <a:lnTo>
                  <a:pt x="2046820" y="244716"/>
                </a:lnTo>
                <a:lnTo>
                  <a:pt x="2046338" y="262064"/>
                </a:lnTo>
                <a:lnTo>
                  <a:pt x="2045487" y="279285"/>
                </a:lnTo>
                <a:lnTo>
                  <a:pt x="2065299" y="270040"/>
                </a:lnTo>
                <a:lnTo>
                  <a:pt x="2064410" y="258279"/>
                </a:lnTo>
                <a:lnTo>
                  <a:pt x="2063953" y="247688"/>
                </a:lnTo>
                <a:lnTo>
                  <a:pt x="2063902" y="244716"/>
                </a:lnTo>
                <a:lnTo>
                  <a:pt x="2063775" y="233730"/>
                </a:lnTo>
                <a:lnTo>
                  <a:pt x="2063775" y="112877"/>
                </a:lnTo>
                <a:lnTo>
                  <a:pt x="2112543" y="112877"/>
                </a:lnTo>
                <a:close/>
              </a:path>
              <a:path w="2707640" h="282575">
                <a:moveTo>
                  <a:pt x="2413063" y="58013"/>
                </a:moveTo>
                <a:lnTo>
                  <a:pt x="2385631" y="30480"/>
                </a:lnTo>
                <a:lnTo>
                  <a:pt x="2365819" y="50393"/>
                </a:lnTo>
                <a:lnTo>
                  <a:pt x="2263622" y="50393"/>
                </a:lnTo>
                <a:lnTo>
                  <a:pt x="2267039" y="44386"/>
                </a:lnTo>
                <a:lnTo>
                  <a:pt x="2270468" y="37769"/>
                </a:lnTo>
                <a:lnTo>
                  <a:pt x="2273935" y="30480"/>
                </a:lnTo>
                <a:lnTo>
                  <a:pt x="2277326" y="22860"/>
                </a:lnTo>
                <a:lnTo>
                  <a:pt x="2289518" y="18288"/>
                </a:lnTo>
                <a:lnTo>
                  <a:pt x="2260562" y="1524"/>
                </a:lnTo>
                <a:lnTo>
                  <a:pt x="2257933" y="11506"/>
                </a:lnTo>
                <a:lnTo>
                  <a:pt x="2254453" y="23063"/>
                </a:lnTo>
                <a:lnTo>
                  <a:pt x="2249805" y="36080"/>
                </a:lnTo>
                <a:lnTo>
                  <a:pt x="2243709" y="50393"/>
                </a:lnTo>
                <a:lnTo>
                  <a:pt x="2136927" y="50393"/>
                </a:lnTo>
                <a:lnTo>
                  <a:pt x="2147697" y="61061"/>
                </a:lnTo>
                <a:lnTo>
                  <a:pt x="2153907" y="59944"/>
                </a:lnTo>
                <a:lnTo>
                  <a:pt x="2160841" y="58966"/>
                </a:lnTo>
                <a:lnTo>
                  <a:pt x="2168055" y="58280"/>
                </a:lnTo>
                <a:lnTo>
                  <a:pt x="2175129" y="58013"/>
                </a:lnTo>
                <a:lnTo>
                  <a:pt x="2240661" y="58013"/>
                </a:lnTo>
                <a:lnTo>
                  <a:pt x="2217610" y="97078"/>
                </a:lnTo>
                <a:lnTo>
                  <a:pt x="2193417" y="128206"/>
                </a:lnTo>
                <a:lnTo>
                  <a:pt x="2167496" y="156210"/>
                </a:lnTo>
                <a:lnTo>
                  <a:pt x="2136927" y="183070"/>
                </a:lnTo>
                <a:lnTo>
                  <a:pt x="2140077" y="186118"/>
                </a:lnTo>
                <a:lnTo>
                  <a:pt x="2159216" y="173837"/>
                </a:lnTo>
                <a:lnTo>
                  <a:pt x="2177783" y="159829"/>
                </a:lnTo>
                <a:lnTo>
                  <a:pt x="2195792" y="144119"/>
                </a:lnTo>
                <a:lnTo>
                  <a:pt x="2213229" y="126682"/>
                </a:lnTo>
                <a:lnTo>
                  <a:pt x="2213000" y="183070"/>
                </a:lnTo>
                <a:lnTo>
                  <a:pt x="2212797" y="202984"/>
                </a:lnTo>
                <a:lnTo>
                  <a:pt x="2212467" y="233083"/>
                </a:lnTo>
                <a:lnTo>
                  <a:pt x="2211882" y="268338"/>
                </a:lnTo>
                <a:lnTo>
                  <a:pt x="2211705" y="282333"/>
                </a:lnTo>
                <a:lnTo>
                  <a:pt x="2228456" y="271564"/>
                </a:lnTo>
                <a:lnTo>
                  <a:pt x="2228456" y="202984"/>
                </a:lnTo>
                <a:lnTo>
                  <a:pt x="2338286" y="202984"/>
                </a:lnTo>
                <a:lnTo>
                  <a:pt x="2338286" y="251752"/>
                </a:lnTo>
                <a:lnTo>
                  <a:pt x="2335238" y="254800"/>
                </a:lnTo>
                <a:lnTo>
                  <a:pt x="2327618" y="254800"/>
                </a:lnTo>
                <a:lnTo>
                  <a:pt x="2322207" y="254762"/>
                </a:lnTo>
                <a:lnTo>
                  <a:pt x="2315235" y="254419"/>
                </a:lnTo>
                <a:lnTo>
                  <a:pt x="2306828" y="253517"/>
                </a:lnTo>
                <a:lnTo>
                  <a:pt x="2297138" y="251752"/>
                </a:lnTo>
                <a:lnTo>
                  <a:pt x="2297138" y="257848"/>
                </a:lnTo>
                <a:lnTo>
                  <a:pt x="2311997" y="262737"/>
                </a:lnTo>
                <a:lnTo>
                  <a:pt x="2322284" y="268338"/>
                </a:lnTo>
                <a:lnTo>
                  <a:pt x="2327999" y="274828"/>
                </a:lnTo>
                <a:lnTo>
                  <a:pt x="2329142" y="282333"/>
                </a:lnTo>
                <a:lnTo>
                  <a:pt x="2340902" y="276250"/>
                </a:lnTo>
                <a:lnTo>
                  <a:pt x="2355050" y="202984"/>
                </a:lnTo>
                <a:lnTo>
                  <a:pt x="2355050" y="195262"/>
                </a:lnTo>
                <a:lnTo>
                  <a:pt x="2355050" y="157162"/>
                </a:lnTo>
                <a:lnTo>
                  <a:pt x="2355050" y="149542"/>
                </a:lnTo>
                <a:lnTo>
                  <a:pt x="2355050" y="112877"/>
                </a:lnTo>
                <a:lnTo>
                  <a:pt x="2360434" y="108305"/>
                </a:lnTo>
                <a:lnTo>
                  <a:pt x="2365819" y="103733"/>
                </a:lnTo>
                <a:lnTo>
                  <a:pt x="2361831" y="100685"/>
                </a:lnTo>
                <a:lnTo>
                  <a:pt x="2345906" y="88493"/>
                </a:lnTo>
                <a:lnTo>
                  <a:pt x="2338286" y="98653"/>
                </a:lnTo>
                <a:lnTo>
                  <a:pt x="2338286" y="108305"/>
                </a:lnTo>
                <a:lnTo>
                  <a:pt x="2338286" y="149542"/>
                </a:lnTo>
                <a:lnTo>
                  <a:pt x="2338286" y="157162"/>
                </a:lnTo>
                <a:lnTo>
                  <a:pt x="2338286" y="195262"/>
                </a:lnTo>
                <a:lnTo>
                  <a:pt x="2228456" y="195262"/>
                </a:lnTo>
                <a:lnTo>
                  <a:pt x="2228456" y="157162"/>
                </a:lnTo>
                <a:lnTo>
                  <a:pt x="2338286" y="157162"/>
                </a:lnTo>
                <a:lnTo>
                  <a:pt x="2338286" y="149542"/>
                </a:lnTo>
                <a:lnTo>
                  <a:pt x="2228456" y="149542"/>
                </a:lnTo>
                <a:lnTo>
                  <a:pt x="2228456" y="126682"/>
                </a:lnTo>
                <a:lnTo>
                  <a:pt x="2228456" y="108305"/>
                </a:lnTo>
                <a:lnTo>
                  <a:pt x="2338286" y="108305"/>
                </a:lnTo>
                <a:lnTo>
                  <a:pt x="2338286" y="98653"/>
                </a:lnTo>
                <a:lnTo>
                  <a:pt x="2336762" y="100685"/>
                </a:lnTo>
                <a:lnTo>
                  <a:pt x="2234565" y="100685"/>
                </a:lnTo>
                <a:lnTo>
                  <a:pt x="2241435" y="91020"/>
                </a:lnTo>
                <a:lnTo>
                  <a:pt x="2248319" y="80505"/>
                </a:lnTo>
                <a:lnTo>
                  <a:pt x="2255202" y="69405"/>
                </a:lnTo>
                <a:lnTo>
                  <a:pt x="2262086" y="58013"/>
                </a:lnTo>
                <a:lnTo>
                  <a:pt x="2413063" y="58013"/>
                </a:lnTo>
                <a:close/>
              </a:path>
              <a:path w="2707640" h="282575">
                <a:moveTo>
                  <a:pt x="2515260" y="35052"/>
                </a:moveTo>
                <a:lnTo>
                  <a:pt x="2478697" y="9144"/>
                </a:lnTo>
                <a:lnTo>
                  <a:pt x="2474112" y="10668"/>
                </a:lnTo>
                <a:lnTo>
                  <a:pt x="2482151" y="22440"/>
                </a:lnTo>
                <a:lnTo>
                  <a:pt x="2488209" y="32778"/>
                </a:lnTo>
                <a:lnTo>
                  <a:pt x="2492540" y="42011"/>
                </a:lnTo>
                <a:lnTo>
                  <a:pt x="2495448" y="50393"/>
                </a:lnTo>
                <a:lnTo>
                  <a:pt x="2498509" y="58013"/>
                </a:lnTo>
                <a:lnTo>
                  <a:pt x="2501544" y="62585"/>
                </a:lnTo>
                <a:lnTo>
                  <a:pt x="2504592" y="62585"/>
                </a:lnTo>
                <a:lnTo>
                  <a:pt x="2507653" y="61061"/>
                </a:lnTo>
                <a:lnTo>
                  <a:pt x="2510688" y="56489"/>
                </a:lnTo>
                <a:lnTo>
                  <a:pt x="2513736" y="53441"/>
                </a:lnTo>
                <a:lnTo>
                  <a:pt x="2515260" y="48869"/>
                </a:lnTo>
                <a:lnTo>
                  <a:pt x="2515260" y="35052"/>
                </a:lnTo>
                <a:close/>
              </a:path>
              <a:path w="2707640" h="282575">
                <a:moveTo>
                  <a:pt x="2547277" y="184594"/>
                </a:moveTo>
                <a:lnTo>
                  <a:pt x="2544216" y="183070"/>
                </a:lnTo>
                <a:lnTo>
                  <a:pt x="2504592" y="219748"/>
                </a:lnTo>
                <a:lnTo>
                  <a:pt x="2504592" y="118973"/>
                </a:lnTo>
                <a:lnTo>
                  <a:pt x="2509164" y="114401"/>
                </a:lnTo>
                <a:lnTo>
                  <a:pt x="2513736" y="109829"/>
                </a:lnTo>
                <a:lnTo>
                  <a:pt x="2495448" y="96113"/>
                </a:lnTo>
                <a:lnTo>
                  <a:pt x="2487841" y="108305"/>
                </a:lnTo>
                <a:lnTo>
                  <a:pt x="2440495" y="108305"/>
                </a:lnTo>
                <a:lnTo>
                  <a:pt x="2451163" y="118973"/>
                </a:lnTo>
                <a:lnTo>
                  <a:pt x="2460307" y="115925"/>
                </a:lnTo>
                <a:lnTo>
                  <a:pt x="2466403" y="114401"/>
                </a:lnTo>
                <a:lnTo>
                  <a:pt x="2489365" y="114401"/>
                </a:lnTo>
                <a:lnTo>
                  <a:pt x="2489365" y="227368"/>
                </a:lnTo>
                <a:lnTo>
                  <a:pt x="2487841" y="233464"/>
                </a:lnTo>
                <a:lnTo>
                  <a:pt x="2484780" y="238036"/>
                </a:lnTo>
                <a:lnTo>
                  <a:pt x="2501544" y="254800"/>
                </a:lnTo>
                <a:lnTo>
                  <a:pt x="2506967" y="244487"/>
                </a:lnTo>
                <a:lnTo>
                  <a:pt x="2516403" y="229450"/>
                </a:lnTo>
                <a:lnTo>
                  <a:pt x="2522944" y="219748"/>
                </a:lnTo>
                <a:lnTo>
                  <a:pt x="2529827" y="209537"/>
                </a:lnTo>
                <a:lnTo>
                  <a:pt x="2547277" y="184594"/>
                </a:lnTo>
                <a:close/>
              </a:path>
              <a:path w="2707640" h="282575">
                <a:moveTo>
                  <a:pt x="2654046" y="103733"/>
                </a:moveTo>
                <a:lnTo>
                  <a:pt x="2650439" y="100685"/>
                </a:lnTo>
                <a:lnTo>
                  <a:pt x="2634234" y="86969"/>
                </a:lnTo>
                <a:lnTo>
                  <a:pt x="2628138" y="97942"/>
                </a:lnTo>
                <a:lnTo>
                  <a:pt x="2628138" y="108305"/>
                </a:lnTo>
                <a:lnTo>
                  <a:pt x="2628138" y="152590"/>
                </a:lnTo>
                <a:lnTo>
                  <a:pt x="2628138" y="158686"/>
                </a:lnTo>
                <a:lnTo>
                  <a:pt x="2628138" y="216700"/>
                </a:lnTo>
                <a:lnTo>
                  <a:pt x="2576220" y="216700"/>
                </a:lnTo>
                <a:lnTo>
                  <a:pt x="2576220" y="158686"/>
                </a:lnTo>
                <a:lnTo>
                  <a:pt x="2628138" y="158686"/>
                </a:lnTo>
                <a:lnTo>
                  <a:pt x="2628138" y="152590"/>
                </a:lnTo>
                <a:lnTo>
                  <a:pt x="2576220" y="152590"/>
                </a:lnTo>
                <a:lnTo>
                  <a:pt x="2576220" y="108305"/>
                </a:lnTo>
                <a:lnTo>
                  <a:pt x="2628138" y="108305"/>
                </a:lnTo>
                <a:lnTo>
                  <a:pt x="2628138" y="97942"/>
                </a:lnTo>
                <a:lnTo>
                  <a:pt x="2626614" y="100685"/>
                </a:lnTo>
                <a:lnTo>
                  <a:pt x="2576220" y="100685"/>
                </a:lnTo>
                <a:lnTo>
                  <a:pt x="2559456" y="91541"/>
                </a:lnTo>
                <a:lnTo>
                  <a:pt x="2559697" y="109829"/>
                </a:lnTo>
                <a:lnTo>
                  <a:pt x="2560739" y="149491"/>
                </a:lnTo>
                <a:lnTo>
                  <a:pt x="2560980" y="170878"/>
                </a:lnTo>
                <a:lnTo>
                  <a:pt x="2560739" y="192112"/>
                </a:lnTo>
                <a:lnTo>
                  <a:pt x="2559685" y="231635"/>
                </a:lnTo>
                <a:lnTo>
                  <a:pt x="2559456" y="250228"/>
                </a:lnTo>
                <a:lnTo>
                  <a:pt x="2576220" y="244132"/>
                </a:lnTo>
                <a:lnTo>
                  <a:pt x="2576220" y="222796"/>
                </a:lnTo>
                <a:lnTo>
                  <a:pt x="2628138" y="222796"/>
                </a:lnTo>
                <a:lnTo>
                  <a:pt x="2628138" y="239560"/>
                </a:lnTo>
                <a:lnTo>
                  <a:pt x="2644902" y="230416"/>
                </a:lnTo>
                <a:lnTo>
                  <a:pt x="2644800" y="222796"/>
                </a:lnTo>
                <a:lnTo>
                  <a:pt x="2644724" y="216700"/>
                </a:lnTo>
                <a:lnTo>
                  <a:pt x="2644635" y="209537"/>
                </a:lnTo>
                <a:lnTo>
                  <a:pt x="2644114" y="183070"/>
                </a:lnTo>
                <a:lnTo>
                  <a:pt x="2643721" y="158686"/>
                </a:lnTo>
                <a:lnTo>
                  <a:pt x="2643632" y="152590"/>
                </a:lnTo>
                <a:lnTo>
                  <a:pt x="2643378" y="111353"/>
                </a:lnTo>
                <a:lnTo>
                  <a:pt x="2647645" y="108305"/>
                </a:lnTo>
                <a:lnTo>
                  <a:pt x="2654046" y="103733"/>
                </a:lnTo>
                <a:close/>
              </a:path>
              <a:path w="2707640" h="282575">
                <a:moveTo>
                  <a:pt x="2707475" y="56489"/>
                </a:moveTo>
                <a:lnTo>
                  <a:pt x="2705506" y="54965"/>
                </a:lnTo>
                <a:lnTo>
                  <a:pt x="2687663" y="41148"/>
                </a:lnTo>
                <a:lnTo>
                  <a:pt x="2679954" y="54965"/>
                </a:lnTo>
                <a:lnTo>
                  <a:pt x="2577846" y="54965"/>
                </a:lnTo>
                <a:lnTo>
                  <a:pt x="2583002" y="44335"/>
                </a:lnTo>
                <a:lnTo>
                  <a:pt x="2587180" y="35445"/>
                </a:lnTo>
                <a:lnTo>
                  <a:pt x="2590482" y="28295"/>
                </a:lnTo>
                <a:lnTo>
                  <a:pt x="2593086" y="22860"/>
                </a:lnTo>
                <a:lnTo>
                  <a:pt x="2605278" y="16764"/>
                </a:lnTo>
                <a:lnTo>
                  <a:pt x="2577846" y="1524"/>
                </a:lnTo>
                <a:lnTo>
                  <a:pt x="2565095" y="42938"/>
                </a:lnTo>
                <a:lnTo>
                  <a:pt x="2540978" y="94030"/>
                </a:lnTo>
                <a:lnTo>
                  <a:pt x="2518321" y="129730"/>
                </a:lnTo>
                <a:lnTo>
                  <a:pt x="2521356" y="132778"/>
                </a:lnTo>
                <a:lnTo>
                  <a:pt x="2535072" y="117894"/>
                </a:lnTo>
                <a:lnTo>
                  <a:pt x="2548788" y="100888"/>
                </a:lnTo>
                <a:lnTo>
                  <a:pt x="2562504" y="81902"/>
                </a:lnTo>
                <a:lnTo>
                  <a:pt x="2576220" y="61061"/>
                </a:lnTo>
                <a:lnTo>
                  <a:pt x="2681478" y="61061"/>
                </a:lnTo>
                <a:lnTo>
                  <a:pt x="2681440" y="210972"/>
                </a:lnTo>
                <a:lnTo>
                  <a:pt x="2672334" y="250228"/>
                </a:lnTo>
                <a:lnTo>
                  <a:pt x="2667762" y="251752"/>
                </a:lnTo>
                <a:lnTo>
                  <a:pt x="2658618" y="250228"/>
                </a:lnTo>
                <a:lnTo>
                  <a:pt x="2652039" y="249999"/>
                </a:lnTo>
                <a:lnTo>
                  <a:pt x="2643759" y="249466"/>
                </a:lnTo>
                <a:lnTo>
                  <a:pt x="2633751" y="248945"/>
                </a:lnTo>
                <a:lnTo>
                  <a:pt x="2622042" y="248704"/>
                </a:lnTo>
                <a:lnTo>
                  <a:pt x="2622042" y="254800"/>
                </a:lnTo>
                <a:lnTo>
                  <a:pt x="2639187" y="259067"/>
                </a:lnTo>
                <a:lnTo>
                  <a:pt x="2651760" y="264909"/>
                </a:lnTo>
                <a:lnTo>
                  <a:pt x="2659761" y="272199"/>
                </a:lnTo>
                <a:lnTo>
                  <a:pt x="2663190" y="280809"/>
                </a:lnTo>
                <a:lnTo>
                  <a:pt x="2671521" y="277050"/>
                </a:lnTo>
                <a:lnTo>
                  <a:pt x="2693352" y="251752"/>
                </a:lnTo>
                <a:lnTo>
                  <a:pt x="2696045" y="238975"/>
                </a:lnTo>
                <a:lnTo>
                  <a:pt x="2697759" y="219925"/>
                </a:lnTo>
                <a:lnTo>
                  <a:pt x="2698331" y="195262"/>
                </a:lnTo>
                <a:lnTo>
                  <a:pt x="2698331" y="65633"/>
                </a:lnTo>
                <a:lnTo>
                  <a:pt x="2702903" y="61061"/>
                </a:lnTo>
                <a:lnTo>
                  <a:pt x="2707475" y="56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68013" y="3959542"/>
            <a:ext cx="222885" cy="273685"/>
          </a:xfrm>
          <a:custGeom>
            <a:avLst/>
            <a:gdLst/>
            <a:ahLst/>
            <a:cxnLst/>
            <a:rect l="l" t="t" r="r" b="b"/>
            <a:pathLst>
              <a:path w="222885" h="273685">
                <a:moveTo>
                  <a:pt x="0" y="51917"/>
                </a:moveTo>
                <a:lnTo>
                  <a:pt x="881" y="69349"/>
                </a:lnTo>
                <a:lnTo>
                  <a:pt x="1333" y="91933"/>
                </a:lnTo>
                <a:lnTo>
                  <a:pt x="1456" y="194352"/>
                </a:lnTo>
                <a:lnTo>
                  <a:pt x="1333" y="217460"/>
                </a:lnTo>
                <a:lnTo>
                  <a:pt x="919" y="244132"/>
                </a:lnTo>
                <a:lnTo>
                  <a:pt x="812" y="248657"/>
                </a:lnTo>
                <a:lnTo>
                  <a:pt x="0" y="273176"/>
                </a:lnTo>
                <a:lnTo>
                  <a:pt x="19900" y="265468"/>
                </a:lnTo>
                <a:lnTo>
                  <a:pt x="19900" y="76301"/>
                </a:lnTo>
                <a:lnTo>
                  <a:pt x="30568" y="68681"/>
                </a:lnTo>
                <a:lnTo>
                  <a:pt x="0" y="51917"/>
                </a:lnTo>
                <a:close/>
              </a:path>
              <a:path w="222885" h="273685">
                <a:moveTo>
                  <a:pt x="141909" y="239560"/>
                </a:moveTo>
                <a:lnTo>
                  <a:pt x="141909" y="244132"/>
                </a:lnTo>
                <a:lnTo>
                  <a:pt x="159912" y="248657"/>
                </a:lnTo>
                <a:lnTo>
                  <a:pt x="172770" y="255192"/>
                </a:lnTo>
                <a:lnTo>
                  <a:pt x="180486" y="263457"/>
                </a:lnTo>
                <a:lnTo>
                  <a:pt x="183057" y="273176"/>
                </a:lnTo>
                <a:lnTo>
                  <a:pt x="196156" y="269125"/>
                </a:lnTo>
                <a:lnTo>
                  <a:pt x="205541" y="261669"/>
                </a:lnTo>
                <a:lnTo>
                  <a:pt x="210923" y="250800"/>
                </a:lnTo>
                <a:lnTo>
                  <a:pt x="211432" y="244132"/>
                </a:lnTo>
                <a:lnTo>
                  <a:pt x="190677" y="244132"/>
                </a:lnTo>
                <a:lnTo>
                  <a:pt x="181533" y="242608"/>
                </a:lnTo>
                <a:lnTo>
                  <a:pt x="174056" y="241703"/>
                </a:lnTo>
                <a:lnTo>
                  <a:pt x="165150" y="241084"/>
                </a:lnTo>
                <a:lnTo>
                  <a:pt x="154530" y="240464"/>
                </a:lnTo>
                <a:lnTo>
                  <a:pt x="141909" y="239560"/>
                </a:lnTo>
                <a:close/>
              </a:path>
              <a:path w="222885" h="273685">
                <a:moveTo>
                  <a:pt x="218052" y="38201"/>
                </a:moveTo>
                <a:lnTo>
                  <a:pt x="195262" y="38201"/>
                </a:lnTo>
                <a:lnTo>
                  <a:pt x="195262" y="239560"/>
                </a:lnTo>
                <a:lnTo>
                  <a:pt x="190677" y="244132"/>
                </a:lnTo>
                <a:lnTo>
                  <a:pt x="211432" y="244132"/>
                </a:lnTo>
                <a:lnTo>
                  <a:pt x="212013" y="236512"/>
                </a:lnTo>
                <a:lnTo>
                  <a:pt x="212013" y="44297"/>
                </a:lnTo>
                <a:lnTo>
                  <a:pt x="218052" y="38201"/>
                </a:lnTo>
                <a:close/>
              </a:path>
              <a:path w="222885" h="273685">
                <a:moveTo>
                  <a:pt x="146481" y="91541"/>
                </a:moveTo>
                <a:lnTo>
                  <a:pt x="138874" y="103733"/>
                </a:lnTo>
                <a:lnTo>
                  <a:pt x="57161" y="103733"/>
                </a:lnTo>
                <a:lnTo>
                  <a:pt x="57357" y="106795"/>
                </a:lnTo>
                <a:lnTo>
                  <a:pt x="57781" y="119677"/>
                </a:lnTo>
                <a:lnTo>
                  <a:pt x="57901" y="169354"/>
                </a:lnTo>
                <a:lnTo>
                  <a:pt x="57810" y="177749"/>
                </a:lnTo>
                <a:lnTo>
                  <a:pt x="57357" y="194352"/>
                </a:lnTo>
                <a:lnTo>
                  <a:pt x="56476" y="212128"/>
                </a:lnTo>
                <a:lnTo>
                  <a:pt x="74764" y="204508"/>
                </a:lnTo>
                <a:lnTo>
                  <a:pt x="74764" y="189166"/>
                </a:lnTo>
                <a:lnTo>
                  <a:pt x="157162" y="189166"/>
                </a:lnTo>
                <a:lnTo>
                  <a:pt x="157162" y="181546"/>
                </a:lnTo>
                <a:lnTo>
                  <a:pt x="74764" y="181546"/>
                </a:lnTo>
                <a:lnTo>
                  <a:pt x="74764" y="111353"/>
                </a:lnTo>
                <a:lnTo>
                  <a:pt x="160210" y="111353"/>
                </a:lnTo>
                <a:lnTo>
                  <a:pt x="166306" y="105257"/>
                </a:lnTo>
                <a:lnTo>
                  <a:pt x="164103" y="103733"/>
                </a:lnTo>
                <a:lnTo>
                  <a:pt x="74764" y="103733"/>
                </a:lnTo>
                <a:lnTo>
                  <a:pt x="56476" y="93065"/>
                </a:lnTo>
                <a:lnTo>
                  <a:pt x="148684" y="93065"/>
                </a:lnTo>
                <a:lnTo>
                  <a:pt x="146481" y="91541"/>
                </a:lnTo>
                <a:close/>
              </a:path>
              <a:path w="222885" h="273685">
                <a:moveTo>
                  <a:pt x="157162" y="189166"/>
                </a:moveTo>
                <a:lnTo>
                  <a:pt x="140385" y="189166"/>
                </a:lnTo>
                <a:lnTo>
                  <a:pt x="140385" y="207556"/>
                </a:lnTo>
                <a:lnTo>
                  <a:pt x="157162" y="199936"/>
                </a:lnTo>
                <a:lnTo>
                  <a:pt x="157162" y="189166"/>
                </a:lnTo>
                <a:close/>
              </a:path>
              <a:path w="222885" h="273685">
                <a:moveTo>
                  <a:pt x="160210" y="111353"/>
                </a:moveTo>
                <a:lnTo>
                  <a:pt x="140385" y="111353"/>
                </a:lnTo>
                <a:lnTo>
                  <a:pt x="140385" y="181546"/>
                </a:lnTo>
                <a:lnTo>
                  <a:pt x="157162" y="181546"/>
                </a:lnTo>
                <a:lnTo>
                  <a:pt x="157162" y="114401"/>
                </a:lnTo>
                <a:lnTo>
                  <a:pt x="160210" y="111353"/>
                </a:lnTo>
                <a:close/>
              </a:path>
              <a:path w="222885" h="273685">
                <a:moveTo>
                  <a:pt x="22948" y="0"/>
                </a:moveTo>
                <a:lnTo>
                  <a:pt x="19900" y="3047"/>
                </a:lnTo>
                <a:lnTo>
                  <a:pt x="28187" y="16194"/>
                </a:lnTo>
                <a:lnTo>
                  <a:pt x="34759" y="28206"/>
                </a:lnTo>
                <a:lnTo>
                  <a:pt x="39617" y="39095"/>
                </a:lnTo>
                <a:lnTo>
                  <a:pt x="42760" y="48869"/>
                </a:lnTo>
                <a:lnTo>
                  <a:pt x="45808" y="54965"/>
                </a:lnTo>
                <a:lnTo>
                  <a:pt x="47332" y="59537"/>
                </a:lnTo>
                <a:lnTo>
                  <a:pt x="51904" y="59537"/>
                </a:lnTo>
                <a:lnTo>
                  <a:pt x="54952" y="56489"/>
                </a:lnTo>
                <a:lnTo>
                  <a:pt x="58000" y="51917"/>
                </a:lnTo>
                <a:lnTo>
                  <a:pt x="61048" y="45821"/>
                </a:lnTo>
                <a:lnTo>
                  <a:pt x="62572" y="41249"/>
                </a:lnTo>
                <a:lnTo>
                  <a:pt x="62572" y="33527"/>
                </a:lnTo>
                <a:lnTo>
                  <a:pt x="34164" y="6572"/>
                </a:lnTo>
                <a:lnTo>
                  <a:pt x="22948" y="0"/>
                </a:lnTo>
                <a:close/>
              </a:path>
              <a:path w="222885" h="273685">
                <a:moveTo>
                  <a:pt x="202869" y="16763"/>
                </a:moveTo>
                <a:lnTo>
                  <a:pt x="193725" y="32003"/>
                </a:lnTo>
                <a:lnTo>
                  <a:pt x="90004" y="32003"/>
                </a:lnTo>
                <a:lnTo>
                  <a:pt x="100672" y="42773"/>
                </a:lnTo>
                <a:lnTo>
                  <a:pt x="107556" y="40773"/>
                </a:lnTo>
                <a:lnTo>
                  <a:pt x="114592" y="39344"/>
                </a:lnTo>
                <a:lnTo>
                  <a:pt x="121932" y="38487"/>
                </a:lnTo>
                <a:lnTo>
                  <a:pt x="129730" y="38201"/>
                </a:lnTo>
                <a:lnTo>
                  <a:pt x="218052" y="38201"/>
                </a:lnTo>
                <a:lnTo>
                  <a:pt x="222681" y="33527"/>
                </a:lnTo>
                <a:lnTo>
                  <a:pt x="202869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3948" y="4136516"/>
            <a:ext cx="47625" cy="82550"/>
          </a:xfrm>
          <a:custGeom>
            <a:avLst/>
            <a:gdLst/>
            <a:ahLst/>
            <a:cxnLst/>
            <a:rect l="l" t="t" r="r" b="b"/>
            <a:pathLst>
              <a:path w="47625" h="82550">
                <a:moveTo>
                  <a:pt x="24384" y="0"/>
                </a:moveTo>
                <a:lnTo>
                  <a:pt x="19812" y="0"/>
                </a:lnTo>
                <a:lnTo>
                  <a:pt x="13715" y="4571"/>
                </a:lnTo>
                <a:lnTo>
                  <a:pt x="9143" y="7619"/>
                </a:lnTo>
                <a:lnTo>
                  <a:pt x="6096" y="10667"/>
                </a:lnTo>
                <a:lnTo>
                  <a:pt x="6096" y="15239"/>
                </a:lnTo>
                <a:lnTo>
                  <a:pt x="4572" y="18389"/>
                </a:lnTo>
                <a:lnTo>
                  <a:pt x="6096" y="22961"/>
                </a:lnTo>
                <a:lnTo>
                  <a:pt x="6096" y="26009"/>
                </a:lnTo>
                <a:lnTo>
                  <a:pt x="7620" y="30581"/>
                </a:lnTo>
                <a:lnTo>
                  <a:pt x="10667" y="33629"/>
                </a:lnTo>
                <a:lnTo>
                  <a:pt x="13715" y="35153"/>
                </a:lnTo>
                <a:lnTo>
                  <a:pt x="16763" y="38201"/>
                </a:lnTo>
                <a:lnTo>
                  <a:pt x="21336" y="39725"/>
                </a:lnTo>
                <a:lnTo>
                  <a:pt x="28955" y="39725"/>
                </a:lnTo>
                <a:lnTo>
                  <a:pt x="26408" y="47155"/>
                </a:lnTo>
                <a:lnTo>
                  <a:pt x="23431" y="53441"/>
                </a:lnTo>
                <a:lnTo>
                  <a:pt x="20169" y="58585"/>
                </a:lnTo>
                <a:lnTo>
                  <a:pt x="16763" y="62585"/>
                </a:lnTo>
                <a:lnTo>
                  <a:pt x="13715" y="68681"/>
                </a:lnTo>
                <a:lnTo>
                  <a:pt x="9143" y="73253"/>
                </a:lnTo>
                <a:lnTo>
                  <a:pt x="3048" y="77825"/>
                </a:lnTo>
                <a:lnTo>
                  <a:pt x="0" y="80873"/>
                </a:lnTo>
                <a:lnTo>
                  <a:pt x="0" y="82397"/>
                </a:lnTo>
                <a:lnTo>
                  <a:pt x="3048" y="82397"/>
                </a:lnTo>
                <a:lnTo>
                  <a:pt x="7620" y="80873"/>
                </a:lnTo>
                <a:lnTo>
                  <a:pt x="13715" y="80873"/>
                </a:lnTo>
                <a:lnTo>
                  <a:pt x="19812" y="74777"/>
                </a:lnTo>
                <a:lnTo>
                  <a:pt x="27431" y="65633"/>
                </a:lnTo>
                <a:lnTo>
                  <a:pt x="33480" y="59037"/>
                </a:lnTo>
                <a:lnTo>
                  <a:pt x="38100" y="52870"/>
                </a:lnTo>
                <a:lnTo>
                  <a:pt x="41576" y="46988"/>
                </a:lnTo>
                <a:lnTo>
                  <a:pt x="44196" y="41249"/>
                </a:lnTo>
                <a:lnTo>
                  <a:pt x="47243" y="33629"/>
                </a:lnTo>
                <a:lnTo>
                  <a:pt x="47243" y="15239"/>
                </a:lnTo>
                <a:lnTo>
                  <a:pt x="44196" y="6095"/>
                </a:lnTo>
                <a:lnTo>
                  <a:pt x="39624" y="3047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46168" y="3964114"/>
            <a:ext cx="255270" cy="271780"/>
          </a:xfrm>
          <a:custGeom>
            <a:avLst/>
            <a:gdLst/>
            <a:ahLst/>
            <a:cxnLst/>
            <a:rect l="l" t="t" r="r" b="b"/>
            <a:pathLst>
              <a:path w="255270" h="271779">
                <a:moveTo>
                  <a:pt x="234886" y="0"/>
                </a:moveTo>
                <a:lnTo>
                  <a:pt x="227266" y="12192"/>
                </a:lnTo>
                <a:lnTo>
                  <a:pt x="38814" y="12192"/>
                </a:lnTo>
                <a:lnTo>
                  <a:pt x="38981" y="14684"/>
                </a:lnTo>
                <a:lnTo>
                  <a:pt x="39433" y="33578"/>
                </a:lnTo>
                <a:lnTo>
                  <a:pt x="39546" y="93065"/>
                </a:lnTo>
                <a:lnTo>
                  <a:pt x="39078" y="120622"/>
                </a:lnTo>
                <a:lnTo>
                  <a:pt x="35128" y="172848"/>
                </a:lnTo>
                <a:lnTo>
                  <a:pt x="26580" y="213010"/>
                </a:lnTo>
                <a:lnTo>
                  <a:pt x="10574" y="250241"/>
                </a:lnTo>
                <a:lnTo>
                  <a:pt x="0" y="268605"/>
                </a:lnTo>
                <a:lnTo>
                  <a:pt x="4572" y="271653"/>
                </a:lnTo>
                <a:lnTo>
                  <a:pt x="23121" y="247620"/>
                </a:lnTo>
                <a:lnTo>
                  <a:pt x="37528" y="221461"/>
                </a:lnTo>
                <a:lnTo>
                  <a:pt x="47648" y="193298"/>
                </a:lnTo>
                <a:lnTo>
                  <a:pt x="53339" y="163258"/>
                </a:lnTo>
                <a:lnTo>
                  <a:pt x="244030" y="163258"/>
                </a:lnTo>
                <a:lnTo>
                  <a:pt x="244030" y="155638"/>
                </a:lnTo>
                <a:lnTo>
                  <a:pt x="53339" y="155638"/>
                </a:lnTo>
                <a:lnTo>
                  <a:pt x="54252" y="146731"/>
                </a:lnTo>
                <a:lnTo>
                  <a:pt x="54875" y="133529"/>
                </a:lnTo>
                <a:lnTo>
                  <a:pt x="55495" y="115738"/>
                </a:lnTo>
                <a:lnTo>
                  <a:pt x="56400" y="93065"/>
                </a:lnTo>
                <a:lnTo>
                  <a:pt x="244030" y="93065"/>
                </a:lnTo>
                <a:lnTo>
                  <a:pt x="244030" y="85445"/>
                </a:lnTo>
                <a:lnTo>
                  <a:pt x="56400" y="85445"/>
                </a:lnTo>
                <a:lnTo>
                  <a:pt x="56400" y="19812"/>
                </a:lnTo>
                <a:lnTo>
                  <a:pt x="247586" y="19812"/>
                </a:lnTo>
                <a:lnTo>
                  <a:pt x="254698" y="13716"/>
                </a:lnTo>
                <a:lnTo>
                  <a:pt x="252497" y="12192"/>
                </a:lnTo>
                <a:lnTo>
                  <a:pt x="56400" y="12192"/>
                </a:lnTo>
                <a:lnTo>
                  <a:pt x="38100" y="1524"/>
                </a:lnTo>
                <a:lnTo>
                  <a:pt x="237087" y="1524"/>
                </a:lnTo>
                <a:lnTo>
                  <a:pt x="234886" y="0"/>
                </a:lnTo>
                <a:close/>
              </a:path>
              <a:path w="255270" h="271779">
                <a:moveTo>
                  <a:pt x="179933" y="238036"/>
                </a:moveTo>
                <a:lnTo>
                  <a:pt x="179933" y="244132"/>
                </a:lnTo>
                <a:lnTo>
                  <a:pt x="195973" y="248181"/>
                </a:lnTo>
                <a:lnTo>
                  <a:pt x="207600" y="253668"/>
                </a:lnTo>
                <a:lnTo>
                  <a:pt x="214941" y="260885"/>
                </a:lnTo>
                <a:lnTo>
                  <a:pt x="218122" y="270129"/>
                </a:lnTo>
                <a:lnTo>
                  <a:pt x="230100" y="264338"/>
                </a:lnTo>
                <a:lnTo>
                  <a:pt x="238506" y="256144"/>
                </a:lnTo>
                <a:lnTo>
                  <a:pt x="243197" y="245395"/>
                </a:lnTo>
                <a:lnTo>
                  <a:pt x="243558" y="239560"/>
                </a:lnTo>
                <a:lnTo>
                  <a:pt x="219646" y="239560"/>
                </a:lnTo>
                <a:lnTo>
                  <a:pt x="213875" y="239536"/>
                </a:lnTo>
                <a:lnTo>
                  <a:pt x="205509" y="239369"/>
                </a:lnTo>
                <a:lnTo>
                  <a:pt x="194284" y="238917"/>
                </a:lnTo>
                <a:lnTo>
                  <a:pt x="179933" y="238036"/>
                </a:lnTo>
                <a:close/>
              </a:path>
              <a:path w="255270" h="271779">
                <a:moveTo>
                  <a:pt x="147929" y="163258"/>
                </a:moveTo>
                <a:lnTo>
                  <a:pt x="132689" y="163258"/>
                </a:lnTo>
                <a:lnTo>
                  <a:pt x="132572" y="193298"/>
                </a:lnTo>
                <a:lnTo>
                  <a:pt x="132499" y="203123"/>
                </a:lnTo>
                <a:lnTo>
                  <a:pt x="132046" y="230424"/>
                </a:lnTo>
                <a:lnTo>
                  <a:pt x="131165" y="262420"/>
                </a:lnTo>
                <a:lnTo>
                  <a:pt x="149453" y="253276"/>
                </a:lnTo>
                <a:lnTo>
                  <a:pt x="148572" y="242439"/>
                </a:lnTo>
                <a:lnTo>
                  <a:pt x="148120" y="223735"/>
                </a:lnTo>
                <a:lnTo>
                  <a:pt x="148052" y="213010"/>
                </a:lnTo>
                <a:lnTo>
                  <a:pt x="147929" y="163258"/>
                </a:lnTo>
                <a:close/>
              </a:path>
              <a:path w="255270" h="271779">
                <a:moveTo>
                  <a:pt x="244030" y="163258"/>
                </a:moveTo>
                <a:lnTo>
                  <a:pt x="227266" y="163258"/>
                </a:lnTo>
                <a:lnTo>
                  <a:pt x="227266" y="233464"/>
                </a:lnTo>
                <a:lnTo>
                  <a:pt x="225742" y="239560"/>
                </a:lnTo>
                <a:lnTo>
                  <a:pt x="243558" y="239560"/>
                </a:lnTo>
                <a:lnTo>
                  <a:pt x="243936" y="233464"/>
                </a:lnTo>
                <a:lnTo>
                  <a:pt x="244030" y="163258"/>
                </a:lnTo>
                <a:close/>
              </a:path>
              <a:path w="255270" h="271779">
                <a:moveTo>
                  <a:pt x="147929" y="93065"/>
                </a:moveTo>
                <a:lnTo>
                  <a:pt x="132689" y="93065"/>
                </a:lnTo>
                <a:lnTo>
                  <a:pt x="132689" y="155638"/>
                </a:lnTo>
                <a:lnTo>
                  <a:pt x="147929" y="155638"/>
                </a:lnTo>
                <a:lnTo>
                  <a:pt x="147929" y="93065"/>
                </a:lnTo>
                <a:close/>
              </a:path>
              <a:path w="255270" h="271779">
                <a:moveTo>
                  <a:pt x="244030" y="93065"/>
                </a:moveTo>
                <a:lnTo>
                  <a:pt x="227266" y="93065"/>
                </a:lnTo>
                <a:lnTo>
                  <a:pt x="227266" y="155638"/>
                </a:lnTo>
                <a:lnTo>
                  <a:pt x="244030" y="155638"/>
                </a:lnTo>
                <a:lnTo>
                  <a:pt x="244030" y="93065"/>
                </a:lnTo>
                <a:close/>
              </a:path>
              <a:path w="255270" h="271779">
                <a:moveTo>
                  <a:pt x="147929" y="19812"/>
                </a:moveTo>
                <a:lnTo>
                  <a:pt x="132689" y="19812"/>
                </a:lnTo>
                <a:lnTo>
                  <a:pt x="132689" y="85445"/>
                </a:lnTo>
                <a:lnTo>
                  <a:pt x="147929" y="85445"/>
                </a:lnTo>
                <a:lnTo>
                  <a:pt x="147929" y="19812"/>
                </a:lnTo>
                <a:close/>
              </a:path>
              <a:path w="255270" h="271779">
                <a:moveTo>
                  <a:pt x="247586" y="19812"/>
                </a:moveTo>
                <a:lnTo>
                  <a:pt x="227266" y="19812"/>
                </a:lnTo>
                <a:lnTo>
                  <a:pt x="227266" y="85445"/>
                </a:lnTo>
                <a:lnTo>
                  <a:pt x="244030" y="85445"/>
                </a:lnTo>
                <a:lnTo>
                  <a:pt x="244030" y="22860"/>
                </a:lnTo>
                <a:lnTo>
                  <a:pt x="247586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61330" y="3954970"/>
            <a:ext cx="1800225" cy="282575"/>
          </a:xfrm>
          <a:custGeom>
            <a:avLst/>
            <a:gdLst/>
            <a:ahLst/>
            <a:cxnLst/>
            <a:rect l="l" t="t" r="r" b="b"/>
            <a:pathLst>
              <a:path w="1800225" h="282575">
                <a:moveTo>
                  <a:pt x="239915" y="82397"/>
                </a:moveTo>
                <a:lnTo>
                  <a:pt x="237934" y="80873"/>
                </a:lnTo>
                <a:lnTo>
                  <a:pt x="236626" y="82397"/>
                </a:lnTo>
                <a:lnTo>
                  <a:pt x="239915" y="82397"/>
                </a:lnTo>
                <a:close/>
              </a:path>
              <a:path w="1800225" h="282575">
                <a:moveTo>
                  <a:pt x="257746" y="96113"/>
                </a:moveTo>
                <a:lnTo>
                  <a:pt x="251802" y="91541"/>
                </a:lnTo>
                <a:lnTo>
                  <a:pt x="228790" y="91541"/>
                </a:lnTo>
                <a:lnTo>
                  <a:pt x="178498" y="91541"/>
                </a:lnTo>
                <a:lnTo>
                  <a:pt x="26060" y="91541"/>
                </a:lnTo>
                <a:lnTo>
                  <a:pt x="26136" y="96113"/>
                </a:lnTo>
                <a:lnTo>
                  <a:pt x="26682" y="116738"/>
                </a:lnTo>
                <a:lnTo>
                  <a:pt x="27203" y="142481"/>
                </a:lnTo>
                <a:lnTo>
                  <a:pt x="27317" y="190690"/>
                </a:lnTo>
                <a:lnTo>
                  <a:pt x="27203" y="207403"/>
                </a:lnTo>
                <a:lnTo>
                  <a:pt x="26682" y="236702"/>
                </a:lnTo>
                <a:lnTo>
                  <a:pt x="26149" y="261721"/>
                </a:lnTo>
                <a:lnTo>
                  <a:pt x="25920" y="282333"/>
                </a:lnTo>
                <a:lnTo>
                  <a:pt x="44196" y="271564"/>
                </a:lnTo>
                <a:lnTo>
                  <a:pt x="44196" y="99161"/>
                </a:lnTo>
                <a:lnTo>
                  <a:pt x="93065" y="99161"/>
                </a:lnTo>
                <a:lnTo>
                  <a:pt x="89344" y="133197"/>
                </a:lnTo>
                <a:lnTo>
                  <a:pt x="80479" y="164223"/>
                </a:lnTo>
                <a:lnTo>
                  <a:pt x="66446" y="192100"/>
                </a:lnTo>
                <a:lnTo>
                  <a:pt x="47244" y="216700"/>
                </a:lnTo>
                <a:lnTo>
                  <a:pt x="48768" y="221272"/>
                </a:lnTo>
                <a:lnTo>
                  <a:pt x="67678" y="204381"/>
                </a:lnTo>
                <a:lnTo>
                  <a:pt x="83146" y="185597"/>
                </a:lnTo>
                <a:lnTo>
                  <a:pt x="95148" y="164833"/>
                </a:lnTo>
                <a:lnTo>
                  <a:pt x="103733" y="141922"/>
                </a:lnTo>
                <a:lnTo>
                  <a:pt x="108915" y="148170"/>
                </a:lnTo>
                <a:lnTo>
                  <a:pt x="113258" y="155270"/>
                </a:lnTo>
                <a:lnTo>
                  <a:pt x="117017" y="162928"/>
                </a:lnTo>
                <a:lnTo>
                  <a:pt x="120497" y="170878"/>
                </a:lnTo>
                <a:lnTo>
                  <a:pt x="122021" y="178498"/>
                </a:lnTo>
                <a:lnTo>
                  <a:pt x="125069" y="183070"/>
                </a:lnTo>
                <a:lnTo>
                  <a:pt x="128117" y="183070"/>
                </a:lnTo>
                <a:lnTo>
                  <a:pt x="131165" y="181546"/>
                </a:lnTo>
                <a:lnTo>
                  <a:pt x="134213" y="176974"/>
                </a:lnTo>
                <a:lnTo>
                  <a:pt x="135737" y="173926"/>
                </a:lnTo>
                <a:lnTo>
                  <a:pt x="137261" y="169354"/>
                </a:lnTo>
                <a:lnTo>
                  <a:pt x="135737" y="161734"/>
                </a:lnTo>
                <a:lnTo>
                  <a:pt x="105257" y="135826"/>
                </a:lnTo>
                <a:lnTo>
                  <a:pt x="106400" y="125818"/>
                </a:lnTo>
                <a:lnTo>
                  <a:pt x="107543" y="116357"/>
                </a:lnTo>
                <a:lnTo>
                  <a:pt x="108686" y="107467"/>
                </a:lnTo>
                <a:lnTo>
                  <a:pt x="109829" y="99161"/>
                </a:lnTo>
                <a:lnTo>
                  <a:pt x="161645" y="99161"/>
                </a:lnTo>
                <a:lnTo>
                  <a:pt x="159092" y="136398"/>
                </a:lnTo>
                <a:lnTo>
                  <a:pt x="149263" y="170319"/>
                </a:lnTo>
                <a:lnTo>
                  <a:pt x="132283" y="201091"/>
                </a:lnTo>
                <a:lnTo>
                  <a:pt x="108305" y="228892"/>
                </a:lnTo>
                <a:lnTo>
                  <a:pt x="109829" y="231940"/>
                </a:lnTo>
                <a:lnTo>
                  <a:pt x="131584" y="214807"/>
                </a:lnTo>
                <a:lnTo>
                  <a:pt x="149072" y="195503"/>
                </a:lnTo>
                <a:lnTo>
                  <a:pt x="162585" y="174205"/>
                </a:lnTo>
                <a:lnTo>
                  <a:pt x="172402" y="151066"/>
                </a:lnTo>
                <a:lnTo>
                  <a:pt x="182943" y="161124"/>
                </a:lnTo>
                <a:lnTo>
                  <a:pt x="191643" y="170878"/>
                </a:lnTo>
                <a:lnTo>
                  <a:pt x="198335" y="180644"/>
                </a:lnTo>
                <a:lnTo>
                  <a:pt x="202895" y="190690"/>
                </a:lnTo>
                <a:lnTo>
                  <a:pt x="205930" y="198412"/>
                </a:lnTo>
                <a:lnTo>
                  <a:pt x="208978" y="202984"/>
                </a:lnTo>
                <a:lnTo>
                  <a:pt x="212039" y="202984"/>
                </a:lnTo>
                <a:lnTo>
                  <a:pt x="213550" y="201460"/>
                </a:lnTo>
                <a:lnTo>
                  <a:pt x="216598" y="196786"/>
                </a:lnTo>
                <a:lnTo>
                  <a:pt x="219646" y="187642"/>
                </a:lnTo>
                <a:lnTo>
                  <a:pt x="219646" y="181546"/>
                </a:lnTo>
                <a:lnTo>
                  <a:pt x="191312" y="154406"/>
                </a:lnTo>
                <a:lnTo>
                  <a:pt x="173939" y="144970"/>
                </a:lnTo>
                <a:lnTo>
                  <a:pt x="175069" y="135242"/>
                </a:lnTo>
                <a:lnTo>
                  <a:pt x="176212" y="124358"/>
                </a:lnTo>
                <a:lnTo>
                  <a:pt x="177355" y="112331"/>
                </a:lnTo>
                <a:lnTo>
                  <a:pt x="178498" y="99161"/>
                </a:lnTo>
                <a:lnTo>
                  <a:pt x="230314" y="99161"/>
                </a:lnTo>
                <a:lnTo>
                  <a:pt x="230314" y="245656"/>
                </a:lnTo>
                <a:lnTo>
                  <a:pt x="227266" y="251752"/>
                </a:lnTo>
                <a:lnTo>
                  <a:pt x="219646" y="251752"/>
                </a:lnTo>
                <a:lnTo>
                  <a:pt x="213029" y="251472"/>
                </a:lnTo>
                <a:lnTo>
                  <a:pt x="204406" y="250609"/>
                </a:lnTo>
                <a:lnTo>
                  <a:pt x="193497" y="249186"/>
                </a:lnTo>
                <a:lnTo>
                  <a:pt x="180022" y="247180"/>
                </a:lnTo>
                <a:lnTo>
                  <a:pt x="180022" y="253276"/>
                </a:lnTo>
                <a:lnTo>
                  <a:pt x="197167" y="258406"/>
                </a:lnTo>
                <a:lnTo>
                  <a:pt x="209740" y="264528"/>
                </a:lnTo>
                <a:lnTo>
                  <a:pt x="217741" y="271538"/>
                </a:lnTo>
                <a:lnTo>
                  <a:pt x="221183" y="279285"/>
                </a:lnTo>
                <a:lnTo>
                  <a:pt x="232295" y="272923"/>
                </a:lnTo>
                <a:lnTo>
                  <a:pt x="240411" y="265290"/>
                </a:lnTo>
                <a:lnTo>
                  <a:pt x="245376" y="256260"/>
                </a:lnTo>
                <a:lnTo>
                  <a:pt x="246100" y="251752"/>
                </a:lnTo>
                <a:lnTo>
                  <a:pt x="247078" y="245656"/>
                </a:lnTo>
                <a:lnTo>
                  <a:pt x="247078" y="103733"/>
                </a:lnTo>
                <a:lnTo>
                  <a:pt x="253479" y="99161"/>
                </a:lnTo>
                <a:lnTo>
                  <a:pt x="257746" y="96113"/>
                </a:lnTo>
                <a:close/>
              </a:path>
              <a:path w="1800225" h="282575">
                <a:moveTo>
                  <a:pt x="277660" y="36576"/>
                </a:moveTo>
                <a:lnTo>
                  <a:pt x="251650" y="10668"/>
                </a:lnTo>
                <a:lnTo>
                  <a:pt x="234886" y="28956"/>
                </a:lnTo>
                <a:lnTo>
                  <a:pt x="0" y="28956"/>
                </a:lnTo>
                <a:lnTo>
                  <a:pt x="10668" y="39624"/>
                </a:lnTo>
                <a:lnTo>
                  <a:pt x="16878" y="38506"/>
                </a:lnTo>
                <a:lnTo>
                  <a:pt x="23812" y="37528"/>
                </a:lnTo>
                <a:lnTo>
                  <a:pt x="31026" y="36842"/>
                </a:lnTo>
                <a:lnTo>
                  <a:pt x="38100" y="36576"/>
                </a:lnTo>
                <a:lnTo>
                  <a:pt x="93065" y="36576"/>
                </a:lnTo>
                <a:lnTo>
                  <a:pt x="93065" y="82397"/>
                </a:lnTo>
                <a:lnTo>
                  <a:pt x="109829" y="82397"/>
                </a:lnTo>
                <a:lnTo>
                  <a:pt x="109829" y="36576"/>
                </a:lnTo>
                <a:lnTo>
                  <a:pt x="161645" y="36576"/>
                </a:lnTo>
                <a:lnTo>
                  <a:pt x="161645" y="82397"/>
                </a:lnTo>
                <a:lnTo>
                  <a:pt x="178498" y="82397"/>
                </a:lnTo>
                <a:lnTo>
                  <a:pt x="178498" y="36576"/>
                </a:lnTo>
                <a:lnTo>
                  <a:pt x="277660" y="36576"/>
                </a:lnTo>
                <a:close/>
              </a:path>
              <a:path w="1800225" h="282575">
                <a:moveTo>
                  <a:pt x="462153" y="102209"/>
                </a:moveTo>
                <a:lnTo>
                  <a:pt x="433197" y="86969"/>
                </a:lnTo>
                <a:lnTo>
                  <a:pt x="434073" y="101282"/>
                </a:lnTo>
                <a:lnTo>
                  <a:pt x="434530" y="114452"/>
                </a:lnTo>
                <a:lnTo>
                  <a:pt x="434594" y="119608"/>
                </a:lnTo>
                <a:lnTo>
                  <a:pt x="434721" y="216700"/>
                </a:lnTo>
                <a:lnTo>
                  <a:pt x="434479" y="227799"/>
                </a:lnTo>
                <a:lnTo>
                  <a:pt x="433959" y="242620"/>
                </a:lnTo>
                <a:lnTo>
                  <a:pt x="433425" y="260896"/>
                </a:lnTo>
                <a:lnTo>
                  <a:pt x="433197" y="282333"/>
                </a:lnTo>
                <a:lnTo>
                  <a:pt x="453009" y="271564"/>
                </a:lnTo>
                <a:lnTo>
                  <a:pt x="452767" y="260184"/>
                </a:lnTo>
                <a:lnTo>
                  <a:pt x="452247" y="249085"/>
                </a:lnTo>
                <a:lnTo>
                  <a:pt x="451713" y="238569"/>
                </a:lnTo>
                <a:lnTo>
                  <a:pt x="451485" y="228892"/>
                </a:lnTo>
                <a:lnTo>
                  <a:pt x="451485" y="108305"/>
                </a:lnTo>
                <a:lnTo>
                  <a:pt x="462153" y="102209"/>
                </a:lnTo>
                <a:close/>
              </a:path>
              <a:path w="1800225" h="282575">
                <a:moveTo>
                  <a:pt x="582650" y="125158"/>
                </a:moveTo>
                <a:lnTo>
                  <a:pt x="533349" y="105803"/>
                </a:lnTo>
                <a:lnTo>
                  <a:pt x="498411" y="81445"/>
                </a:lnTo>
                <a:lnTo>
                  <a:pt x="464693" y="44831"/>
                </a:lnTo>
                <a:lnTo>
                  <a:pt x="448437" y="21336"/>
                </a:lnTo>
                <a:lnTo>
                  <a:pt x="459105" y="15240"/>
                </a:lnTo>
                <a:lnTo>
                  <a:pt x="434721" y="0"/>
                </a:lnTo>
                <a:lnTo>
                  <a:pt x="417576" y="39293"/>
                </a:lnTo>
                <a:lnTo>
                  <a:pt x="389013" y="80873"/>
                </a:lnTo>
                <a:lnTo>
                  <a:pt x="350253" y="121119"/>
                </a:lnTo>
                <a:lnTo>
                  <a:pt x="303568" y="151066"/>
                </a:lnTo>
                <a:lnTo>
                  <a:pt x="305092" y="155638"/>
                </a:lnTo>
                <a:lnTo>
                  <a:pt x="350812" y="132778"/>
                </a:lnTo>
                <a:lnTo>
                  <a:pt x="387477" y="105257"/>
                </a:lnTo>
                <a:lnTo>
                  <a:pt x="417004" y="72288"/>
                </a:lnTo>
                <a:lnTo>
                  <a:pt x="445401" y="28956"/>
                </a:lnTo>
                <a:lnTo>
                  <a:pt x="457962" y="49834"/>
                </a:lnTo>
                <a:lnTo>
                  <a:pt x="483146" y="85217"/>
                </a:lnTo>
                <a:lnTo>
                  <a:pt x="523214" y="124358"/>
                </a:lnTo>
                <a:lnTo>
                  <a:pt x="555218" y="144970"/>
                </a:lnTo>
                <a:lnTo>
                  <a:pt x="560362" y="138734"/>
                </a:lnTo>
                <a:lnTo>
                  <a:pt x="566648" y="133921"/>
                </a:lnTo>
                <a:lnTo>
                  <a:pt x="574065" y="130835"/>
                </a:lnTo>
                <a:lnTo>
                  <a:pt x="582650" y="129730"/>
                </a:lnTo>
                <a:lnTo>
                  <a:pt x="582650" y="125158"/>
                </a:lnTo>
                <a:close/>
              </a:path>
              <a:path w="1800225" h="282575">
                <a:moveTo>
                  <a:pt x="733717" y="80873"/>
                </a:moveTo>
                <a:lnTo>
                  <a:pt x="712279" y="59537"/>
                </a:lnTo>
                <a:lnTo>
                  <a:pt x="697039" y="73253"/>
                </a:lnTo>
                <a:lnTo>
                  <a:pt x="681799" y="73253"/>
                </a:lnTo>
                <a:lnTo>
                  <a:pt x="681799" y="25908"/>
                </a:lnTo>
                <a:lnTo>
                  <a:pt x="692467" y="16764"/>
                </a:lnTo>
                <a:lnTo>
                  <a:pt x="665035" y="3048"/>
                </a:lnTo>
                <a:lnTo>
                  <a:pt x="665035" y="73253"/>
                </a:lnTo>
                <a:lnTo>
                  <a:pt x="613232" y="73253"/>
                </a:lnTo>
                <a:lnTo>
                  <a:pt x="623887" y="83921"/>
                </a:lnTo>
                <a:lnTo>
                  <a:pt x="630758" y="82169"/>
                </a:lnTo>
                <a:lnTo>
                  <a:pt x="637794" y="81267"/>
                </a:lnTo>
                <a:lnTo>
                  <a:pt x="645096" y="80924"/>
                </a:lnTo>
                <a:lnTo>
                  <a:pt x="665035" y="80924"/>
                </a:lnTo>
                <a:lnTo>
                  <a:pt x="665035" y="141922"/>
                </a:lnTo>
                <a:lnTo>
                  <a:pt x="647052" y="151091"/>
                </a:lnTo>
                <a:lnTo>
                  <a:pt x="632066" y="158115"/>
                </a:lnTo>
                <a:lnTo>
                  <a:pt x="620242" y="163144"/>
                </a:lnTo>
                <a:lnTo>
                  <a:pt x="611695" y="166306"/>
                </a:lnTo>
                <a:lnTo>
                  <a:pt x="626935" y="187642"/>
                </a:lnTo>
                <a:lnTo>
                  <a:pt x="631520" y="180022"/>
                </a:lnTo>
                <a:lnTo>
                  <a:pt x="648271" y="168021"/>
                </a:lnTo>
                <a:lnTo>
                  <a:pt x="656793" y="162242"/>
                </a:lnTo>
                <a:lnTo>
                  <a:pt x="665035" y="157162"/>
                </a:lnTo>
                <a:lnTo>
                  <a:pt x="665035" y="248704"/>
                </a:lnTo>
                <a:lnTo>
                  <a:pt x="661987" y="253276"/>
                </a:lnTo>
                <a:lnTo>
                  <a:pt x="657415" y="253276"/>
                </a:lnTo>
                <a:lnTo>
                  <a:pt x="651941" y="253873"/>
                </a:lnTo>
                <a:lnTo>
                  <a:pt x="644461" y="253466"/>
                </a:lnTo>
                <a:lnTo>
                  <a:pt x="634707" y="252209"/>
                </a:lnTo>
                <a:lnTo>
                  <a:pt x="622376" y="250228"/>
                </a:lnTo>
                <a:lnTo>
                  <a:pt x="622376" y="254800"/>
                </a:lnTo>
                <a:lnTo>
                  <a:pt x="637489" y="260781"/>
                </a:lnTo>
                <a:lnTo>
                  <a:pt x="648462" y="267195"/>
                </a:lnTo>
                <a:lnTo>
                  <a:pt x="655142" y="273913"/>
                </a:lnTo>
                <a:lnTo>
                  <a:pt x="657415" y="280809"/>
                </a:lnTo>
                <a:lnTo>
                  <a:pt x="668286" y="274459"/>
                </a:lnTo>
                <a:lnTo>
                  <a:pt x="675894" y="267004"/>
                </a:lnTo>
                <a:lnTo>
                  <a:pt x="680339" y="258432"/>
                </a:lnTo>
                <a:lnTo>
                  <a:pt x="681024" y="253873"/>
                </a:lnTo>
                <a:lnTo>
                  <a:pt x="681799" y="248704"/>
                </a:lnTo>
                <a:lnTo>
                  <a:pt x="681799" y="157162"/>
                </a:lnTo>
                <a:lnTo>
                  <a:pt x="681799" y="146494"/>
                </a:lnTo>
                <a:lnTo>
                  <a:pt x="697509" y="135826"/>
                </a:lnTo>
                <a:lnTo>
                  <a:pt x="724573" y="117449"/>
                </a:lnTo>
                <a:lnTo>
                  <a:pt x="723049" y="114401"/>
                </a:lnTo>
                <a:lnTo>
                  <a:pt x="681799" y="135826"/>
                </a:lnTo>
                <a:lnTo>
                  <a:pt x="681799" y="80911"/>
                </a:lnTo>
                <a:lnTo>
                  <a:pt x="733717" y="80873"/>
                </a:lnTo>
                <a:close/>
              </a:path>
              <a:path w="1800225" h="282575">
                <a:moveTo>
                  <a:pt x="866394" y="155638"/>
                </a:moveTo>
                <a:lnTo>
                  <a:pt x="861987" y="152590"/>
                </a:lnTo>
                <a:lnTo>
                  <a:pt x="846594" y="141922"/>
                </a:lnTo>
                <a:lnTo>
                  <a:pt x="840486" y="150469"/>
                </a:lnTo>
                <a:lnTo>
                  <a:pt x="840486" y="160210"/>
                </a:lnTo>
                <a:lnTo>
                  <a:pt x="840486" y="201460"/>
                </a:lnTo>
                <a:lnTo>
                  <a:pt x="840486" y="207556"/>
                </a:lnTo>
                <a:lnTo>
                  <a:pt x="840486" y="247180"/>
                </a:lnTo>
                <a:lnTo>
                  <a:pt x="758101" y="247180"/>
                </a:lnTo>
                <a:lnTo>
                  <a:pt x="758101" y="207556"/>
                </a:lnTo>
                <a:lnTo>
                  <a:pt x="840486" y="207556"/>
                </a:lnTo>
                <a:lnTo>
                  <a:pt x="840486" y="201460"/>
                </a:lnTo>
                <a:lnTo>
                  <a:pt x="758101" y="201460"/>
                </a:lnTo>
                <a:lnTo>
                  <a:pt x="758101" y="160210"/>
                </a:lnTo>
                <a:lnTo>
                  <a:pt x="840486" y="160210"/>
                </a:lnTo>
                <a:lnTo>
                  <a:pt x="840486" y="150469"/>
                </a:lnTo>
                <a:lnTo>
                  <a:pt x="838962" y="152590"/>
                </a:lnTo>
                <a:lnTo>
                  <a:pt x="758101" y="152590"/>
                </a:lnTo>
                <a:lnTo>
                  <a:pt x="741337" y="141922"/>
                </a:lnTo>
                <a:lnTo>
                  <a:pt x="741337" y="279285"/>
                </a:lnTo>
                <a:lnTo>
                  <a:pt x="758101" y="271564"/>
                </a:lnTo>
                <a:lnTo>
                  <a:pt x="758101" y="254800"/>
                </a:lnTo>
                <a:lnTo>
                  <a:pt x="840486" y="254800"/>
                </a:lnTo>
                <a:lnTo>
                  <a:pt x="840486" y="277749"/>
                </a:lnTo>
                <a:lnTo>
                  <a:pt x="858774" y="270040"/>
                </a:lnTo>
                <a:lnTo>
                  <a:pt x="857885" y="261239"/>
                </a:lnTo>
                <a:lnTo>
                  <a:pt x="857516" y="254800"/>
                </a:lnTo>
                <a:lnTo>
                  <a:pt x="857440" y="253276"/>
                </a:lnTo>
                <a:lnTo>
                  <a:pt x="857288" y="247180"/>
                </a:lnTo>
                <a:lnTo>
                  <a:pt x="857250" y="207556"/>
                </a:lnTo>
                <a:lnTo>
                  <a:pt x="857250" y="201460"/>
                </a:lnTo>
                <a:lnTo>
                  <a:pt x="857250" y="163258"/>
                </a:lnTo>
                <a:lnTo>
                  <a:pt x="860907" y="160210"/>
                </a:lnTo>
                <a:lnTo>
                  <a:pt x="866394" y="155638"/>
                </a:lnTo>
                <a:close/>
              </a:path>
              <a:path w="1800225" h="282575">
                <a:moveTo>
                  <a:pt x="881634" y="106781"/>
                </a:moveTo>
                <a:lnTo>
                  <a:pt x="874026" y="103733"/>
                </a:lnTo>
                <a:lnTo>
                  <a:pt x="869442" y="99161"/>
                </a:lnTo>
                <a:lnTo>
                  <a:pt x="867918" y="91541"/>
                </a:lnTo>
                <a:lnTo>
                  <a:pt x="867676" y="85280"/>
                </a:lnTo>
                <a:lnTo>
                  <a:pt x="866940" y="74764"/>
                </a:lnTo>
                <a:lnTo>
                  <a:pt x="866648" y="70205"/>
                </a:lnTo>
                <a:lnTo>
                  <a:pt x="866394" y="61061"/>
                </a:lnTo>
                <a:lnTo>
                  <a:pt x="860298" y="61061"/>
                </a:lnTo>
                <a:lnTo>
                  <a:pt x="855738" y="100685"/>
                </a:lnTo>
                <a:lnTo>
                  <a:pt x="851154" y="111353"/>
                </a:lnTo>
                <a:lnTo>
                  <a:pt x="773341" y="111353"/>
                </a:lnTo>
                <a:lnTo>
                  <a:pt x="762673" y="112877"/>
                </a:lnTo>
                <a:lnTo>
                  <a:pt x="756577" y="106781"/>
                </a:lnTo>
                <a:lnTo>
                  <a:pt x="756577" y="76301"/>
                </a:lnTo>
                <a:lnTo>
                  <a:pt x="775881" y="70205"/>
                </a:lnTo>
                <a:lnTo>
                  <a:pt x="812761" y="58305"/>
                </a:lnTo>
                <a:lnTo>
                  <a:pt x="826782" y="53441"/>
                </a:lnTo>
                <a:lnTo>
                  <a:pt x="837361" y="49212"/>
                </a:lnTo>
                <a:lnTo>
                  <a:pt x="846391" y="45821"/>
                </a:lnTo>
                <a:lnTo>
                  <a:pt x="853986" y="43586"/>
                </a:lnTo>
                <a:lnTo>
                  <a:pt x="860298" y="42773"/>
                </a:lnTo>
                <a:lnTo>
                  <a:pt x="842010" y="21336"/>
                </a:lnTo>
                <a:lnTo>
                  <a:pt x="805345" y="47345"/>
                </a:lnTo>
                <a:lnTo>
                  <a:pt x="768045" y="66205"/>
                </a:lnTo>
                <a:lnTo>
                  <a:pt x="756577" y="70205"/>
                </a:lnTo>
                <a:lnTo>
                  <a:pt x="756577" y="27432"/>
                </a:lnTo>
                <a:lnTo>
                  <a:pt x="767245" y="18288"/>
                </a:lnTo>
                <a:lnTo>
                  <a:pt x="738289" y="4572"/>
                </a:lnTo>
                <a:lnTo>
                  <a:pt x="738568" y="18288"/>
                </a:lnTo>
                <a:lnTo>
                  <a:pt x="739038" y="35864"/>
                </a:lnTo>
                <a:lnTo>
                  <a:pt x="739521" y="61061"/>
                </a:lnTo>
                <a:lnTo>
                  <a:pt x="739648" y="74764"/>
                </a:lnTo>
                <a:lnTo>
                  <a:pt x="739762" y="91541"/>
                </a:lnTo>
                <a:lnTo>
                  <a:pt x="739876" y="100685"/>
                </a:lnTo>
                <a:lnTo>
                  <a:pt x="740384" y="110947"/>
                </a:lnTo>
                <a:lnTo>
                  <a:pt x="744385" y="119024"/>
                </a:lnTo>
                <a:lnTo>
                  <a:pt x="751801" y="123672"/>
                </a:lnTo>
                <a:lnTo>
                  <a:pt x="762673" y="125158"/>
                </a:lnTo>
                <a:lnTo>
                  <a:pt x="854202" y="125158"/>
                </a:lnTo>
                <a:lnTo>
                  <a:pt x="863625" y="124002"/>
                </a:lnTo>
                <a:lnTo>
                  <a:pt x="871347" y="120548"/>
                </a:lnTo>
                <a:lnTo>
                  <a:pt x="877341" y="114808"/>
                </a:lnTo>
                <a:lnTo>
                  <a:pt x="878370" y="112877"/>
                </a:lnTo>
                <a:lnTo>
                  <a:pt x="881634" y="106781"/>
                </a:lnTo>
                <a:close/>
              </a:path>
              <a:path w="1800225" h="282575">
                <a:moveTo>
                  <a:pt x="1044892" y="166306"/>
                </a:moveTo>
                <a:lnTo>
                  <a:pt x="1023467" y="143446"/>
                </a:lnTo>
                <a:lnTo>
                  <a:pt x="1006703" y="158686"/>
                </a:lnTo>
                <a:lnTo>
                  <a:pt x="980795" y="158686"/>
                </a:lnTo>
                <a:lnTo>
                  <a:pt x="980795" y="111353"/>
                </a:lnTo>
                <a:lnTo>
                  <a:pt x="1029563" y="111353"/>
                </a:lnTo>
                <a:lnTo>
                  <a:pt x="1023366" y="103733"/>
                </a:lnTo>
                <a:lnTo>
                  <a:pt x="1009751" y="86969"/>
                </a:lnTo>
                <a:lnTo>
                  <a:pt x="992987" y="103733"/>
                </a:lnTo>
                <a:lnTo>
                  <a:pt x="944219" y="103733"/>
                </a:lnTo>
                <a:lnTo>
                  <a:pt x="949693" y="94361"/>
                </a:lnTo>
                <a:lnTo>
                  <a:pt x="960069" y="75018"/>
                </a:lnTo>
                <a:lnTo>
                  <a:pt x="965555" y="65633"/>
                </a:lnTo>
                <a:lnTo>
                  <a:pt x="1041857" y="65633"/>
                </a:lnTo>
                <a:lnTo>
                  <a:pt x="1035723" y="58013"/>
                </a:lnTo>
                <a:lnTo>
                  <a:pt x="1023467" y="42773"/>
                </a:lnTo>
                <a:lnTo>
                  <a:pt x="1006703" y="58013"/>
                </a:lnTo>
                <a:lnTo>
                  <a:pt x="968603" y="58013"/>
                </a:lnTo>
                <a:lnTo>
                  <a:pt x="991463" y="19812"/>
                </a:lnTo>
                <a:lnTo>
                  <a:pt x="964031" y="4572"/>
                </a:lnTo>
                <a:lnTo>
                  <a:pt x="955738" y="39763"/>
                </a:lnTo>
                <a:lnTo>
                  <a:pt x="944587" y="74206"/>
                </a:lnTo>
                <a:lnTo>
                  <a:pt x="930554" y="107797"/>
                </a:lnTo>
                <a:lnTo>
                  <a:pt x="913638" y="140398"/>
                </a:lnTo>
                <a:lnTo>
                  <a:pt x="916686" y="141922"/>
                </a:lnTo>
                <a:lnTo>
                  <a:pt x="922667" y="135661"/>
                </a:lnTo>
                <a:lnTo>
                  <a:pt x="929119" y="128397"/>
                </a:lnTo>
                <a:lnTo>
                  <a:pt x="935837" y="120243"/>
                </a:lnTo>
                <a:lnTo>
                  <a:pt x="942695" y="111353"/>
                </a:lnTo>
                <a:lnTo>
                  <a:pt x="964031" y="111353"/>
                </a:lnTo>
                <a:lnTo>
                  <a:pt x="964031" y="158686"/>
                </a:lnTo>
                <a:lnTo>
                  <a:pt x="915162" y="158686"/>
                </a:lnTo>
                <a:lnTo>
                  <a:pt x="925830" y="169354"/>
                </a:lnTo>
                <a:lnTo>
                  <a:pt x="941171" y="166306"/>
                </a:lnTo>
                <a:lnTo>
                  <a:pt x="964031" y="166306"/>
                </a:lnTo>
                <a:lnTo>
                  <a:pt x="964031" y="230416"/>
                </a:lnTo>
                <a:lnTo>
                  <a:pt x="965555" y="238036"/>
                </a:lnTo>
                <a:lnTo>
                  <a:pt x="964031" y="244132"/>
                </a:lnTo>
                <a:lnTo>
                  <a:pt x="957935" y="248704"/>
                </a:lnTo>
                <a:lnTo>
                  <a:pt x="974699" y="266992"/>
                </a:lnTo>
                <a:lnTo>
                  <a:pt x="981214" y="256133"/>
                </a:lnTo>
                <a:lnTo>
                  <a:pt x="993749" y="241846"/>
                </a:lnTo>
                <a:lnTo>
                  <a:pt x="1003947" y="231940"/>
                </a:lnTo>
                <a:lnTo>
                  <a:pt x="1011986" y="224129"/>
                </a:lnTo>
                <a:lnTo>
                  <a:pt x="1035659" y="202984"/>
                </a:lnTo>
                <a:lnTo>
                  <a:pt x="1032611" y="199936"/>
                </a:lnTo>
                <a:lnTo>
                  <a:pt x="980795" y="231940"/>
                </a:lnTo>
                <a:lnTo>
                  <a:pt x="980795" y="166306"/>
                </a:lnTo>
                <a:lnTo>
                  <a:pt x="1044892" y="166306"/>
                </a:lnTo>
                <a:close/>
              </a:path>
              <a:path w="1800225" h="282575">
                <a:moveTo>
                  <a:pt x="1192822" y="114401"/>
                </a:moveTo>
                <a:lnTo>
                  <a:pt x="1173010" y="90017"/>
                </a:lnTo>
                <a:lnTo>
                  <a:pt x="1156246" y="106781"/>
                </a:lnTo>
                <a:lnTo>
                  <a:pt x="1111948" y="106781"/>
                </a:lnTo>
                <a:lnTo>
                  <a:pt x="1111948" y="27432"/>
                </a:lnTo>
                <a:lnTo>
                  <a:pt x="1122616" y="18288"/>
                </a:lnTo>
                <a:lnTo>
                  <a:pt x="1095184" y="4572"/>
                </a:lnTo>
                <a:lnTo>
                  <a:pt x="1095184" y="106781"/>
                </a:lnTo>
                <a:lnTo>
                  <a:pt x="1031087" y="106781"/>
                </a:lnTo>
                <a:lnTo>
                  <a:pt x="1041857" y="117449"/>
                </a:lnTo>
                <a:lnTo>
                  <a:pt x="1051001" y="114401"/>
                </a:lnTo>
                <a:lnTo>
                  <a:pt x="1095184" y="114401"/>
                </a:lnTo>
                <a:lnTo>
                  <a:pt x="1095184" y="280809"/>
                </a:lnTo>
                <a:lnTo>
                  <a:pt x="1113472" y="271564"/>
                </a:lnTo>
                <a:lnTo>
                  <a:pt x="1112583" y="262712"/>
                </a:lnTo>
                <a:lnTo>
                  <a:pt x="1112139" y="254419"/>
                </a:lnTo>
                <a:lnTo>
                  <a:pt x="1112012" y="248704"/>
                </a:lnTo>
                <a:lnTo>
                  <a:pt x="1111948" y="114401"/>
                </a:lnTo>
                <a:lnTo>
                  <a:pt x="1192822" y="114401"/>
                </a:lnTo>
                <a:close/>
              </a:path>
              <a:path w="1800225" h="282575">
                <a:moveTo>
                  <a:pt x="1345311" y="80873"/>
                </a:moveTo>
                <a:lnTo>
                  <a:pt x="1322451" y="59537"/>
                </a:lnTo>
                <a:lnTo>
                  <a:pt x="1308747" y="73253"/>
                </a:lnTo>
                <a:lnTo>
                  <a:pt x="1296530" y="73253"/>
                </a:lnTo>
                <a:lnTo>
                  <a:pt x="1296530" y="24384"/>
                </a:lnTo>
                <a:lnTo>
                  <a:pt x="1307211" y="16764"/>
                </a:lnTo>
                <a:lnTo>
                  <a:pt x="1278255" y="3048"/>
                </a:lnTo>
                <a:lnTo>
                  <a:pt x="1278483" y="18529"/>
                </a:lnTo>
                <a:lnTo>
                  <a:pt x="1279017" y="35293"/>
                </a:lnTo>
                <a:lnTo>
                  <a:pt x="1279537" y="53505"/>
                </a:lnTo>
                <a:lnTo>
                  <a:pt x="1279779" y="73253"/>
                </a:lnTo>
                <a:lnTo>
                  <a:pt x="1221778" y="73253"/>
                </a:lnTo>
                <a:lnTo>
                  <a:pt x="1230922" y="82397"/>
                </a:lnTo>
                <a:lnTo>
                  <a:pt x="1246162" y="80873"/>
                </a:lnTo>
                <a:lnTo>
                  <a:pt x="1279779" y="80873"/>
                </a:lnTo>
                <a:lnTo>
                  <a:pt x="1279779" y="140398"/>
                </a:lnTo>
                <a:lnTo>
                  <a:pt x="1259738" y="147307"/>
                </a:lnTo>
                <a:lnTo>
                  <a:pt x="1243304" y="152209"/>
                </a:lnTo>
                <a:lnTo>
                  <a:pt x="1230604" y="155409"/>
                </a:lnTo>
                <a:lnTo>
                  <a:pt x="1221778" y="157162"/>
                </a:lnTo>
                <a:lnTo>
                  <a:pt x="1237005" y="180022"/>
                </a:lnTo>
                <a:lnTo>
                  <a:pt x="1240459" y="175742"/>
                </a:lnTo>
                <a:lnTo>
                  <a:pt x="1248638" y="169735"/>
                </a:lnTo>
                <a:lnTo>
                  <a:pt x="1261694" y="162026"/>
                </a:lnTo>
                <a:lnTo>
                  <a:pt x="1279779" y="152590"/>
                </a:lnTo>
                <a:lnTo>
                  <a:pt x="1279779" y="245656"/>
                </a:lnTo>
                <a:lnTo>
                  <a:pt x="1276731" y="251752"/>
                </a:lnTo>
                <a:lnTo>
                  <a:pt x="1270647" y="251752"/>
                </a:lnTo>
                <a:lnTo>
                  <a:pt x="1265148" y="251472"/>
                </a:lnTo>
                <a:lnTo>
                  <a:pt x="1257630" y="250609"/>
                </a:lnTo>
                <a:lnTo>
                  <a:pt x="1247838" y="249186"/>
                </a:lnTo>
                <a:lnTo>
                  <a:pt x="1235481" y="247180"/>
                </a:lnTo>
                <a:lnTo>
                  <a:pt x="1235481" y="251752"/>
                </a:lnTo>
                <a:lnTo>
                  <a:pt x="1250378" y="258851"/>
                </a:lnTo>
                <a:lnTo>
                  <a:pt x="1260868" y="266242"/>
                </a:lnTo>
                <a:lnTo>
                  <a:pt x="1267066" y="273659"/>
                </a:lnTo>
                <a:lnTo>
                  <a:pt x="1269111" y="280809"/>
                </a:lnTo>
                <a:lnTo>
                  <a:pt x="1280248" y="275082"/>
                </a:lnTo>
                <a:lnTo>
                  <a:pt x="1288529" y="267385"/>
                </a:lnTo>
                <a:lnTo>
                  <a:pt x="1293964" y="258000"/>
                </a:lnTo>
                <a:lnTo>
                  <a:pt x="1295450" y="251752"/>
                </a:lnTo>
                <a:lnTo>
                  <a:pt x="1296530" y="247180"/>
                </a:lnTo>
                <a:lnTo>
                  <a:pt x="1296530" y="152590"/>
                </a:lnTo>
                <a:lnTo>
                  <a:pt x="1296530" y="144970"/>
                </a:lnTo>
                <a:lnTo>
                  <a:pt x="1317866" y="134302"/>
                </a:lnTo>
                <a:lnTo>
                  <a:pt x="1342263" y="122110"/>
                </a:lnTo>
                <a:lnTo>
                  <a:pt x="1339215" y="117449"/>
                </a:lnTo>
                <a:lnTo>
                  <a:pt x="1296530" y="134302"/>
                </a:lnTo>
                <a:lnTo>
                  <a:pt x="1296530" y="80873"/>
                </a:lnTo>
                <a:lnTo>
                  <a:pt x="1345311" y="80873"/>
                </a:lnTo>
                <a:close/>
              </a:path>
              <a:path w="1800225" h="282575">
                <a:moveTo>
                  <a:pt x="1485722" y="59537"/>
                </a:moveTo>
                <a:lnTo>
                  <a:pt x="1467332" y="42773"/>
                </a:lnTo>
                <a:lnTo>
                  <a:pt x="1458188" y="54965"/>
                </a:lnTo>
                <a:lnTo>
                  <a:pt x="1339215" y="54965"/>
                </a:lnTo>
                <a:lnTo>
                  <a:pt x="1349895" y="65633"/>
                </a:lnTo>
                <a:lnTo>
                  <a:pt x="1356106" y="64516"/>
                </a:lnTo>
                <a:lnTo>
                  <a:pt x="1363040" y="63538"/>
                </a:lnTo>
                <a:lnTo>
                  <a:pt x="1370279" y="62852"/>
                </a:lnTo>
                <a:lnTo>
                  <a:pt x="1377416" y="62585"/>
                </a:lnTo>
                <a:lnTo>
                  <a:pt x="1459712" y="62585"/>
                </a:lnTo>
                <a:lnTo>
                  <a:pt x="1459712" y="140398"/>
                </a:lnTo>
                <a:lnTo>
                  <a:pt x="1345311" y="140398"/>
                </a:lnTo>
                <a:lnTo>
                  <a:pt x="1355979" y="151066"/>
                </a:lnTo>
                <a:lnTo>
                  <a:pt x="1362875" y="149072"/>
                </a:lnTo>
                <a:lnTo>
                  <a:pt x="1369936" y="147637"/>
                </a:lnTo>
                <a:lnTo>
                  <a:pt x="1377276" y="146786"/>
                </a:lnTo>
                <a:lnTo>
                  <a:pt x="1385036" y="146494"/>
                </a:lnTo>
                <a:lnTo>
                  <a:pt x="1459712" y="146494"/>
                </a:lnTo>
                <a:lnTo>
                  <a:pt x="1459712" y="238036"/>
                </a:lnTo>
                <a:lnTo>
                  <a:pt x="1327035" y="238036"/>
                </a:lnTo>
                <a:lnTo>
                  <a:pt x="1337691" y="248704"/>
                </a:lnTo>
                <a:lnTo>
                  <a:pt x="1344574" y="246710"/>
                </a:lnTo>
                <a:lnTo>
                  <a:pt x="1351597" y="245275"/>
                </a:lnTo>
                <a:lnTo>
                  <a:pt x="1358912" y="244424"/>
                </a:lnTo>
                <a:lnTo>
                  <a:pt x="1366659" y="244132"/>
                </a:lnTo>
                <a:lnTo>
                  <a:pt x="1459712" y="244132"/>
                </a:lnTo>
                <a:lnTo>
                  <a:pt x="1459712" y="277749"/>
                </a:lnTo>
                <a:lnTo>
                  <a:pt x="1478000" y="270040"/>
                </a:lnTo>
                <a:lnTo>
                  <a:pt x="1476667" y="202742"/>
                </a:lnTo>
                <a:lnTo>
                  <a:pt x="1476502" y="146494"/>
                </a:lnTo>
                <a:lnTo>
                  <a:pt x="1476476" y="65633"/>
                </a:lnTo>
                <a:lnTo>
                  <a:pt x="1481099" y="62585"/>
                </a:lnTo>
                <a:lnTo>
                  <a:pt x="1485722" y="59537"/>
                </a:lnTo>
                <a:close/>
              </a:path>
              <a:path w="1800225" h="282575">
                <a:moveTo>
                  <a:pt x="1639735" y="83921"/>
                </a:moveTo>
                <a:lnTo>
                  <a:pt x="1619923" y="64109"/>
                </a:lnTo>
                <a:lnTo>
                  <a:pt x="1606207" y="76301"/>
                </a:lnTo>
                <a:lnTo>
                  <a:pt x="1594015" y="76301"/>
                </a:lnTo>
                <a:lnTo>
                  <a:pt x="1594015" y="22860"/>
                </a:lnTo>
                <a:lnTo>
                  <a:pt x="1606207" y="13716"/>
                </a:lnTo>
                <a:lnTo>
                  <a:pt x="1575625" y="0"/>
                </a:lnTo>
                <a:lnTo>
                  <a:pt x="1576501" y="14287"/>
                </a:lnTo>
                <a:lnTo>
                  <a:pt x="1576959" y="31864"/>
                </a:lnTo>
                <a:lnTo>
                  <a:pt x="1577047" y="44056"/>
                </a:lnTo>
                <a:lnTo>
                  <a:pt x="1577149" y="76301"/>
                </a:lnTo>
                <a:lnTo>
                  <a:pt x="1525346" y="76301"/>
                </a:lnTo>
                <a:lnTo>
                  <a:pt x="1536001" y="86969"/>
                </a:lnTo>
                <a:lnTo>
                  <a:pt x="1549717" y="83921"/>
                </a:lnTo>
                <a:lnTo>
                  <a:pt x="1577149" y="83921"/>
                </a:lnTo>
                <a:lnTo>
                  <a:pt x="1577149" y="146494"/>
                </a:lnTo>
                <a:lnTo>
                  <a:pt x="1560258" y="153644"/>
                </a:lnTo>
                <a:lnTo>
                  <a:pt x="1546098" y="159067"/>
                </a:lnTo>
                <a:lnTo>
                  <a:pt x="1534502" y="162788"/>
                </a:lnTo>
                <a:lnTo>
                  <a:pt x="1525346" y="164782"/>
                </a:lnTo>
                <a:lnTo>
                  <a:pt x="1540573" y="186118"/>
                </a:lnTo>
                <a:lnTo>
                  <a:pt x="1544358" y="182105"/>
                </a:lnTo>
                <a:lnTo>
                  <a:pt x="1551432" y="176784"/>
                </a:lnTo>
                <a:lnTo>
                  <a:pt x="1562214" y="170053"/>
                </a:lnTo>
                <a:lnTo>
                  <a:pt x="1577149" y="161734"/>
                </a:lnTo>
                <a:lnTo>
                  <a:pt x="1577149" y="248704"/>
                </a:lnTo>
                <a:lnTo>
                  <a:pt x="1572577" y="253276"/>
                </a:lnTo>
                <a:lnTo>
                  <a:pt x="1564970" y="253276"/>
                </a:lnTo>
                <a:lnTo>
                  <a:pt x="1558912" y="252145"/>
                </a:lnTo>
                <a:lnTo>
                  <a:pt x="1552003" y="251002"/>
                </a:lnTo>
                <a:lnTo>
                  <a:pt x="1543951" y="249847"/>
                </a:lnTo>
                <a:lnTo>
                  <a:pt x="1534477" y="248704"/>
                </a:lnTo>
                <a:lnTo>
                  <a:pt x="1534477" y="254800"/>
                </a:lnTo>
                <a:lnTo>
                  <a:pt x="1548714" y="259689"/>
                </a:lnTo>
                <a:lnTo>
                  <a:pt x="1559242" y="265290"/>
                </a:lnTo>
                <a:lnTo>
                  <a:pt x="1565757" y="271780"/>
                </a:lnTo>
                <a:lnTo>
                  <a:pt x="1568005" y="279285"/>
                </a:lnTo>
                <a:lnTo>
                  <a:pt x="1578927" y="273824"/>
                </a:lnTo>
                <a:lnTo>
                  <a:pt x="1586725" y="266814"/>
                </a:lnTo>
                <a:lnTo>
                  <a:pt x="1591665" y="258406"/>
                </a:lnTo>
                <a:lnTo>
                  <a:pt x="1592897" y="253276"/>
                </a:lnTo>
                <a:lnTo>
                  <a:pt x="1594015" y="248704"/>
                </a:lnTo>
                <a:lnTo>
                  <a:pt x="1594015" y="161734"/>
                </a:lnTo>
                <a:lnTo>
                  <a:pt x="1594015" y="152590"/>
                </a:lnTo>
                <a:lnTo>
                  <a:pt x="1613204" y="141922"/>
                </a:lnTo>
                <a:lnTo>
                  <a:pt x="1635163" y="129730"/>
                </a:lnTo>
                <a:lnTo>
                  <a:pt x="1633639" y="125158"/>
                </a:lnTo>
                <a:lnTo>
                  <a:pt x="1594015" y="141922"/>
                </a:lnTo>
                <a:lnTo>
                  <a:pt x="1594015" y="83921"/>
                </a:lnTo>
                <a:lnTo>
                  <a:pt x="1639735" y="83921"/>
                </a:lnTo>
                <a:close/>
              </a:path>
              <a:path w="1800225" h="282575">
                <a:moveTo>
                  <a:pt x="1790700" y="128206"/>
                </a:moveTo>
                <a:lnTo>
                  <a:pt x="1786318" y="125158"/>
                </a:lnTo>
                <a:lnTo>
                  <a:pt x="1770888" y="114401"/>
                </a:lnTo>
                <a:lnTo>
                  <a:pt x="1766316" y="122478"/>
                </a:lnTo>
                <a:lnTo>
                  <a:pt x="1766316" y="132778"/>
                </a:lnTo>
                <a:lnTo>
                  <a:pt x="1766316" y="181546"/>
                </a:lnTo>
                <a:lnTo>
                  <a:pt x="1766316" y="189166"/>
                </a:lnTo>
                <a:lnTo>
                  <a:pt x="1766316" y="247180"/>
                </a:lnTo>
                <a:lnTo>
                  <a:pt x="1720608" y="247180"/>
                </a:lnTo>
                <a:lnTo>
                  <a:pt x="1720608" y="189166"/>
                </a:lnTo>
                <a:lnTo>
                  <a:pt x="1766316" y="189166"/>
                </a:lnTo>
                <a:lnTo>
                  <a:pt x="1766316" y="181546"/>
                </a:lnTo>
                <a:lnTo>
                  <a:pt x="1720608" y="181546"/>
                </a:lnTo>
                <a:lnTo>
                  <a:pt x="1720608" y="132778"/>
                </a:lnTo>
                <a:lnTo>
                  <a:pt x="1766316" y="132778"/>
                </a:lnTo>
                <a:lnTo>
                  <a:pt x="1766316" y="122478"/>
                </a:lnTo>
                <a:lnTo>
                  <a:pt x="1764792" y="125158"/>
                </a:lnTo>
                <a:lnTo>
                  <a:pt x="1703844" y="125158"/>
                </a:lnTo>
                <a:lnTo>
                  <a:pt x="1703844" y="132778"/>
                </a:lnTo>
                <a:lnTo>
                  <a:pt x="1703844" y="181546"/>
                </a:lnTo>
                <a:lnTo>
                  <a:pt x="1703844" y="189166"/>
                </a:lnTo>
                <a:lnTo>
                  <a:pt x="1703844" y="247180"/>
                </a:lnTo>
                <a:lnTo>
                  <a:pt x="1656499" y="247180"/>
                </a:lnTo>
                <a:lnTo>
                  <a:pt x="1656499" y="189166"/>
                </a:lnTo>
                <a:lnTo>
                  <a:pt x="1703844" y="189166"/>
                </a:lnTo>
                <a:lnTo>
                  <a:pt x="1703844" y="181546"/>
                </a:lnTo>
                <a:lnTo>
                  <a:pt x="1656499" y="181546"/>
                </a:lnTo>
                <a:lnTo>
                  <a:pt x="1656499" y="132778"/>
                </a:lnTo>
                <a:lnTo>
                  <a:pt x="1703844" y="132778"/>
                </a:lnTo>
                <a:lnTo>
                  <a:pt x="1703844" y="125158"/>
                </a:lnTo>
                <a:lnTo>
                  <a:pt x="1656499" y="125158"/>
                </a:lnTo>
                <a:lnTo>
                  <a:pt x="1639735" y="115925"/>
                </a:lnTo>
                <a:lnTo>
                  <a:pt x="1640611" y="127431"/>
                </a:lnTo>
                <a:lnTo>
                  <a:pt x="1641017" y="141922"/>
                </a:lnTo>
                <a:lnTo>
                  <a:pt x="1641081" y="146494"/>
                </a:lnTo>
                <a:lnTo>
                  <a:pt x="1641195" y="222592"/>
                </a:lnTo>
                <a:lnTo>
                  <a:pt x="1641068" y="241084"/>
                </a:lnTo>
                <a:lnTo>
                  <a:pt x="1640611" y="261124"/>
                </a:lnTo>
                <a:lnTo>
                  <a:pt x="1639735" y="277749"/>
                </a:lnTo>
                <a:lnTo>
                  <a:pt x="1656499" y="268516"/>
                </a:lnTo>
                <a:lnTo>
                  <a:pt x="1656499" y="254800"/>
                </a:lnTo>
                <a:lnTo>
                  <a:pt x="1766316" y="254800"/>
                </a:lnTo>
                <a:lnTo>
                  <a:pt x="1766316" y="274612"/>
                </a:lnTo>
                <a:lnTo>
                  <a:pt x="1783080" y="266992"/>
                </a:lnTo>
                <a:lnTo>
                  <a:pt x="1781746" y="222592"/>
                </a:lnTo>
                <a:lnTo>
                  <a:pt x="1781568" y="181546"/>
                </a:lnTo>
                <a:lnTo>
                  <a:pt x="1781556" y="135826"/>
                </a:lnTo>
                <a:lnTo>
                  <a:pt x="1785213" y="132778"/>
                </a:lnTo>
                <a:lnTo>
                  <a:pt x="1790700" y="128206"/>
                </a:lnTo>
                <a:close/>
              </a:path>
              <a:path w="1800225" h="282575">
                <a:moveTo>
                  <a:pt x="1799844" y="67157"/>
                </a:moveTo>
                <a:lnTo>
                  <a:pt x="1778520" y="45821"/>
                </a:lnTo>
                <a:lnTo>
                  <a:pt x="1764792" y="59537"/>
                </a:lnTo>
                <a:lnTo>
                  <a:pt x="1746504" y="59537"/>
                </a:lnTo>
                <a:lnTo>
                  <a:pt x="1746504" y="25908"/>
                </a:lnTo>
                <a:lnTo>
                  <a:pt x="1758708" y="16764"/>
                </a:lnTo>
                <a:lnTo>
                  <a:pt x="1729740" y="4572"/>
                </a:lnTo>
                <a:lnTo>
                  <a:pt x="1729917" y="13716"/>
                </a:lnTo>
                <a:lnTo>
                  <a:pt x="1730044" y="18288"/>
                </a:lnTo>
                <a:lnTo>
                  <a:pt x="1730578" y="31864"/>
                </a:lnTo>
                <a:lnTo>
                  <a:pt x="1731022" y="44056"/>
                </a:lnTo>
                <a:lnTo>
                  <a:pt x="1731264" y="59537"/>
                </a:lnTo>
                <a:lnTo>
                  <a:pt x="1688503" y="59537"/>
                </a:lnTo>
                <a:lnTo>
                  <a:pt x="1688503" y="27432"/>
                </a:lnTo>
                <a:lnTo>
                  <a:pt x="1699272" y="18288"/>
                </a:lnTo>
                <a:lnTo>
                  <a:pt x="1671739" y="4572"/>
                </a:lnTo>
                <a:lnTo>
                  <a:pt x="1671739" y="59537"/>
                </a:lnTo>
                <a:lnTo>
                  <a:pt x="1627543" y="59537"/>
                </a:lnTo>
                <a:lnTo>
                  <a:pt x="1636687" y="70205"/>
                </a:lnTo>
                <a:lnTo>
                  <a:pt x="1650403" y="67157"/>
                </a:lnTo>
                <a:lnTo>
                  <a:pt x="1671739" y="67157"/>
                </a:lnTo>
                <a:lnTo>
                  <a:pt x="1671739" y="112877"/>
                </a:lnTo>
                <a:lnTo>
                  <a:pt x="1688503" y="105257"/>
                </a:lnTo>
                <a:lnTo>
                  <a:pt x="1688503" y="67157"/>
                </a:lnTo>
                <a:lnTo>
                  <a:pt x="1731264" y="67157"/>
                </a:lnTo>
                <a:lnTo>
                  <a:pt x="1731264" y="108305"/>
                </a:lnTo>
                <a:lnTo>
                  <a:pt x="1748028" y="103733"/>
                </a:lnTo>
                <a:lnTo>
                  <a:pt x="1747139" y="93738"/>
                </a:lnTo>
                <a:lnTo>
                  <a:pt x="1746681" y="83921"/>
                </a:lnTo>
                <a:lnTo>
                  <a:pt x="1746542" y="76301"/>
                </a:lnTo>
                <a:lnTo>
                  <a:pt x="1746504" y="67157"/>
                </a:lnTo>
                <a:lnTo>
                  <a:pt x="1799844" y="67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13092" y="3965638"/>
            <a:ext cx="244475" cy="264160"/>
          </a:xfrm>
          <a:custGeom>
            <a:avLst/>
            <a:gdLst/>
            <a:ahLst/>
            <a:cxnLst/>
            <a:rect l="l" t="t" r="r" b="b"/>
            <a:pathLst>
              <a:path w="244475" h="264160">
                <a:moveTo>
                  <a:pt x="4572" y="6096"/>
                </a:moveTo>
                <a:lnTo>
                  <a:pt x="5453" y="19589"/>
                </a:lnTo>
                <a:lnTo>
                  <a:pt x="5905" y="30530"/>
                </a:lnTo>
                <a:lnTo>
                  <a:pt x="6072" y="39185"/>
                </a:lnTo>
                <a:lnTo>
                  <a:pt x="6096" y="242608"/>
                </a:lnTo>
                <a:lnTo>
                  <a:pt x="0" y="250228"/>
                </a:lnTo>
                <a:lnTo>
                  <a:pt x="16763" y="263944"/>
                </a:lnTo>
                <a:lnTo>
                  <a:pt x="24383" y="253276"/>
                </a:lnTo>
                <a:lnTo>
                  <a:pt x="244030" y="253276"/>
                </a:lnTo>
                <a:lnTo>
                  <a:pt x="237362" y="245656"/>
                </a:lnTo>
                <a:lnTo>
                  <a:pt x="22859" y="245656"/>
                </a:lnTo>
                <a:lnTo>
                  <a:pt x="22859" y="22860"/>
                </a:lnTo>
                <a:lnTo>
                  <a:pt x="239458" y="22860"/>
                </a:lnTo>
                <a:lnTo>
                  <a:pt x="233362" y="16763"/>
                </a:lnTo>
                <a:lnTo>
                  <a:pt x="22859" y="16763"/>
                </a:lnTo>
                <a:lnTo>
                  <a:pt x="4572" y="6096"/>
                </a:lnTo>
                <a:close/>
              </a:path>
              <a:path w="244475" h="264160">
                <a:moveTo>
                  <a:pt x="222694" y="228892"/>
                </a:moveTo>
                <a:lnTo>
                  <a:pt x="205930" y="245656"/>
                </a:lnTo>
                <a:lnTo>
                  <a:pt x="237362" y="245656"/>
                </a:lnTo>
                <a:lnTo>
                  <a:pt x="222694" y="228892"/>
                </a:lnTo>
                <a:close/>
              </a:path>
              <a:path w="244475" h="264160">
                <a:moveTo>
                  <a:pt x="60959" y="58013"/>
                </a:moveTo>
                <a:lnTo>
                  <a:pt x="57911" y="61061"/>
                </a:lnTo>
                <a:lnTo>
                  <a:pt x="74205" y="77588"/>
                </a:lnTo>
                <a:lnTo>
                  <a:pt x="90762" y="94981"/>
                </a:lnTo>
                <a:lnTo>
                  <a:pt x="107302" y="112962"/>
                </a:lnTo>
                <a:lnTo>
                  <a:pt x="123545" y="131254"/>
                </a:lnTo>
                <a:lnTo>
                  <a:pt x="113513" y="144637"/>
                </a:lnTo>
                <a:lnTo>
                  <a:pt x="85445" y="178498"/>
                </a:lnTo>
                <a:lnTo>
                  <a:pt x="55140" y="207530"/>
                </a:lnTo>
                <a:lnTo>
                  <a:pt x="44196" y="216700"/>
                </a:lnTo>
                <a:lnTo>
                  <a:pt x="47243" y="219748"/>
                </a:lnTo>
                <a:lnTo>
                  <a:pt x="86956" y="190792"/>
                </a:lnTo>
                <a:lnTo>
                  <a:pt x="123182" y="156616"/>
                </a:lnTo>
                <a:lnTo>
                  <a:pt x="135724" y="143446"/>
                </a:lnTo>
                <a:lnTo>
                  <a:pt x="160558" y="143446"/>
                </a:lnTo>
                <a:lnTo>
                  <a:pt x="146392" y="129730"/>
                </a:lnTo>
                <a:lnTo>
                  <a:pt x="153873" y="119062"/>
                </a:lnTo>
                <a:lnTo>
                  <a:pt x="132676" y="119062"/>
                </a:lnTo>
                <a:lnTo>
                  <a:pt x="113555" y="101342"/>
                </a:lnTo>
                <a:lnTo>
                  <a:pt x="95142" y="85075"/>
                </a:lnTo>
                <a:lnTo>
                  <a:pt x="77566" y="70540"/>
                </a:lnTo>
                <a:lnTo>
                  <a:pt x="60959" y="58013"/>
                </a:lnTo>
                <a:close/>
              </a:path>
              <a:path w="244475" h="264160">
                <a:moveTo>
                  <a:pt x="160558" y="143446"/>
                </a:moveTo>
                <a:lnTo>
                  <a:pt x="135724" y="143446"/>
                </a:lnTo>
                <a:lnTo>
                  <a:pt x="142321" y="151423"/>
                </a:lnTo>
                <a:lnTo>
                  <a:pt x="148489" y="159258"/>
                </a:lnTo>
                <a:lnTo>
                  <a:pt x="154375" y="166806"/>
                </a:lnTo>
                <a:lnTo>
                  <a:pt x="160121" y="173926"/>
                </a:lnTo>
                <a:lnTo>
                  <a:pt x="164687" y="181062"/>
                </a:lnTo>
                <a:lnTo>
                  <a:pt x="169267" y="188645"/>
                </a:lnTo>
                <a:lnTo>
                  <a:pt x="173867" y="196515"/>
                </a:lnTo>
                <a:lnTo>
                  <a:pt x="178498" y="204508"/>
                </a:lnTo>
                <a:lnTo>
                  <a:pt x="183070" y="212128"/>
                </a:lnTo>
                <a:lnTo>
                  <a:pt x="186118" y="216700"/>
                </a:lnTo>
                <a:lnTo>
                  <a:pt x="189166" y="216700"/>
                </a:lnTo>
                <a:lnTo>
                  <a:pt x="190690" y="213652"/>
                </a:lnTo>
                <a:lnTo>
                  <a:pt x="192214" y="209080"/>
                </a:lnTo>
                <a:lnTo>
                  <a:pt x="195262" y="206032"/>
                </a:lnTo>
                <a:lnTo>
                  <a:pt x="195262" y="187744"/>
                </a:lnTo>
                <a:lnTo>
                  <a:pt x="192214" y="180022"/>
                </a:lnTo>
                <a:lnTo>
                  <a:pt x="188269" y="173235"/>
                </a:lnTo>
                <a:lnTo>
                  <a:pt x="179019" y="162305"/>
                </a:lnTo>
                <a:lnTo>
                  <a:pt x="164911" y="147661"/>
                </a:lnTo>
                <a:lnTo>
                  <a:pt x="160558" y="143446"/>
                </a:lnTo>
                <a:close/>
              </a:path>
              <a:path w="244475" h="264160">
                <a:moveTo>
                  <a:pt x="176974" y="44297"/>
                </a:moveTo>
                <a:lnTo>
                  <a:pt x="173439" y="51465"/>
                </a:lnTo>
                <a:lnTo>
                  <a:pt x="169648" y="59347"/>
                </a:lnTo>
                <a:lnTo>
                  <a:pt x="165306" y="68086"/>
                </a:lnTo>
                <a:lnTo>
                  <a:pt x="140392" y="107866"/>
                </a:lnTo>
                <a:lnTo>
                  <a:pt x="132676" y="119062"/>
                </a:lnTo>
                <a:lnTo>
                  <a:pt x="153873" y="119062"/>
                </a:lnTo>
                <a:lnTo>
                  <a:pt x="162412" y="107016"/>
                </a:lnTo>
                <a:lnTo>
                  <a:pt x="170440" y="96008"/>
                </a:lnTo>
                <a:lnTo>
                  <a:pt x="178498" y="85445"/>
                </a:lnTo>
                <a:lnTo>
                  <a:pt x="185332" y="76301"/>
                </a:lnTo>
                <a:lnTo>
                  <a:pt x="192024" y="69443"/>
                </a:lnTo>
                <a:lnTo>
                  <a:pt x="198429" y="64871"/>
                </a:lnTo>
                <a:lnTo>
                  <a:pt x="204406" y="62585"/>
                </a:lnTo>
                <a:lnTo>
                  <a:pt x="176974" y="44297"/>
                </a:lnTo>
                <a:close/>
              </a:path>
              <a:path w="244475" h="264160">
                <a:moveTo>
                  <a:pt x="216598" y="0"/>
                </a:moveTo>
                <a:lnTo>
                  <a:pt x="201358" y="16763"/>
                </a:lnTo>
                <a:lnTo>
                  <a:pt x="233362" y="16763"/>
                </a:lnTo>
                <a:lnTo>
                  <a:pt x="2165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518171" y="3959542"/>
            <a:ext cx="240029" cy="273685"/>
          </a:xfrm>
          <a:custGeom>
            <a:avLst/>
            <a:gdLst/>
            <a:ahLst/>
            <a:cxnLst/>
            <a:rect l="l" t="t" r="r" b="b"/>
            <a:pathLst>
              <a:path w="240029" h="273685">
                <a:moveTo>
                  <a:pt x="166217" y="241084"/>
                </a:moveTo>
                <a:lnTo>
                  <a:pt x="166217" y="245656"/>
                </a:lnTo>
                <a:lnTo>
                  <a:pt x="178791" y="249943"/>
                </a:lnTo>
                <a:lnTo>
                  <a:pt x="189088" y="255954"/>
                </a:lnTo>
                <a:lnTo>
                  <a:pt x="197116" y="263695"/>
                </a:lnTo>
                <a:lnTo>
                  <a:pt x="202882" y="273176"/>
                </a:lnTo>
                <a:lnTo>
                  <a:pt x="210312" y="269696"/>
                </a:lnTo>
                <a:lnTo>
                  <a:pt x="230314" y="247180"/>
                </a:lnTo>
                <a:lnTo>
                  <a:pt x="230314" y="246227"/>
                </a:lnTo>
                <a:lnTo>
                  <a:pt x="204665" y="246227"/>
                </a:lnTo>
                <a:lnTo>
                  <a:pt x="196176" y="245656"/>
                </a:lnTo>
                <a:lnTo>
                  <a:pt x="183402" y="243941"/>
                </a:lnTo>
                <a:lnTo>
                  <a:pt x="166217" y="241084"/>
                </a:lnTo>
                <a:close/>
              </a:path>
              <a:path w="240029" h="273685">
                <a:moveTo>
                  <a:pt x="237209" y="35051"/>
                </a:moveTo>
                <a:lnTo>
                  <a:pt x="213550" y="35051"/>
                </a:lnTo>
                <a:lnTo>
                  <a:pt x="213550" y="241084"/>
                </a:lnTo>
                <a:lnTo>
                  <a:pt x="212026" y="244132"/>
                </a:lnTo>
                <a:lnTo>
                  <a:pt x="208991" y="245656"/>
                </a:lnTo>
                <a:lnTo>
                  <a:pt x="204665" y="246227"/>
                </a:lnTo>
                <a:lnTo>
                  <a:pt x="230314" y="246227"/>
                </a:lnTo>
                <a:lnTo>
                  <a:pt x="230314" y="39725"/>
                </a:lnTo>
                <a:lnTo>
                  <a:pt x="237209" y="35051"/>
                </a:lnTo>
                <a:close/>
              </a:path>
              <a:path w="240029" h="273685">
                <a:moveTo>
                  <a:pt x="67068" y="71729"/>
                </a:moveTo>
                <a:lnTo>
                  <a:pt x="67937" y="90017"/>
                </a:lnTo>
                <a:lnTo>
                  <a:pt x="68402" y="109112"/>
                </a:lnTo>
                <a:lnTo>
                  <a:pt x="68568" y="127954"/>
                </a:lnTo>
                <a:lnTo>
                  <a:pt x="68568" y="165703"/>
                </a:lnTo>
                <a:lnTo>
                  <a:pt x="68402" y="184645"/>
                </a:lnTo>
                <a:lnTo>
                  <a:pt x="67949" y="203587"/>
                </a:lnTo>
                <a:lnTo>
                  <a:pt x="67068" y="222796"/>
                </a:lnTo>
                <a:lnTo>
                  <a:pt x="83820" y="213652"/>
                </a:lnTo>
                <a:lnTo>
                  <a:pt x="83820" y="201460"/>
                </a:lnTo>
                <a:lnTo>
                  <a:pt x="162784" y="201460"/>
                </a:lnTo>
                <a:lnTo>
                  <a:pt x="162464" y="193840"/>
                </a:lnTo>
                <a:lnTo>
                  <a:pt x="83820" y="193840"/>
                </a:lnTo>
                <a:lnTo>
                  <a:pt x="83820" y="143446"/>
                </a:lnTo>
                <a:lnTo>
                  <a:pt x="161730" y="143446"/>
                </a:lnTo>
                <a:lnTo>
                  <a:pt x="161698" y="137350"/>
                </a:lnTo>
                <a:lnTo>
                  <a:pt x="83820" y="137350"/>
                </a:lnTo>
                <a:lnTo>
                  <a:pt x="83820" y="90017"/>
                </a:lnTo>
                <a:lnTo>
                  <a:pt x="167131" y="90017"/>
                </a:lnTo>
                <a:lnTo>
                  <a:pt x="170789" y="86969"/>
                </a:lnTo>
                <a:lnTo>
                  <a:pt x="166217" y="82397"/>
                </a:lnTo>
                <a:lnTo>
                  <a:pt x="85356" y="82397"/>
                </a:lnTo>
                <a:lnTo>
                  <a:pt x="67068" y="71729"/>
                </a:lnTo>
                <a:close/>
              </a:path>
              <a:path w="240029" h="273685">
                <a:moveTo>
                  <a:pt x="162784" y="201460"/>
                </a:moveTo>
                <a:lnTo>
                  <a:pt x="146405" y="201460"/>
                </a:lnTo>
                <a:lnTo>
                  <a:pt x="146405" y="219748"/>
                </a:lnTo>
                <a:lnTo>
                  <a:pt x="163169" y="210604"/>
                </a:lnTo>
                <a:lnTo>
                  <a:pt x="162784" y="201460"/>
                </a:lnTo>
                <a:close/>
              </a:path>
              <a:path w="240029" h="273685">
                <a:moveTo>
                  <a:pt x="161730" y="143446"/>
                </a:moveTo>
                <a:lnTo>
                  <a:pt x="146405" y="143446"/>
                </a:lnTo>
                <a:lnTo>
                  <a:pt x="146405" y="193840"/>
                </a:lnTo>
                <a:lnTo>
                  <a:pt x="162464" y="193840"/>
                </a:lnTo>
                <a:lnTo>
                  <a:pt x="162288" y="189660"/>
                </a:lnTo>
                <a:lnTo>
                  <a:pt x="161836" y="163450"/>
                </a:lnTo>
                <a:lnTo>
                  <a:pt x="161730" y="143446"/>
                </a:lnTo>
                <a:close/>
              </a:path>
              <a:path w="240029" h="273685">
                <a:moveTo>
                  <a:pt x="167131" y="90017"/>
                </a:moveTo>
                <a:lnTo>
                  <a:pt x="146405" y="90017"/>
                </a:lnTo>
                <a:lnTo>
                  <a:pt x="146405" y="137350"/>
                </a:lnTo>
                <a:lnTo>
                  <a:pt x="161698" y="137350"/>
                </a:lnTo>
                <a:lnTo>
                  <a:pt x="161645" y="94589"/>
                </a:lnTo>
                <a:lnTo>
                  <a:pt x="167131" y="90017"/>
                </a:lnTo>
                <a:close/>
              </a:path>
              <a:path w="240029" h="273685">
                <a:moveTo>
                  <a:pt x="155549" y="71729"/>
                </a:moveTo>
                <a:lnTo>
                  <a:pt x="143357" y="82397"/>
                </a:lnTo>
                <a:lnTo>
                  <a:pt x="166217" y="82397"/>
                </a:lnTo>
                <a:lnTo>
                  <a:pt x="155549" y="71729"/>
                </a:lnTo>
                <a:close/>
              </a:path>
              <a:path w="240029" h="273685">
                <a:moveTo>
                  <a:pt x="222694" y="16763"/>
                </a:moveTo>
                <a:lnTo>
                  <a:pt x="212026" y="27431"/>
                </a:lnTo>
                <a:lnTo>
                  <a:pt x="79248" y="27431"/>
                </a:lnTo>
                <a:lnTo>
                  <a:pt x="90017" y="38201"/>
                </a:lnTo>
                <a:lnTo>
                  <a:pt x="96899" y="37023"/>
                </a:lnTo>
                <a:lnTo>
                  <a:pt x="103924" y="36017"/>
                </a:lnTo>
                <a:lnTo>
                  <a:pt x="111234" y="35315"/>
                </a:lnTo>
                <a:lnTo>
                  <a:pt x="118973" y="35051"/>
                </a:lnTo>
                <a:lnTo>
                  <a:pt x="237209" y="35051"/>
                </a:lnTo>
                <a:lnTo>
                  <a:pt x="239458" y="33527"/>
                </a:lnTo>
                <a:lnTo>
                  <a:pt x="222694" y="16763"/>
                </a:lnTo>
                <a:close/>
              </a:path>
              <a:path w="240029" h="273685">
                <a:moveTo>
                  <a:pt x="0" y="36575"/>
                </a:moveTo>
                <a:lnTo>
                  <a:pt x="862" y="50393"/>
                </a:lnTo>
                <a:lnTo>
                  <a:pt x="1333" y="74776"/>
                </a:lnTo>
                <a:lnTo>
                  <a:pt x="1500" y="109151"/>
                </a:lnTo>
                <a:lnTo>
                  <a:pt x="1500" y="199323"/>
                </a:lnTo>
                <a:lnTo>
                  <a:pt x="1366" y="227368"/>
                </a:lnTo>
                <a:lnTo>
                  <a:pt x="1287" y="236750"/>
                </a:lnTo>
                <a:lnTo>
                  <a:pt x="881" y="258836"/>
                </a:lnTo>
                <a:lnTo>
                  <a:pt x="0" y="273176"/>
                </a:lnTo>
                <a:lnTo>
                  <a:pt x="19812" y="265468"/>
                </a:lnTo>
                <a:lnTo>
                  <a:pt x="18930" y="256085"/>
                </a:lnTo>
                <a:lnTo>
                  <a:pt x="18478" y="246418"/>
                </a:lnTo>
                <a:lnTo>
                  <a:pt x="18311" y="236750"/>
                </a:lnTo>
                <a:lnTo>
                  <a:pt x="18288" y="58013"/>
                </a:lnTo>
                <a:lnTo>
                  <a:pt x="28968" y="50393"/>
                </a:lnTo>
                <a:lnTo>
                  <a:pt x="0" y="36575"/>
                </a:lnTo>
                <a:close/>
              </a:path>
              <a:path w="240029" h="273685">
                <a:moveTo>
                  <a:pt x="25908" y="0"/>
                </a:moveTo>
                <a:lnTo>
                  <a:pt x="21336" y="3047"/>
                </a:lnTo>
                <a:lnTo>
                  <a:pt x="29622" y="14193"/>
                </a:lnTo>
                <a:lnTo>
                  <a:pt x="36194" y="24777"/>
                </a:lnTo>
                <a:lnTo>
                  <a:pt x="41052" y="34809"/>
                </a:lnTo>
                <a:lnTo>
                  <a:pt x="44196" y="44297"/>
                </a:lnTo>
                <a:lnTo>
                  <a:pt x="47256" y="51917"/>
                </a:lnTo>
                <a:lnTo>
                  <a:pt x="48780" y="56489"/>
                </a:lnTo>
                <a:lnTo>
                  <a:pt x="51828" y="56489"/>
                </a:lnTo>
                <a:lnTo>
                  <a:pt x="54864" y="54965"/>
                </a:lnTo>
                <a:lnTo>
                  <a:pt x="60960" y="45821"/>
                </a:lnTo>
                <a:lnTo>
                  <a:pt x="62484" y="41249"/>
                </a:lnTo>
                <a:lnTo>
                  <a:pt x="62484" y="33527"/>
                </a:lnTo>
                <a:lnTo>
                  <a:pt x="38195" y="8310"/>
                </a:lnTo>
                <a:lnTo>
                  <a:pt x="25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21650" y="3968686"/>
            <a:ext cx="240029" cy="268605"/>
          </a:xfrm>
          <a:custGeom>
            <a:avLst/>
            <a:gdLst/>
            <a:ahLst/>
            <a:cxnLst/>
            <a:rect l="l" t="t" r="r" b="b"/>
            <a:pathLst>
              <a:path w="240029" h="268604">
                <a:moveTo>
                  <a:pt x="93052" y="0"/>
                </a:moveTo>
                <a:lnTo>
                  <a:pt x="82384" y="10668"/>
                </a:lnTo>
                <a:lnTo>
                  <a:pt x="4885" y="10668"/>
                </a:lnTo>
                <a:lnTo>
                  <a:pt x="5946" y="33542"/>
                </a:lnTo>
                <a:lnTo>
                  <a:pt x="6184" y="45821"/>
                </a:lnTo>
                <a:lnTo>
                  <a:pt x="6184" y="195364"/>
                </a:lnTo>
                <a:lnTo>
                  <a:pt x="4660" y="202984"/>
                </a:lnTo>
                <a:lnTo>
                  <a:pt x="3035" y="209080"/>
                </a:lnTo>
                <a:lnTo>
                  <a:pt x="0" y="213652"/>
                </a:lnTo>
                <a:lnTo>
                  <a:pt x="13804" y="230416"/>
                </a:lnTo>
                <a:lnTo>
                  <a:pt x="25996" y="221272"/>
                </a:lnTo>
                <a:lnTo>
                  <a:pt x="33616" y="216700"/>
                </a:lnTo>
                <a:lnTo>
                  <a:pt x="40498" y="213533"/>
                </a:lnTo>
                <a:lnTo>
                  <a:pt x="54325" y="207556"/>
                </a:lnTo>
                <a:lnTo>
                  <a:pt x="21424" y="207556"/>
                </a:lnTo>
                <a:lnTo>
                  <a:pt x="21424" y="122110"/>
                </a:lnTo>
                <a:lnTo>
                  <a:pt x="100393" y="122110"/>
                </a:lnTo>
                <a:lnTo>
                  <a:pt x="100043" y="116014"/>
                </a:lnTo>
                <a:lnTo>
                  <a:pt x="21424" y="116014"/>
                </a:lnTo>
                <a:lnTo>
                  <a:pt x="21424" y="67157"/>
                </a:lnTo>
                <a:lnTo>
                  <a:pt x="99148" y="67157"/>
                </a:lnTo>
                <a:lnTo>
                  <a:pt x="99148" y="61061"/>
                </a:lnTo>
                <a:lnTo>
                  <a:pt x="21424" y="61061"/>
                </a:lnTo>
                <a:lnTo>
                  <a:pt x="21424" y="18287"/>
                </a:lnTo>
                <a:lnTo>
                  <a:pt x="104482" y="18287"/>
                </a:lnTo>
                <a:lnTo>
                  <a:pt x="109816" y="13715"/>
                </a:lnTo>
                <a:lnTo>
                  <a:pt x="106091" y="10668"/>
                </a:lnTo>
                <a:lnTo>
                  <a:pt x="21424" y="10668"/>
                </a:lnTo>
                <a:lnTo>
                  <a:pt x="4660" y="1524"/>
                </a:lnTo>
                <a:lnTo>
                  <a:pt x="94915" y="1524"/>
                </a:lnTo>
                <a:lnTo>
                  <a:pt x="93052" y="0"/>
                </a:lnTo>
                <a:close/>
              </a:path>
              <a:path w="240029" h="268604">
                <a:moveTo>
                  <a:pt x="114477" y="192316"/>
                </a:moveTo>
                <a:lnTo>
                  <a:pt x="90004" y="192316"/>
                </a:lnTo>
                <a:lnTo>
                  <a:pt x="94291" y="198888"/>
                </a:lnTo>
                <a:lnTo>
                  <a:pt x="98005" y="204889"/>
                </a:lnTo>
                <a:lnTo>
                  <a:pt x="101149" y="210318"/>
                </a:lnTo>
                <a:lnTo>
                  <a:pt x="103720" y="215176"/>
                </a:lnTo>
                <a:lnTo>
                  <a:pt x="105244" y="218224"/>
                </a:lnTo>
                <a:lnTo>
                  <a:pt x="106768" y="219748"/>
                </a:lnTo>
                <a:lnTo>
                  <a:pt x="108292" y="219748"/>
                </a:lnTo>
                <a:lnTo>
                  <a:pt x="112864" y="215176"/>
                </a:lnTo>
                <a:lnTo>
                  <a:pt x="114477" y="210604"/>
                </a:lnTo>
                <a:lnTo>
                  <a:pt x="114477" y="192316"/>
                </a:lnTo>
                <a:close/>
              </a:path>
              <a:path w="240029" h="268604">
                <a:moveTo>
                  <a:pt x="54952" y="143446"/>
                </a:moveTo>
                <a:lnTo>
                  <a:pt x="50380" y="148018"/>
                </a:lnTo>
                <a:lnTo>
                  <a:pt x="61239" y="158283"/>
                </a:lnTo>
                <a:lnTo>
                  <a:pt x="70954" y="168414"/>
                </a:lnTo>
                <a:lnTo>
                  <a:pt x="79527" y="178279"/>
                </a:lnTo>
                <a:lnTo>
                  <a:pt x="86956" y="187744"/>
                </a:lnTo>
                <a:lnTo>
                  <a:pt x="64930" y="194911"/>
                </a:lnTo>
                <a:lnTo>
                  <a:pt x="46761" y="200507"/>
                </a:lnTo>
                <a:lnTo>
                  <a:pt x="32307" y="204674"/>
                </a:lnTo>
                <a:lnTo>
                  <a:pt x="21424" y="207556"/>
                </a:lnTo>
                <a:lnTo>
                  <a:pt x="54325" y="207556"/>
                </a:lnTo>
                <a:lnTo>
                  <a:pt x="90004" y="192316"/>
                </a:lnTo>
                <a:lnTo>
                  <a:pt x="114477" y="192316"/>
                </a:lnTo>
                <a:lnTo>
                  <a:pt x="112864" y="187744"/>
                </a:lnTo>
                <a:lnTo>
                  <a:pt x="109173" y="182279"/>
                </a:lnTo>
                <a:lnTo>
                  <a:pt x="98196" y="172986"/>
                </a:lnTo>
                <a:lnTo>
                  <a:pt x="80075" y="159997"/>
                </a:lnTo>
                <a:lnTo>
                  <a:pt x="54952" y="143446"/>
                </a:lnTo>
                <a:close/>
              </a:path>
              <a:path w="240029" h="268604">
                <a:moveTo>
                  <a:pt x="100393" y="122110"/>
                </a:moveTo>
                <a:lnTo>
                  <a:pt x="83908" y="122110"/>
                </a:lnTo>
                <a:lnTo>
                  <a:pt x="83908" y="140398"/>
                </a:lnTo>
                <a:lnTo>
                  <a:pt x="100672" y="132778"/>
                </a:lnTo>
                <a:lnTo>
                  <a:pt x="100434" y="122823"/>
                </a:lnTo>
                <a:lnTo>
                  <a:pt x="100393" y="122110"/>
                </a:lnTo>
                <a:close/>
              </a:path>
              <a:path w="240029" h="268604">
                <a:moveTo>
                  <a:pt x="99148" y="67157"/>
                </a:moveTo>
                <a:lnTo>
                  <a:pt x="83908" y="67157"/>
                </a:lnTo>
                <a:lnTo>
                  <a:pt x="83908" y="116014"/>
                </a:lnTo>
                <a:lnTo>
                  <a:pt x="100043" y="116014"/>
                </a:lnTo>
                <a:lnTo>
                  <a:pt x="99910" y="113717"/>
                </a:lnTo>
                <a:lnTo>
                  <a:pt x="99387" y="105737"/>
                </a:lnTo>
                <a:lnTo>
                  <a:pt x="99148" y="99161"/>
                </a:lnTo>
                <a:lnTo>
                  <a:pt x="99148" y="67157"/>
                </a:lnTo>
                <a:close/>
              </a:path>
              <a:path w="240029" h="268604">
                <a:moveTo>
                  <a:pt x="104482" y="18287"/>
                </a:moveTo>
                <a:lnTo>
                  <a:pt x="83908" y="18287"/>
                </a:lnTo>
                <a:lnTo>
                  <a:pt x="83908" y="61061"/>
                </a:lnTo>
                <a:lnTo>
                  <a:pt x="99148" y="61061"/>
                </a:lnTo>
                <a:lnTo>
                  <a:pt x="99148" y="22860"/>
                </a:lnTo>
                <a:lnTo>
                  <a:pt x="104482" y="18287"/>
                </a:lnTo>
                <a:close/>
              </a:path>
              <a:path w="240029" h="268604">
                <a:moveTo>
                  <a:pt x="222681" y="3048"/>
                </a:moveTo>
                <a:lnTo>
                  <a:pt x="212026" y="15239"/>
                </a:lnTo>
                <a:lnTo>
                  <a:pt x="140559" y="15239"/>
                </a:lnTo>
                <a:lnTo>
                  <a:pt x="140623" y="19184"/>
                </a:lnTo>
                <a:lnTo>
                  <a:pt x="141671" y="47305"/>
                </a:lnTo>
                <a:lnTo>
                  <a:pt x="141909" y="61061"/>
                </a:lnTo>
                <a:lnTo>
                  <a:pt x="141846" y="196888"/>
                </a:lnTo>
                <a:lnTo>
                  <a:pt x="141698" y="204008"/>
                </a:lnTo>
                <a:lnTo>
                  <a:pt x="141147" y="221473"/>
                </a:lnTo>
                <a:lnTo>
                  <a:pt x="140623" y="242526"/>
                </a:lnTo>
                <a:lnTo>
                  <a:pt x="140385" y="268605"/>
                </a:lnTo>
                <a:lnTo>
                  <a:pt x="157162" y="259372"/>
                </a:lnTo>
                <a:lnTo>
                  <a:pt x="157162" y="22860"/>
                </a:lnTo>
                <a:lnTo>
                  <a:pt x="233146" y="22860"/>
                </a:lnTo>
                <a:lnTo>
                  <a:pt x="239547" y="18287"/>
                </a:lnTo>
                <a:lnTo>
                  <a:pt x="236174" y="15239"/>
                </a:lnTo>
                <a:lnTo>
                  <a:pt x="157162" y="15239"/>
                </a:lnTo>
                <a:lnTo>
                  <a:pt x="140385" y="4572"/>
                </a:lnTo>
                <a:lnTo>
                  <a:pt x="224368" y="4572"/>
                </a:lnTo>
                <a:lnTo>
                  <a:pt x="222681" y="3048"/>
                </a:lnTo>
                <a:close/>
              </a:path>
              <a:path w="240029" h="268604">
                <a:moveTo>
                  <a:pt x="169341" y="181546"/>
                </a:moveTo>
                <a:lnTo>
                  <a:pt x="169341" y="186220"/>
                </a:lnTo>
                <a:lnTo>
                  <a:pt x="184229" y="191958"/>
                </a:lnTo>
                <a:lnTo>
                  <a:pt x="194683" y="197840"/>
                </a:lnTo>
                <a:lnTo>
                  <a:pt x="200847" y="204008"/>
                </a:lnTo>
                <a:lnTo>
                  <a:pt x="202869" y="210604"/>
                </a:lnTo>
                <a:lnTo>
                  <a:pt x="210282" y="207818"/>
                </a:lnTo>
                <a:lnTo>
                  <a:pt x="228498" y="186220"/>
                </a:lnTo>
                <a:lnTo>
                  <a:pt x="208965" y="186220"/>
                </a:lnTo>
                <a:lnTo>
                  <a:pt x="201345" y="184696"/>
                </a:lnTo>
                <a:lnTo>
                  <a:pt x="195921" y="184418"/>
                </a:lnTo>
                <a:lnTo>
                  <a:pt x="188777" y="183692"/>
                </a:lnTo>
                <a:lnTo>
                  <a:pt x="169341" y="181546"/>
                </a:lnTo>
                <a:close/>
              </a:path>
              <a:path w="240029" h="268604">
                <a:moveTo>
                  <a:pt x="233146" y="22860"/>
                </a:moveTo>
                <a:lnTo>
                  <a:pt x="213550" y="22860"/>
                </a:lnTo>
                <a:lnTo>
                  <a:pt x="213550" y="183070"/>
                </a:lnTo>
                <a:lnTo>
                  <a:pt x="208965" y="186220"/>
                </a:lnTo>
                <a:lnTo>
                  <a:pt x="228498" y="186220"/>
                </a:lnTo>
                <a:lnTo>
                  <a:pt x="228879" y="184696"/>
                </a:lnTo>
                <a:lnTo>
                  <a:pt x="228879" y="25908"/>
                </a:lnTo>
                <a:lnTo>
                  <a:pt x="233146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6918" y="3971734"/>
            <a:ext cx="278130" cy="260985"/>
          </a:xfrm>
          <a:custGeom>
            <a:avLst/>
            <a:gdLst/>
            <a:ahLst/>
            <a:cxnLst/>
            <a:rect l="l" t="t" r="r" b="b"/>
            <a:pathLst>
              <a:path w="278129" h="260985">
                <a:moveTo>
                  <a:pt x="154012" y="227368"/>
                </a:moveTo>
                <a:lnTo>
                  <a:pt x="154012" y="233464"/>
                </a:lnTo>
                <a:lnTo>
                  <a:pt x="170978" y="238608"/>
                </a:lnTo>
                <a:lnTo>
                  <a:pt x="183057" y="244905"/>
                </a:lnTo>
                <a:lnTo>
                  <a:pt x="190546" y="252361"/>
                </a:lnTo>
                <a:lnTo>
                  <a:pt x="193738" y="260985"/>
                </a:lnTo>
                <a:lnTo>
                  <a:pt x="205740" y="254051"/>
                </a:lnTo>
                <a:lnTo>
                  <a:pt x="214312" y="244714"/>
                </a:lnTo>
                <a:lnTo>
                  <a:pt x="219455" y="232822"/>
                </a:lnTo>
                <a:lnTo>
                  <a:pt x="219738" y="230416"/>
                </a:lnTo>
                <a:lnTo>
                  <a:pt x="189166" y="230416"/>
                </a:lnTo>
                <a:lnTo>
                  <a:pt x="180259" y="229511"/>
                </a:lnTo>
                <a:lnTo>
                  <a:pt x="162977" y="228272"/>
                </a:lnTo>
                <a:lnTo>
                  <a:pt x="154012" y="227368"/>
                </a:lnTo>
                <a:close/>
              </a:path>
              <a:path w="278129" h="260985">
                <a:moveTo>
                  <a:pt x="221170" y="24384"/>
                </a:moveTo>
                <a:lnTo>
                  <a:pt x="204406" y="24384"/>
                </a:lnTo>
                <a:lnTo>
                  <a:pt x="204406" y="213652"/>
                </a:lnTo>
                <a:lnTo>
                  <a:pt x="204168" y="221629"/>
                </a:lnTo>
                <a:lnTo>
                  <a:pt x="201358" y="227177"/>
                </a:lnTo>
                <a:lnTo>
                  <a:pt x="196262" y="230154"/>
                </a:lnTo>
                <a:lnTo>
                  <a:pt x="189166" y="230416"/>
                </a:lnTo>
                <a:lnTo>
                  <a:pt x="219738" y="230416"/>
                </a:lnTo>
                <a:lnTo>
                  <a:pt x="221170" y="218224"/>
                </a:lnTo>
                <a:lnTo>
                  <a:pt x="221170" y="24384"/>
                </a:lnTo>
                <a:close/>
              </a:path>
              <a:path w="278129" h="260985">
                <a:moveTo>
                  <a:pt x="42672" y="64109"/>
                </a:moveTo>
                <a:lnTo>
                  <a:pt x="43553" y="81006"/>
                </a:lnTo>
                <a:lnTo>
                  <a:pt x="44005" y="97491"/>
                </a:lnTo>
                <a:lnTo>
                  <a:pt x="44172" y="113690"/>
                </a:lnTo>
                <a:lnTo>
                  <a:pt x="44172" y="146305"/>
                </a:lnTo>
                <a:lnTo>
                  <a:pt x="44005" y="164033"/>
                </a:lnTo>
                <a:lnTo>
                  <a:pt x="43553" y="182922"/>
                </a:lnTo>
                <a:lnTo>
                  <a:pt x="42672" y="202984"/>
                </a:lnTo>
                <a:lnTo>
                  <a:pt x="61048" y="196888"/>
                </a:lnTo>
                <a:lnTo>
                  <a:pt x="61048" y="169354"/>
                </a:lnTo>
                <a:lnTo>
                  <a:pt x="146077" y="169354"/>
                </a:lnTo>
                <a:lnTo>
                  <a:pt x="145826" y="163258"/>
                </a:lnTo>
                <a:lnTo>
                  <a:pt x="61048" y="163258"/>
                </a:lnTo>
                <a:lnTo>
                  <a:pt x="61048" y="80873"/>
                </a:lnTo>
                <a:lnTo>
                  <a:pt x="150202" y="80873"/>
                </a:lnTo>
                <a:lnTo>
                  <a:pt x="155536" y="76301"/>
                </a:lnTo>
                <a:lnTo>
                  <a:pt x="151269" y="73253"/>
                </a:lnTo>
                <a:lnTo>
                  <a:pt x="62572" y="73253"/>
                </a:lnTo>
                <a:lnTo>
                  <a:pt x="42672" y="64109"/>
                </a:lnTo>
                <a:close/>
              </a:path>
              <a:path w="278129" h="260985">
                <a:moveTo>
                  <a:pt x="146077" y="169354"/>
                </a:moveTo>
                <a:lnTo>
                  <a:pt x="129628" y="169354"/>
                </a:lnTo>
                <a:lnTo>
                  <a:pt x="129628" y="190792"/>
                </a:lnTo>
                <a:lnTo>
                  <a:pt x="146392" y="184696"/>
                </a:lnTo>
                <a:lnTo>
                  <a:pt x="146154" y="171230"/>
                </a:lnTo>
                <a:lnTo>
                  <a:pt x="146077" y="169354"/>
                </a:lnTo>
                <a:close/>
              </a:path>
              <a:path w="278129" h="260985">
                <a:moveTo>
                  <a:pt x="150202" y="80873"/>
                </a:moveTo>
                <a:lnTo>
                  <a:pt x="129628" y="80873"/>
                </a:lnTo>
                <a:lnTo>
                  <a:pt x="129628" y="163258"/>
                </a:lnTo>
                <a:lnTo>
                  <a:pt x="145826" y="163258"/>
                </a:lnTo>
                <a:lnTo>
                  <a:pt x="145099" y="146305"/>
                </a:lnTo>
                <a:lnTo>
                  <a:pt x="144868" y="135826"/>
                </a:lnTo>
                <a:lnTo>
                  <a:pt x="144868" y="85445"/>
                </a:lnTo>
                <a:lnTo>
                  <a:pt x="150202" y="80873"/>
                </a:lnTo>
                <a:close/>
              </a:path>
              <a:path w="278129" h="260985">
                <a:moveTo>
                  <a:pt x="134200" y="61061"/>
                </a:moveTo>
                <a:lnTo>
                  <a:pt x="128104" y="73253"/>
                </a:lnTo>
                <a:lnTo>
                  <a:pt x="151269" y="73253"/>
                </a:lnTo>
                <a:lnTo>
                  <a:pt x="134200" y="61061"/>
                </a:lnTo>
                <a:close/>
              </a:path>
              <a:path w="278129" h="260985">
                <a:moveTo>
                  <a:pt x="253174" y="0"/>
                </a:moveTo>
                <a:lnTo>
                  <a:pt x="234886" y="16763"/>
                </a:lnTo>
                <a:lnTo>
                  <a:pt x="0" y="16763"/>
                </a:lnTo>
                <a:lnTo>
                  <a:pt x="10667" y="27533"/>
                </a:lnTo>
                <a:lnTo>
                  <a:pt x="17549" y="26398"/>
                </a:lnTo>
                <a:lnTo>
                  <a:pt x="24574" y="25387"/>
                </a:lnTo>
                <a:lnTo>
                  <a:pt x="31884" y="24661"/>
                </a:lnTo>
                <a:lnTo>
                  <a:pt x="39624" y="24384"/>
                </a:lnTo>
                <a:lnTo>
                  <a:pt x="277660" y="24384"/>
                </a:lnTo>
                <a:lnTo>
                  <a:pt x="253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37488" y="46344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0" y="77724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011" y="4574476"/>
            <a:ext cx="1450657" cy="196786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3997743" y="4574476"/>
            <a:ext cx="614680" cy="198755"/>
            <a:chOff x="3997743" y="4574476"/>
            <a:chExt cx="614680" cy="198755"/>
          </a:xfrm>
        </p:grpSpPr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7743" y="4574476"/>
              <a:ext cx="408711" cy="19831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6267" y="4577524"/>
              <a:ext cx="186118" cy="192214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1237488" y="496824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724" y="0"/>
                </a:moveTo>
                <a:lnTo>
                  <a:pt x="0" y="0"/>
                </a:lnTo>
                <a:lnTo>
                  <a:pt x="0" y="77724"/>
                </a:lnTo>
                <a:lnTo>
                  <a:pt x="77724" y="77724"/>
                </a:lnTo>
                <a:lnTo>
                  <a:pt x="77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01011" y="4910137"/>
            <a:ext cx="1237107" cy="19384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3784181" y="4908613"/>
            <a:ext cx="616585" cy="198755"/>
            <a:chOff x="3784181" y="4908613"/>
            <a:chExt cx="616585" cy="198755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4181" y="4908613"/>
              <a:ext cx="402628" cy="19841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2717" y="4908613"/>
              <a:ext cx="187642" cy="192316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0569" y="5551080"/>
            <a:ext cx="105257" cy="105244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1285684" y="5451830"/>
            <a:ext cx="1793875" cy="282575"/>
          </a:xfrm>
          <a:custGeom>
            <a:avLst/>
            <a:gdLst/>
            <a:ahLst/>
            <a:cxnLst/>
            <a:rect l="l" t="t" r="r" b="b"/>
            <a:pathLst>
              <a:path w="1793875" h="282575">
                <a:moveTo>
                  <a:pt x="122008" y="80860"/>
                </a:moveTo>
                <a:lnTo>
                  <a:pt x="100672" y="58000"/>
                </a:lnTo>
                <a:lnTo>
                  <a:pt x="85432" y="73240"/>
                </a:lnTo>
                <a:lnTo>
                  <a:pt x="70104" y="73240"/>
                </a:lnTo>
                <a:lnTo>
                  <a:pt x="70104" y="25996"/>
                </a:lnTo>
                <a:lnTo>
                  <a:pt x="80772" y="16764"/>
                </a:lnTo>
                <a:lnTo>
                  <a:pt x="53340" y="3048"/>
                </a:lnTo>
                <a:lnTo>
                  <a:pt x="53340" y="73240"/>
                </a:lnTo>
                <a:lnTo>
                  <a:pt x="1524" y="73240"/>
                </a:lnTo>
                <a:lnTo>
                  <a:pt x="12192" y="83908"/>
                </a:lnTo>
                <a:lnTo>
                  <a:pt x="19062" y="82156"/>
                </a:lnTo>
                <a:lnTo>
                  <a:pt x="26085" y="81241"/>
                </a:lnTo>
                <a:lnTo>
                  <a:pt x="33401" y="80911"/>
                </a:lnTo>
                <a:lnTo>
                  <a:pt x="53340" y="80911"/>
                </a:lnTo>
                <a:lnTo>
                  <a:pt x="53340" y="141922"/>
                </a:lnTo>
                <a:lnTo>
                  <a:pt x="20383" y="157543"/>
                </a:lnTo>
                <a:lnTo>
                  <a:pt x="8547" y="162928"/>
                </a:lnTo>
                <a:lnTo>
                  <a:pt x="0" y="166306"/>
                </a:lnTo>
                <a:lnTo>
                  <a:pt x="15240" y="187731"/>
                </a:lnTo>
                <a:lnTo>
                  <a:pt x="45097" y="162026"/>
                </a:lnTo>
                <a:lnTo>
                  <a:pt x="53340" y="157162"/>
                </a:lnTo>
                <a:lnTo>
                  <a:pt x="53340" y="247167"/>
                </a:lnTo>
                <a:lnTo>
                  <a:pt x="50292" y="253365"/>
                </a:lnTo>
                <a:lnTo>
                  <a:pt x="45720" y="253365"/>
                </a:lnTo>
                <a:lnTo>
                  <a:pt x="40233" y="253326"/>
                </a:lnTo>
                <a:lnTo>
                  <a:pt x="32766" y="252971"/>
                </a:lnTo>
                <a:lnTo>
                  <a:pt x="22999" y="252044"/>
                </a:lnTo>
                <a:lnTo>
                  <a:pt x="10668" y="250215"/>
                </a:lnTo>
                <a:lnTo>
                  <a:pt x="10668" y="254889"/>
                </a:lnTo>
                <a:lnTo>
                  <a:pt x="25781" y="260654"/>
                </a:lnTo>
                <a:lnTo>
                  <a:pt x="36766" y="266700"/>
                </a:lnTo>
                <a:lnTo>
                  <a:pt x="43446" y="273329"/>
                </a:lnTo>
                <a:lnTo>
                  <a:pt x="45720" y="280797"/>
                </a:lnTo>
                <a:lnTo>
                  <a:pt x="56591" y="274510"/>
                </a:lnTo>
                <a:lnTo>
                  <a:pt x="64198" y="267068"/>
                </a:lnTo>
                <a:lnTo>
                  <a:pt x="68643" y="258470"/>
                </a:lnTo>
                <a:lnTo>
                  <a:pt x="69405" y="253365"/>
                </a:lnTo>
                <a:lnTo>
                  <a:pt x="70104" y="248691"/>
                </a:lnTo>
                <a:lnTo>
                  <a:pt x="70104" y="157162"/>
                </a:lnTo>
                <a:lnTo>
                  <a:pt x="70104" y="146494"/>
                </a:lnTo>
                <a:lnTo>
                  <a:pt x="88099" y="134302"/>
                </a:lnTo>
                <a:lnTo>
                  <a:pt x="112864" y="117538"/>
                </a:lnTo>
                <a:lnTo>
                  <a:pt x="111340" y="112966"/>
                </a:lnTo>
                <a:lnTo>
                  <a:pt x="70104" y="134302"/>
                </a:lnTo>
                <a:lnTo>
                  <a:pt x="70104" y="80899"/>
                </a:lnTo>
                <a:lnTo>
                  <a:pt x="122008" y="80860"/>
                </a:lnTo>
                <a:close/>
              </a:path>
              <a:path w="1793875" h="282575">
                <a:moveTo>
                  <a:pt x="254698" y="155638"/>
                </a:moveTo>
                <a:lnTo>
                  <a:pt x="250736" y="152590"/>
                </a:lnTo>
                <a:lnTo>
                  <a:pt x="234886" y="140398"/>
                </a:lnTo>
                <a:lnTo>
                  <a:pt x="228790" y="150152"/>
                </a:lnTo>
                <a:lnTo>
                  <a:pt x="228790" y="160210"/>
                </a:lnTo>
                <a:lnTo>
                  <a:pt x="228790" y="199923"/>
                </a:lnTo>
                <a:lnTo>
                  <a:pt x="228790" y="207543"/>
                </a:lnTo>
                <a:lnTo>
                  <a:pt x="228790" y="247167"/>
                </a:lnTo>
                <a:lnTo>
                  <a:pt x="146392" y="247167"/>
                </a:lnTo>
                <a:lnTo>
                  <a:pt x="146392" y="207543"/>
                </a:lnTo>
                <a:lnTo>
                  <a:pt x="228790" y="207543"/>
                </a:lnTo>
                <a:lnTo>
                  <a:pt x="228790" y="199923"/>
                </a:lnTo>
                <a:lnTo>
                  <a:pt x="146392" y="199923"/>
                </a:lnTo>
                <a:lnTo>
                  <a:pt x="146392" y="160210"/>
                </a:lnTo>
                <a:lnTo>
                  <a:pt x="228790" y="160210"/>
                </a:lnTo>
                <a:lnTo>
                  <a:pt x="228790" y="150152"/>
                </a:lnTo>
                <a:lnTo>
                  <a:pt x="227266" y="152590"/>
                </a:lnTo>
                <a:lnTo>
                  <a:pt x="146392" y="152590"/>
                </a:lnTo>
                <a:lnTo>
                  <a:pt x="129628" y="141922"/>
                </a:lnTo>
                <a:lnTo>
                  <a:pt x="129628" y="279273"/>
                </a:lnTo>
                <a:lnTo>
                  <a:pt x="146392" y="270129"/>
                </a:lnTo>
                <a:lnTo>
                  <a:pt x="146392" y="254889"/>
                </a:lnTo>
                <a:lnTo>
                  <a:pt x="228790" y="254889"/>
                </a:lnTo>
                <a:lnTo>
                  <a:pt x="228790" y="276225"/>
                </a:lnTo>
                <a:lnTo>
                  <a:pt x="247078" y="270129"/>
                </a:lnTo>
                <a:lnTo>
                  <a:pt x="246189" y="260667"/>
                </a:lnTo>
                <a:lnTo>
                  <a:pt x="245859" y="254889"/>
                </a:lnTo>
                <a:lnTo>
                  <a:pt x="245745" y="252742"/>
                </a:lnTo>
                <a:lnTo>
                  <a:pt x="245592" y="247167"/>
                </a:lnTo>
                <a:lnTo>
                  <a:pt x="245554" y="207543"/>
                </a:lnTo>
                <a:lnTo>
                  <a:pt x="245554" y="199923"/>
                </a:lnTo>
                <a:lnTo>
                  <a:pt x="245554" y="163258"/>
                </a:lnTo>
                <a:lnTo>
                  <a:pt x="249212" y="160210"/>
                </a:lnTo>
                <a:lnTo>
                  <a:pt x="254698" y="155638"/>
                </a:lnTo>
                <a:close/>
              </a:path>
              <a:path w="1793875" h="282575">
                <a:moveTo>
                  <a:pt x="269938" y="106870"/>
                </a:moveTo>
                <a:lnTo>
                  <a:pt x="262318" y="103822"/>
                </a:lnTo>
                <a:lnTo>
                  <a:pt x="257746" y="99250"/>
                </a:lnTo>
                <a:lnTo>
                  <a:pt x="256222" y="91528"/>
                </a:lnTo>
                <a:lnTo>
                  <a:pt x="255981" y="85267"/>
                </a:lnTo>
                <a:lnTo>
                  <a:pt x="255244" y="74752"/>
                </a:lnTo>
                <a:lnTo>
                  <a:pt x="254952" y="70192"/>
                </a:lnTo>
                <a:lnTo>
                  <a:pt x="254698" y="61048"/>
                </a:lnTo>
                <a:lnTo>
                  <a:pt x="248602" y="61048"/>
                </a:lnTo>
                <a:lnTo>
                  <a:pt x="244030" y="100774"/>
                </a:lnTo>
                <a:lnTo>
                  <a:pt x="231838" y="111442"/>
                </a:lnTo>
                <a:lnTo>
                  <a:pt x="150964" y="111442"/>
                </a:lnTo>
                <a:lnTo>
                  <a:pt x="144868" y="106870"/>
                </a:lnTo>
                <a:lnTo>
                  <a:pt x="144868" y="76288"/>
                </a:lnTo>
                <a:lnTo>
                  <a:pt x="164185" y="70192"/>
                </a:lnTo>
                <a:lnTo>
                  <a:pt x="201104" y="58293"/>
                </a:lnTo>
                <a:lnTo>
                  <a:pt x="215074" y="53428"/>
                </a:lnTo>
                <a:lnTo>
                  <a:pt x="225666" y="48552"/>
                </a:lnTo>
                <a:lnTo>
                  <a:pt x="234696" y="45237"/>
                </a:lnTo>
                <a:lnTo>
                  <a:pt x="242290" y="43357"/>
                </a:lnTo>
                <a:lnTo>
                  <a:pt x="248602" y="42760"/>
                </a:lnTo>
                <a:lnTo>
                  <a:pt x="230314" y="19812"/>
                </a:lnTo>
                <a:lnTo>
                  <a:pt x="193738" y="47332"/>
                </a:lnTo>
                <a:lnTo>
                  <a:pt x="156337" y="66192"/>
                </a:lnTo>
                <a:lnTo>
                  <a:pt x="144868" y="70192"/>
                </a:lnTo>
                <a:lnTo>
                  <a:pt x="144868" y="27520"/>
                </a:lnTo>
                <a:lnTo>
                  <a:pt x="155536" y="18288"/>
                </a:lnTo>
                <a:lnTo>
                  <a:pt x="126580" y="4572"/>
                </a:lnTo>
                <a:lnTo>
                  <a:pt x="126809" y="16357"/>
                </a:lnTo>
                <a:lnTo>
                  <a:pt x="127342" y="35877"/>
                </a:lnTo>
                <a:lnTo>
                  <a:pt x="127812" y="61048"/>
                </a:lnTo>
                <a:lnTo>
                  <a:pt x="127939" y="74752"/>
                </a:lnTo>
                <a:lnTo>
                  <a:pt x="128041" y="91528"/>
                </a:lnTo>
                <a:lnTo>
                  <a:pt x="128168" y="100774"/>
                </a:lnTo>
                <a:lnTo>
                  <a:pt x="128676" y="110998"/>
                </a:lnTo>
                <a:lnTo>
                  <a:pt x="132676" y="118872"/>
                </a:lnTo>
                <a:lnTo>
                  <a:pt x="140106" y="123050"/>
                </a:lnTo>
                <a:lnTo>
                  <a:pt x="150964" y="123634"/>
                </a:lnTo>
                <a:lnTo>
                  <a:pt x="242506" y="123634"/>
                </a:lnTo>
                <a:lnTo>
                  <a:pt x="251929" y="122732"/>
                </a:lnTo>
                <a:lnTo>
                  <a:pt x="259638" y="119824"/>
                </a:lnTo>
                <a:lnTo>
                  <a:pt x="265645" y="114642"/>
                </a:lnTo>
                <a:lnTo>
                  <a:pt x="267411" y="111442"/>
                </a:lnTo>
                <a:lnTo>
                  <a:pt x="269938" y="106870"/>
                </a:lnTo>
                <a:close/>
              </a:path>
              <a:path w="1793875" h="282575">
                <a:moveTo>
                  <a:pt x="433197" y="166306"/>
                </a:moveTo>
                <a:lnTo>
                  <a:pt x="411861" y="143446"/>
                </a:lnTo>
                <a:lnTo>
                  <a:pt x="394995" y="158686"/>
                </a:lnTo>
                <a:lnTo>
                  <a:pt x="369100" y="158686"/>
                </a:lnTo>
                <a:lnTo>
                  <a:pt x="369100" y="111442"/>
                </a:lnTo>
                <a:lnTo>
                  <a:pt x="417957" y="111442"/>
                </a:lnTo>
                <a:lnTo>
                  <a:pt x="411759" y="103822"/>
                </a:lnTo>
                <a:lnTo>
                  <a:pt x="398043" y="86956"/>
                </a:lnTo>
                <a:lnTo>
                  <a:pt x="381279" y="103822"/>
                </a:lnTo>
                <a:lnTo>
                  <a:pt x="332511" y="103822"/>
                </a:lnTo>
                <a:lnTo>
                  <a:pt x="337985" y="94361"/>
                </a:lnTo>
                <a:lnTo>
                  <a:pt x="343179" y="84493"/>
                </a:lnTo>
                <a:lnTo>
                  <a:pt x="348437" y="74244"/>
                </a:lnTo>
                <a:lnTo>
                  <a:pt x="353860" y="64096"/>
                </a:lnTo>
                <a:lnTo>
                  <a:pt x="430149" y="64096"/>
                </a:lnTo>
                <a:lnTo>
                  <a:pt x="424916" y="58000"/>
                </a:lnTo>
                <a:lnTo>
                  <a:pt x="411861" y="42760"/>
                </a:lnTo>
                <a:lnTo>
                  <a:pt x="394995" y="58000"/>
                </a:lnTo>
                <a:lnTo>
                  <a:pt x="356882" y="58000"/>
                </a:lnTo>
                <a:lnTo>
                  <a:pt x="359460" y="51079"/>
                </a:lnTo>
                <a:lnTo>
                  <a:pt x="362610" y="43713"/>
                </a:lnTo>
                <a:lnTo>
                  <a:pt x="370611" y="25996"/>
                </a:lnTo>
                <a:lnTo>
                  <a:pt x="379755" y="19812"/>
                </a:lnTo>
                <a:lnTo>
                  <a:pt x="352323" y="4572"/>
                </a:lnTo>
                <a:lnTo>
                  <a:pt x="344030" y="39763"/>
                </a:lnTo>
                <a:lnTo>
                  <a:pt x="332841" y="74371"/>
                </a:lnTo>
                <a:lnTo>
                  <a:pt x="318884" y="107835"/>
                </a:lnTo>
                <a:lnTo>
                  <a:pt x="302031" y="140398"/>
                </a:lnTo>
                <a:lnTo>
                  <a:pt x="305079" y="141922"/>
                </a:lnTo>
                <a:lnTo>
                  <a:pt x="311048" y="135026"/>
                </a:lnTo>
                <a:lnTo>
                  <a:pt x="317461" y="127825"/>
                </a:lnTo>
                <a:lnTo>
                  <a:pt x="324154" y="120065"/>
                </a:lnTo>
                <a:lnTo>
                  <a:pt x="331000" y="111442"/>
                </a:lnTo>
                <a:lnTo>
                  <a:pt x="352323" y="111442"/>
                </a:lnTo>
                <a:lnTo>
                  <a:pt x="352323" y="158686"/>
                </a:lnTo>
                <a:lnTo>
                  <a:pt x="303555" y="158686"/>
                </a:lnTo>
                <a:lnTo>
                  <a:pt x="314236" y="169354"/>
                </a:lnTo>
                <a:lnTo>
                  <a:pt x="329463" y="166306"/>
                </a:lnTo>
                <a:lnTo>
                  <a:pt x="352323" y="166306"/>
                </a:lnTo>
                <a:lnTo>
                  <a:pt x="352323" y="230403"/>
                </a:lnTo>
                <a:lnTo>
                  <a:pt x="353860" y="238023"/>
                </a:lnTo>
                <a:lnTo>
                  <a:pt x="352323" y="244119"/>
                </a:lnTo>
                <a:lnTo>
                  <a:pt x="346227" y="248691"/>
                </a:lnTo>
                <a:lnTo>
                  <a:pt x="362991" y="267081"/>
                </a:lnTo>
                <a:lnTo>
                  <a:pt x="392290" y="231927"/>
                </a:lnTo>
                <a:lnTo>
                  <a:pt x="424053" y="202971"/>
                </a:lnTo>
                <a:lnTo>
                  <a:pt x="421005" y="199923"/>
                </a:lnTo>
                <a:lnTo>
                  <a:pt x="369100" y="231927"/>
                </a:lnTo>
                <a:lnTo>
                  <a:pt x="369100" y="166306"/>
                </a:lnTo>
                <a:lnTo>
                  <a:pt x="433197" y="166306"/>
                </a:lnTo>
                <a:close/>
              </a:path>
              <a:path w="1793875" h="282575">
                <a:moveTo>
                  <a:pt x="581113" y="112966"/>
                </a:moveTo>
                <a:lnTo>
                  <a:pt x="561301" y="90004"/>
                </a:lnTo>
                <a:lnTo>
                  <a:pt x="544550" y="106870"/>
                </a:lnTo>
                <a:lnTo>
                  <a:pt x="500253" y="106870"/>
                </a:lnTo>
                <a:lnTo>
                  <a:pt x="500253" y="25996"/>
                </a:lnTo>
                <a:lnTo>
                  <a:pt x="510921" y="18288"/>
                </a:lnTo>
                <a:lnTo>
                  <a:pt x="483489" y="4572"/>
                </a:lnTo>
                <a:lnTo>
                  <a:pt x="483489" y="106870"/>
                </a:lnTo>
                <a:lnTo>
                  <a:pt x="419481" y="106870"/>
                </a:lnTo>
                <a:lnTo>
                  <a:pt x="430149" y="117538"/>
                </a:lnTo>
                <a:lnTo>
                  <a:pt x="439293" y="114490"/>
                </a:lnTo>
                <a:lnTo>
                  <a:pt x="446913" y="112966"/>
                </a:lnTo>
                <a:lnTo>
                  <a:pt x="483489" y="112966"/>
                </a:lnTo>
                <a:lnTo>
                  <a:pt x="483489" y="280797"/>
                </a:lnTo>
                <a:lnTo>
                  <a:pt x="501777" y="270129"/>
                </a:lnTo>
                <a:lnTo>
                  <a:pt x="500888" y="262115"/>
                </a:lnTo>
                <a:lnTo>
                  <a:pt x="500443" y="254076"/>
                </a:lnTo>
                <a:lnTo>
                  <a:pt x="500329" y="248691"/>
                </a:lnTo>
                <a:lnTo>
                  <a:pt x="500253" y="112966"/>
                </a:lnTo>
                <a:lnTo>
                  <a:pt x="581113" y="112966"/>
                </a:lnTo>
                <a:close/>
              </a:path>
              <a:path w="1793875" h="282575">
                <a:moveTo>
                  <a:pt x="764197" y="187731"/>
                </a:moveTo>
                <a:lnTo>
                  <a:pt x="722947" y="158686"/>
                </a:lnTo>
                <a:lnTo>
                  <a:pt x="719899" y="161734"/>
                </a:lnTo>
                <a:lnTo>
                  <a:pt x="729310" y="172694"/>
                </a:lnTo>
                <a:lnTo>
                  <a:pt x="736892" y="182778"/>
                </a:lnTo>
                <a:lnTo>
                  <a:pt x="742467" y="192265"/>
                </a:lnTo>
                <a:lnTo>
                  <a:pt x="745896" y="201447"/>
                </a:lnTo>
                <a:lnTo>
                  <a:pt x="748944" y="209067"/>
                </a:lnTo>
                <a:lnTo>
                  <a:pt x="750468" y="213639"/>
                </a:lnTo>
                <a:lnTo>
                  <a:pt x="755053" y="213639"/>
                </a:lnTo>
                <a:lnTo>
                  <a:pt x="756564" y="210591"/>
                </a:lnTo>
                <a:lnTo>
                  <a:pt x="762660" y="201447"/>
                </a:lnTo>
                <a:lnTo>
                  <a:pt x="764197" y="196875"/>
                </a:lnTo>
                <a:lnTo>
                  <a:pt x="764197" y="187731"/>
                </a:lnTo>
                <a:close/>
              </a:path>
              <a:path w="1793875" h="282575">
                <a:moveTo>
                  <a:pt x="765708" y="116014"/>
                </a:moveTo>
                <a:lnTo>
                  <a:pt x="724471" y="91528"/>
                </a:lnTo>
                <a:lnTo>
                  <a:pt x="722947" y="96100"/>
                </a:lnTo>
                <a:lnTo>
                  <a:pt x="731507" y="105283"/>
                </a:lnTo>
                <a:lnTo>
                  <a:pt x="738797" y="114287"/>
                </a:lnTo>
                <a:lnTo>
                  <a:pt x="744664" y="122999"/>
                </a:lnTo>
                <a:lnTo>
                  <a:pt x="748944" y="131254"/>
                </a:lnTo>
                <a:lnTo>
                  <a:pt x="753516" y="138874"/>
                </a:lnTo>
                <a:lnTo>
                  <a:pt x="755053" y="141922"/>
                </a:lnTo>
                <a:lnTo>
                  <a:pt x="758088" y="141922"/>
                </a:lnTo>
                <a:lnTo>
                  <a:pt x="761136" y="140398"/>
                </a:lnTo>
                <a:lnTo>
                  <a:pt x="762660" y="134302"/>
                </a:lnTo>
                <a:lnTo>
                  <a:pt x="765708" y="129730"/>
                </a:lnTo>
                <a:lnTo>
                  <a:pt x="765708" y="116014"/>
                </a:lnTo>
                <a:close/>
              </a:path>
              <a:path w="1793875" h="282575">
                <a:moveTo>
                  <a:pt x="869442" y="45808"/>
                </a:moveTo>
                <a:lnTo>
                  <a:pt x="862266" y="38188"/>
                </a:lnTo>
                <a:lnTo>
                  <a:pt x="844969" y="19812"/>
                </a:lnTo>
                <a:lnTo>
                  <a:pt x="826668" y="38188"/>
                </a:lnTo>
                <a:lnTo>
                  <a:pt x="684847" y="38188"/>
                </a:lnTo>
                <a:lnTo>
                  <a:pt x="689419" y="33616"/>
                </a:lnTo>
                <a:lnTo>
                  <a:pt x="693991" y="27520"/>
                </a:lnTo>
                <a:lnTo>
                  <a:pt x="698563" y="19812"/>
                </a:lnTo>
                <a:lnTo>
                  <a:pt x="707707" y="15240"/>
                </a:lnTo>
                <a:lnTo>
                  <a:pt x="681799" y="0"/>
                </a:lnTo>
                <a:lnTo>
                  <a:pt x="661644" y="43802"/>
                </a:lnTo>
                <a:lnTo>
                  <a:pt x="629932" y="88150"/>
                </a:lnTo>
                <a:lnTo>
                  <a:pt x="608545" y="109918"/>
                </a:lnTo>
                <a:lnTo>
                  <a:pt x="610069" y="112966"/>
                </a:lnTo>
                <a:lnTo>
                  <a:pt x="642721" y="90385"/>
                </a:lnTo>
                <a:lnTo>
                  <a:pt x="673811" y="55816"/>
                </a:lnTo>
                <a:lnTo>
                  <a:pt x="681799" y="45808"/>
                </a:lnTo>
                <a:lnTo>
                  <a:pt x="869442" y="45808"/>
                </a:lnTo>
                <a:close/>
              </a:path>
              <a:path w="1793875" h="282575">
                <a:moveTo>
                  <a:pt x="886206" y="152590"/>
                </a:moveTo>
                <a:lnTo>
                  <a:pt x="863346" y="129730"/>
                </a:lnTo>
                <a:lnTo>
                  <a:pt x="846480" y="144970"/>
                </a:lnTo>
                <a:lnTo>
                  <a:pt x="831253" y="144970"/>
                </a:lnTo>
                <a:lnTo>
                  <a:pt x="832764" y="91528"/>
                </a:lnTo>
                <a:lnTo>
                  <a:pt x="838098" y="86956"/>
                </a:lnTo>
                <a:lnTo>
                  <a:pt x="843432" y="82384"/>
                </a:lnTo>
                <a:lnTo>
                  <a:pt x="841451" y="80860"/>
                </a:lnTo>
                <a:lnTo>
                  <a:pt x="823620" y="67144"/>
                </a:lnTo>
                <a:lnTo>
                  <a:pt x="816013" y="78562"/>
                </a:lnTo>
                <a:lnTo>
                  <a:pt x="816013" y="86956"/>
                </a:lnTo>
                <a:lnTo>
                  <a:pt x="814476" y="144970"/>
                </a:lnTo>
                <a:lnTo>
                  <a:pt x="812952" y="144970"/>
                </a:lnTo>
                <a:lnTo>
                  <a:pt x="812952" y="152590"/>
                </a:lnTo>
                <a:lnTo>
                  <a:pt x="809904" y="219735"/>
                </a:lnTo>
                <a:lnTo>
                  <a:pt x="672655" y="219735"/>
                </a:lnTo>
                <a:lnTo>
                  <a:pt x="681799" y="152590"/>
                </a:lnTo>
                <a:lnTo>
                  <a:pt x="812952" y="152590"/>
                </a:lnTo>
                <a:lnTo>
                  <a:pt x="812952" y="144970"/>
                </a:lnTo>
                <a:lnTo>
                  <a:pt x="683323" y="144970"/>
                </a:lnTo>
                <a:lnTo>
                  <a:pt x="689419" y="86956"/>
                </a:lnTo>
                <a:lnTo>
                  <a:pt x="816013" y="86956"/>
                </a:lnTo>
                <a:lnTo>
                  <a:pt x="816013" y="78562"/>
                </a:lnTo>
                <a:lnTo>
                  <a:pt x="814476" y="80860"/>
                </a:lnTo>
                <a:lnTo>
                  <a:pt x="689419" y="80860"/>
                </a:lnTo>
                <a:lnTo>
                  <a:pt x="672655" y="70192"/>
                </a:lnTo>
                <a:lnTo>
                  <a:pt x="666559" y="144970"/>
                </a:lnTo>
                <a:lnTo>
                  <a:pt x="607034" y="144970"/>
                </a:lnTo>
                <a:lnTo>
                  <a:pt x="616178" y="155638"/>
                </a:lnTo>
                <a:lnTo>
                  <a:pt x="634555" y="152590"/>
                </a:lnTo>
                <a:lnTo>
                  <a:pt x="665035" y="152590"/>
                </a:lnTo>
                <a:lnTo>
                  <a:pt x="657415" y="215163"/>
                </a:lnTo>
                <a:lnTo>
                  <a:pt x="646747" y="221259"/>
                </a:lnTo>
                <a:lnTo>
                  <a:pt x="663511" y="238023"/>
                </a:lnTo>
                <a:lnTo>
                  <a:pt x="672655" y="227355"/>
                </a:lnTo>
                <a:lnTo>
                  <a:pt x="808380" y="227355"/>
                </a:lnTo>
                <a:lnTo>
                  <a:pt x="806691" y="240499"/>
                </a:lnTo>
                <a:lnTo>
                  <a:pt x="803998" y="250075"/>
                </a:lnTo>
                <a:lnTo>
                  <a:pt x="800455" y="255955"/>
                </a:lnTo>
                <a:lnTo>
                  <a:pt x="796188" y="257937"/>
                </a:lnTo>
                <a:lnTo>
                  <a:pt x="790448" y="257390"/>
                </a:lnTo>
                <a:lnTo>
                  <a:pt x="782281" y="255841"/>
                </a:lnTo>
                <a:lnTo>
                  <a:pt x="758088" y="250215"/>
                </a:lnTo>
                <a:lnTo>
                  <a:pt x="758088" y="256413"/>
                </a:lnTo>
                <a:lnTo>
                  <a:pt x="772058" y="262394"/>
                </a:lnTo>
                <a:lnTo>
                  <a:pt x="781900" y="268795"/>
                </a:lnTo>
                <a:lnTo>
                  <a:pt x="787438" y="275488"/>
                </a:lnTo>
                <a:lnTo>
                  <a:pt x="788568" y="282321"/>
                </a:lnTo>
                <a:lnTo>
                  <a:pt x="798868" y="279704"/>
                </a:lnTo>
                <a:lnTo>
                  <a:pt x="820661" y="257937"/>
                </a:lnTo>
                <a:lnTo>
                  <a:pt x="822477" y="250456"/>
                </a:lnTo>
                <a:lnTo>
                  <a:pt x="823950" y="239979"/>
                </a:lnTo>
                <a:lnTo>
                  <a:pt x="825144" y="227355"/>
                </a:lnTo>
                <a:lnTo>
                  <a:pt x="880110" y="227355"/>
                </a:lnTo>
                <a:lnTo>
                  <a:pt x="872959" y="219735"/>
                </a:lnTo>
                <a:lnTo>
                  <a:pt x="857250" y="202971"/>
                </a:lnTo>
                <a:lnTo>
                  <a:pt x="840397" y="219735"/>
                </a:lnTo>
                <a:lnTo>
                  <a:pt x="826668" y="219735"/>
                </a:lnTo>
                <a:lnTo>
                  <a:pt x="831253" y="152590"/>
                </a:lnTo>
                <a:lnTo>
                  <a:pt x="886206" y="152590"/>
                </a:lnTo>
                <a:close/>
              </a:path>
              <a:path w="1793875" h="282575">
                <a:moveTo>
                  <a:pt x="980782" y="53428"/>
                </a:moveTo>
                <a:lnTo>
                  <a:pt x="946670" y="21894"/>
                </a:lnTo>
                <a:lnTo>
                  <a:pt x="934974" y="15240"/>
                </a:lnTo>
                <a:lnTo>
                  <a:pt x="933450" y="19812"/>
                </a:lnTo>
                <a:lnTo>
                  <a:pt x="942873" y="31064"/>
                </a:lnTo>
                <a:lnTo>
                  <a:pt x="950595" y="41998"/>
                </a:lnTo>
                <a:lnTo>
                  <a:pt x="956627" y="52908"/>
                </a:lnTo>
                <a:lnTo>
                  <a:pt x="960970" y="64096"/>
                </a:lnTo>
                <a:lnTo>
                  <a:pt x="962494" y="73240"/>
                </a:lnTo>
                <a:lnTo>
                  <a:pt x="965542" y="79336"/>
                </a:lnTo>
                <a:lnTo>
                  <a:pt x="970114" y="79336"/>
                </a:lnTo>
                <a:lnTo>
                  <a:pt x="971638" y="76288"/>
                </a:lnTo>
                <a:lnTo>
                  <a:pt x="976210" y="71716"/>
                </a:lnTo>
                <a:lnTo>
                  <a:pt x="979258" y="67144"/>
                </a:lnTo>
                <a:lnTo>
                  <a:pt x="980782" y="62572"/>
                </a:lnTo>
                <a:lnTo>
                  <a:pt x="980782" y="53428"/>
                </a:lnTo>
                <a:close/>
              </a:path>
              <a:path w="1793875" h="282575">
                <a:moveTo>
                  <a:pt x="1012786" y="48856"/>
                </a:moveTo>
                <a:lnTo>
                  <a:pt x="1008214" y="47332"/>
                </a:lnTo>
                <a:lnTo>
                  <a:pt x="985888" y="98806"/>
                </a:lnTo>
                <a:lnTo>
                  <a:pt x="969111" y="136385"/>
                </a:lnTo>
                <a:lnTo>
                  <a:pt x="957770" y="159956"/>
                </a:lnTo>
                <a:lnTo>
                  <a:pt x="951738" y="169354"/>
                </a:lnTo>
                <a:lnTo>
                  <a:pt x="948690" y="172402"/>
                </a:lnTo>
                <a:lnTo>
                  <a:pt x="942594" y="173926"/>
                </a:lnTo>
                <a:lnTo>
                  <a:pt x="925830" y="173926"/>
                </a:lnTo>
                <a:lnTo>
                  <a:pt x="919734" y="172402"/>
                </a:lnTo>
                <a:lnTo>
                  <a:pt x="919734" y="178587"/>
                </a:lnTo>
                <a:lnTo>
                  <a:pt x="946251" y="200736"/>
                </a:lnTo>
                <a:lnTo>
                  <a:pt x="946023" y="207543"/>
                </a:lnTo>
                <a:lnTo>
                  <a:pt x="945210" y="215506"/>
                </a:lnTo>
                <a:lnTo>
                  <a:pt x="944118" y="224307"/>
                </a:lnTo>
                <a:lnTo>
                  <a:pt x="942594" y="233451"/>
                </a:lnTo>
                <a:lnTo>
                  <a:pt x="941070" y="239547"/>
                </a:lnTo>
                <a:lnTo>
                  <a:pt x="941070" y="245643"/>
                </a:lnTo>
                <a:lnTo>
                  <a:pt x="942606" y="248742"/>
                </a:lnTo>
                <a:lnTo>
                  <a:pt x="944118" y="253365"/>
                </a:lnTo>
                <a:lnTo>
                  <a:pt x="945642" y="256413"/>
                </a:lnTo>
                <a:lnTo>
                  <a:pt x="950214" y="259461"/>
                </a:lnTo>
                <a:lnTo>
                  <a:pt x="957834" y="259461"/>
                </a:lnTo>
                <a:lnTo>
                  <a:pt x="962494" y="258635"/>
                </a:lnTo>
                <a:lnTo>
                  <a:pt x="965149" y="254076"/>
                </a:lnTo>
                <a:lnTo>
                  <a:pt x="966063" y="246087"/>
                </a:lnTo>
                <a:lnTo>
                  <a:pt x="965542" y="234975"/>
                </a:lnTo>
                <a:lnTo>
                  <a:pt x="963777" y="222999"/>
                </a:lnTo>
                <a:lnTo>
                  <a:pt x="962875" y="212305"/>
                </a:lnTo>
                <a:lnTo>
                  <a:pt x="962533" y="203047"/>
                </a:lnTo>
                <a:lnTo>
                  <a:pt x="962494" y="178587"/>
                </a:lnTo>
                <a:lnTo>
                  <a:pt x="964031" y="175539"/>
                </a:lnTo>
                <a:lnTo>
                  <a:pt x="964679" y="173926"/>
                </a:lnTo>
                <a:lnTo>
                  <a:pt x="967994" y="165798"/>
                </a:lnTo>
                <a:lnTo>
                  <a:pt x="977544" y="141351"/>
                </a:lnTo>
                <a:lnTo>
                  <a:pt x="992517" y="102336"/>
                </a:lnTo>
                <a:lnTo>
                  <a:pt x="1012786" y="48856"/>
                </a:lnTo>
                <a:close/>
              </a:path>
              <a:path w="1793875" h="282575">
                <a:moveTo>
                  <a:pt x="1185189" y="82384"/>
                </a:moveTo>
                <a:lnTo>
                  <a:pt x="1183754" y="80860"/>
                </a:lnTo>
                <a:lnTo>
                  <a:pt x="1176616" y="73240"/>
                </a:lnTo>
                <a:lnTo>
                  <a:pt x="1163764" y="59524"/>
                </a:lnTo>
                <a:lnTo>
                  <a:pt x="1150048" y="73240"/>
                </a:lnTo>
                <a:lnTo>
                  <a:pt x="1055458" y="73240"/>
                </a:lnTo>
                <a:lnTo>
                  <a:pt x="1061758" y="59524"/>
                </a:lnTo>
                <a:lnTo>
                  <a:pt x="1066939" y="48094"/>
                </a:lnTo>
                <a:lnTo>
                  <a:pt x="1070965" y="38950"/>
                </a:lnTo>
                <a:lnTo>
                  <a:pt x="1073848" y="32092"/>
                </a:lnTo>
                <a:lnTo>
                  <a:pt x="1076896" y="25996"/>
                </a:lnTo>
                <a:lnTo>
                  <a:pt x="1081468" y="19812"/>
                </a:lnTo>
                <a:lnTo>
                  <a:pt x="1087564" y="16764"/>
                </a:lnTo>
                <a:lnTo>
                  <a:pt x="1060030" y="3048"/>
                </a:lnTo>
                <a:lnTo>
                  <a:pt x="1046734" y="52425"/>
                </a:lnTo>
                <a:lnTo>
                  <a:pt x="1029855" y="94449"/>
                </a:lnTo>
                <a:lnTo>
                  <a:pt x="1007618" y="133350"/>
                </a:lnTo>
                <a:lnTo>
                  <a:pt x="994498" y="151066"/>
                </a:lnTo>
                <a:lnTo>
                  <a:pt x="999070" y="155638"/>
                </a:lnTo>
                <a:lnTo>
                  <a:pt x="1026934" y="123063"/>
                </a:lnTo>
                <a:lnTo>
                  <a:pt x="1038288" y="105600"/>
                </a:lnTo>
                <a:lnTo>
                  <a:pt x="1043838" y="97104"/>
                </a:lnTo>
                <a:lnTo>
                  <a:pt x="1049096" y="88912"/>
                </a:lnTo>
                <a:lnTo>
                  <a:pt x="1053934" y="80860"/>
                </a:lnTo>
                <a:lnTo>
                  <a:pt x="1151572" y="80860"/>
                </a:lnTo>
                <a:lnTo>
                  <a:pt x="1131760" y="122110"/>
                </a:lnTo>
                <a:lnTo>
                  <a:pt x="1136332" y="123634"/>
                </a:lnTo>
                <a:lnTo>
                  <a:pt x="1145108" y="112191"/>
                </a:lnTo>
                <a:lnTo>
                  <a:pt x="1152906" y="103009"/>
                </a:lnTo>
                <a:lnTo>
                  <a:pt x="1159256" y="96126"/>
                </a:lnTo>
                <a:lnTo>
                  <a:pt x="1163764" y="91528"/>
                </a:lnTo>
                <a:lnTo>
                  <a:pt x="1169860" y="86956"/>
                </a:lnTo>
                <a:lnTo>
                  <a:pt x="1175956" y="83908"/>
                </a:lnTo>
                <a:lnTo>
                  <a:pt x="1185189" y="82384"/>
                </a:lnTo>
                <a:close/>
              </a:path>
              <a:path w="1793875" h="282575">
                <a:moveTo>
                  <a:pt x="1192822" y="259461"/>
                </a:moveTo>
                <a:lnTo>
                  <a:pt x="1157300" y="239750"/>
                </a:lnTo>
                <a:lnTo>
                  <a:pt x="1128712" y="207543"/>
                </a:lnTo>
                <a:lnTo>
                  <a:pt x="1108710" y="165023"/>
                </a:lnTo>
                <a:lnTo>
                  <a:pt x="1097203" y="112966"/>
                </a:lnTo>
                <a:lnTo>
                  <a:pt x="1096708" y="109918"/>
                </a:lnTo>
                <a:lnTo>
                  <a:pt x="1102804" y="103822"/>
                </a:lnTo>
                <a:lnTo>
                  <a:pt x="1076896" y="90004"/>
                </a:lnTo>
                <a:lnTo>
                  <a:pt x="1069644" y="157391"/>
                </a:lnTo>
                <a:lnTo>
                  <a:pt x="1050886" y="207543"/>
                </a:lnTo>
                <a:lnTo>
                  <a:pt x="1018120" y="247980"/>
                </a:lnTo>
                <a:lnTo>
                  <a:pt x="967066" y="279273"/>
                </a:lnTo>
                <a:lnTo>
                  <a:pt x="968603" y="282321"/>
                </a:lnTo>
                <a:lnTo>
                  <a:pt x="1013167" y="262686"/>
                </a:lnTo>
                <a:lnTo>
                  <a:pt x="1050886" y="230403"/>
                </a:lnTo>
                <a:lnTo>
                  <a:pt x="1078407" y="182549"/>
                </a:lnTo>
                <a:lnTo>
                  <a:pt x="1092136" y="112966"/>
                </a:lnTo>
                <a:lnTo>
                  <a:pt x="1095298" y="141541"/>
                </a:lnTo>
                <a:lnTo>
                  <a:pt x="1107351" y="191274"/>
                </a:lnTo>
                <a:lnTo>
                  <a:pt x="1126490" y="231571"/>
                </a:lnTo>
                <a:lnTo>
                  <a:pt x="1151013" y="263639"/>
                </a:lnTo>
                <a:lnTo>
                  <a:pt x="1165288" y="276225"/>
                </a:lnTo>
                <a:lnTo>
                  <a:pt x="1170203" y="270256"/>
                </a:lnTo>
                <a:lnTo>
                  <a:pt x="1175994" y="266128"/>
                </a:lnTo>
                <a:lnTo>
                  <a:pt x="1182928" y="264020"/>
                </a:lnTo>
                <a:lnTo>
                  <a:pt x="1191285" y="264033"/>
                </a:lnTo>
                <a:lnTo>
                  <a:pt x="1192822" y="259461"/>
                </a:lnTo>
                <a:close/>
              </a:path>
              <a:path w="1793875" h="282575">
                <a:moveTo>
                  <a:pt x="1345311" y="105346"/>
                </a:moveTo>
                <a:lnTo>
                  <a:pt x="1327023" y="85432"/>
                </a:lnTo>
                <a:lnTo>
                  <a:pt x="1313307" y="97726"/>
                </a:lnTo>
                <a:lnTo>
                  <a:pt x="1293495" y="97726"/>
                </a:lnTo>
                <a:lnTo>
                  <a:pt x="1293495" y="42760"/>
                </a:lnTo>
                <a:lnTo>
                  <a:pt x="1293495" y="38188"/>
                </a:lnTo>
                <a:lnTo>
                  <a:pt x="1305509" y="36817"/>
                </a:lnTo>
                <a:lnTo>
                  <a:pt x="1316545" y="35140"/>
                </a:lnTo>
                <a:lnTo>
                  <a:pt x="1326705" y="33477"/>
                </a:lnTo>
                <a:lnTo>
                  <a:pt x="1336167" y="32092"/>
                </a:lnTo>
                <a:lnTo>
                  <a:pt x="1319403" y="12192"/>
                </a:lnTo>
                <a:lnTo>
                  <a:pt x="1312824" y="16548"/>
                </a:lnTo>
                <a:lnTo>
                  <a:pt x="1304531" y="20624"/>
                </a:lnTo>
                <a:lnTo>
                  <a:pt x="1255191" y="37071"/>
                </a:lnTo>
                <a:lnTo>
                  <a:pt x="1227861" y="42760"/>
                </a:lnTo>
                <a:lnTo>
                  <a:pt x="1227861" y="47332"/>
                </a:lnTo>
                <a:lnTo>
                  <a:pt x="1237005" y="47053"/>
                </a:lnTo>
                <a:lnTo>
                  <a:pt x="1248435" y="46189"/>
                </a:lnTo>
                <a:lnTo>
                  <a:pt x="1262151" y="44767"/>
                </a:lnTo>
                <a:lnTo>
                  <a:pt x="1278166" y="42760"/>
                </a:lnTo>
                <a:lnTo>
                  <a:pt x="1278166" y="97726"/>
                </a:lnTo>
                <a:lnTo>
                  <a:pt x="1217193" y="97726"/>
                </a:lnTo>
                <a:lnTo>
                  <a:pt x="1227861" y="108394"/>
                </a:lnTo>
                <a:lnTo>
                  <a:pt x="1234948" y="107276"/>
                </a:lnTo>
                <a:lnTo>
                  <a:pt x="1242339" y="106299"/>
                </a:lnTo>
                <a:lnTo>
                  <a:pt x="1249718" y="105613"/>
                </a:lnTo>
                <a:lnTo>
                  <a:pt x="1256817" y="105346"/>
                </a:lnTo>
                <a:lnTo>
                  <a:pt x="1276629" y="105346"/>
                </a:lnTo>
                <a:lnTo>
                  <a:pt x="1272628" y="118478"/>
                </a:lnTo>
                <a:lnTo>
                  <a:pt x="1267485" y="132588"/>
                </a:lnTo>
                <a:lnTo>
                  <a:pt x="1260983" y="148018"/>
                </a:lnTo>
                <a:lnTo>
                  <a:pt x="1253655" y="163499"/>
                </a:lnTo>
                <a:lnTo>
                  <a:pt x="1246365" y="179298"/>
                </a:lnTo>
                <a:lnTo>
                  <a:pt x="1237957" y="195160"/>
                </a:lnTo>
                <a:lnTo>
                  <a:pt x="1228686" y="210718"/>
                </a:lnTo>
                <a:lnTo>
                  <a:pt x="1218717" y="225831"/>
                </a:lnTo>
                <a:lnTo>
                  <a:pt x="1221778" y="227355"/>
                </a:lnTo>
                <a:lnTo>
                  <a:pt x="1236573" y="211315"/>
                </a:lnTo>
                <a:lnTo>
                  <a:pt x="1251102" y="192684"/>
                </a:lnTo>
                <a:lnTo>
                  <a:pt x="1265059" y="171170"/>
                </a:lnTo>
                <a:lnTo>
                  <a:pt x="1278166" y="146494"/>
                </a:lnTo>
                <a:lnTo>
                  <a:pt x="1277937" y="184277"/>
                </a:lnTo>
                <a:lnTo>
                  <a:pt x="1277823" y="195160"/>
                </a:lnTo>
                <a:lnTo>
                  <a:pt x="1277378" y="225437"/>
                </a:lnTo>
                <a:lnTo>
                  <a:pt x="1276870" y="254889"/>
                </a:lnTo>
                <a:lnTo>
                  <a:pt x="1276629" y="280797"/>
                </a:lnTo>
                <a:lnTo>
                  <a:pt x="1295019" y="270129"/>
                </a:lnTo>
                <a:lnTo>
                  <a:pt x="1294777" y="250647"/>
                </a:lnTo>
                <a:lnTo>
                  <a:pt x="1294307" y="225437"/>
                </a:lnTo>
                <a:lnTo>
                  <a:pt x="1293749" y="186207"/>
                </a:lnTo>
                <a:lnTo>
                  <a:pt x="1293533" y="146494"/>
                </a:lnTo>
                <a:lnTo>
                  <a:pt x="1293495" y="137350"/>
                </a:lnTo>
                <a:lnTo>
                  <a:pt x="1301838" y="146494"/>
                </a:lnTo>
                <a:lnTo>
                  <a:pt x="1308544" y="155257"/>
                </a:lnTo>
                <a:lnTo>
                  <a:pt x="1313853" y="163499"/>
                </a:lnTo>
                <a:lnTo>
                  <a:pt x="1317879" y="170878"/>
                </a:lnTo>
                <a:lnTo>
                  <a:pt x="1320927" y="177063"/>
                </a:lnTo>
                <a:lnTo>
                  <a:pt x="1322451" y="180111"/>
                </a:lnTo>
                <a:lnTo>
                  <a:pt x="1327023" y="180111"/>
                </a:lnTo>
                <a:lnTo>
                  <a:pt x="1328547" y="178587"/>
                </a:lnTo>
                <a:lnTo>
                  <a:pt x="1330071" y="173926"/>
                </a:lnTo>
                <a:lnTo>
                  <a:pt x="1333119" y="170878"/>
                </a:lnTo>
                <a:lnTo>
                  <a:pt x="1333119" y="157162"/>
                </a:lnTo>
                <a:lnTo>
                  <a:pt x="1330071" y="152590"/>
                </a:lnTo>
                <a:lnTo>
                  <a:pt x="1323975" y="148018"/>
                </a:lnTo>
                <a:lnTo>
                  <a:pt x="1318564" y="143687"/>
                </a:lnTo>
                <a:lnTo>
                  <a:pt x="1311592" y="139636"/>
                </a:lnTo>
                <a:lnTo>
                  <a:pt x="1306842" y="137350"/>
                </a:lnTo>
                <a:lnTo>
                  <a:pt x="1303185" y="135597"/>
                </a:lnTo>
                <a:lnTo>
                  <a:pt x="1293495" y="131254"/>
                </a:lnTo>
                <a:lnTo>
                  <a:pt x="1293495" y="105346"/>
                </a:lnTo>
                <a:lnTo>
                  <a:pt x="1345311" y="105346"/>
                </a:lnTo>
                <a:close/>
              </a:path>
              <a:path w="1793875" h="282575">
                <a:moveTo>
                  <a:pt x="1481035" y="53428"/>
                </a:moveTo>
                <a:lnTo>
                  <a:pt x="1474381" y="47332"/>
                </a:lnTo>
                <a:lnTo>
                  <a:pt x="1462747" y="36664"/>
                </a:lnTo>
                <a:lnTo>
                  <a:pt x="1453603" y="47332"/>
                </a:lnTo>
                <a:lnTo>
                  <a:pt x="1389507" y="47332"/>
                </a:lnTo>
                <a:lnTo>
                  <a:pt x="1398143" y="37045"/>
                </a:lnTo>
                <a:lnTo>
                  <a:pt x="1405585" y="29235"/>
                </a:lnTo>
                <a:lnTo>
                  <a:pt x="1411884" y="23977"/>
                </a:lnTo>
                <a:lnTo>
                  <a:pt x="1417040" y="21424"/>
                </a:lnTo>
                <a:lnTo>
                  <a:pt x="1395603" y="6096"/>
                </a:lnTo>
                <a:lnTo>
                  <a:pt x="1372743" y="48856"/>
                </a:lnTo>
                <a:lnTo>
                  <a:pt x="1348943" y="79717"/>
                </a:lnTo>
                <a:lnTo>
                  <a:pt x="1339215" y="90004"/>
                </a:lnTo>
                <a:lnTo>
                  <a:pt x="1342263" y="93052"/>
                </a:lnTo>
                <a:lnTo>
                  <a:pt x="1351140" y="86182"/>
                </a:lnTo>
                <a:lnTo>
                  <a:pt x="1359598" y="79146"/>
                </a:lnTo>
                <a:lnTo>
                  <a:pt x="1367764" y="71843"/>
                </a:lnTo>
                <a:lnTo>
                  <a:pt x="1375791" y="64096"/>
                </a:lnTo>
                <a:lnTo>
                  <a:pt x="1380972" y="72085"/>
                </a:lnTo>
                <a:lnTo>
                  <a:pt x="1385316" y="79908"/>
                </a:lnTo>
                <a:lnTo>
                  <a:pt x="1389570" y="88480"/>
                </a:lnTo>
                <a:lnTo>
                  <a:pt x="1392555" y="94576"/>
                </a:lnTo>
                <a:lnTo>
                  <a:pt x="1394079" y="100774"/>
                </a:lnTo>
                <a:lnTo>
                  <a:pt x="1395603" y="102298"/>
                </a:lnTo>
                <a:lnTo>
                  <a:pt x="1398739" y="102298"/>
                </a:lnTo>
                <a:lnTo>
                  <a:pt x="1400263" y="100774"/>
                </a:lnTo>
                <a:lnTo>
                  <a:pt x="1403311" y="96100"/>
                </a:lnTo>
                <a:lnTo>
                  <a:pt x="1406359" y="93052"/>
                </a:lnTo>
                <a:lnTo>
                  <a:pt x="1407883" y="88480"/>
                </a:lnTo>
                <a:lnTo>
                  <a:pt x="1407883" y="82384"/>
                </a:lnTo>
                <a:lnTo>
                  <a:pt x="1383919" y="64096"/>
                </a:lnTo>
                <a:lnTo>
                  <a:pt x="1377315" y="61048"/>
                </a:lnTo>
                <a:lnTo>
                  <a:pt x="1386459" y="53428"/>
                </a:lnTo>
                <a:lnTo>
                  <a:pt x="1453603" y="53428"/>
                </a:lnTo>
                <a:lnTo>
                  <a:pt x="1423390" y="89484"/>
                </a:lnTo>
                <a:lnTo>
                  <a:pt x="1393545" y="116395"/>
                </a:lnTo>
                <a:lnTo>
                  <a:pt x="1355979" y="142494"/>
                </a:lnTo>
                <a:lnTo>
                  <a:pt x="1337691" y="152590"/>
                </a:lnTo>
                <a:lnTo>
                  <a:pt x="1339215" y="157162"/>
                </a:lnTo>
                <a:lnTo>
                  <a:pt x="1385760" y="135953"/>
                </a:lnTo>
                <a:lnTo>
                  <a:pt x="1418551" y="112191"/>
                </a:lnTo>
                <a:lnTo>
                  <a:pt x="1435328" y="96100"/>
                </a:lnTo>
                <a:lnTo>
                  <a:pt x="1443583" y="88442"/>
                </a:lnTo>
                <a:lnTo>
                  <a:pt x="1452270" y="79336"/>
                </a:lnTo>
                <a:lnTo>
                  <a:pt x="1461236" y="69100"/>
                </a:lnTo>
                <a:lnTo>
                  <a:pt x="1470367" y="58000"/>
                </a:lnTo>
                <a:lnTo>
                  <a:pt x="1481035" y="53428"/>
                </a:lnTo>
                <a:close/>
              </a:path>
              <a:path w="1793875" h="282575">
                <a:moveTo>
                  <a:pt x="1493240" y="167830"/>
                </a:moveTo>
                <a:lnTo>
                  <a:pt x="1486585" y="161734"/>
                </a:lnTo>
                <a:lnTo>
                  <a:pt x="1474939" y="151066"/>
                </a:lnTo>
                <a:lnTo>
                  <a:pt x="1465795" y="161734"/>
                </a:lnTo>
                <a:lnTo>
                  <a:pt x="1407883" y="161734"/>
                </a:lnTo>
                <a:lnTo>
                  <a:pt x="1416761" y="153428"/>
                </a:lnTo>
                <a:lnTo>
                  <a:pt x="1425219" y="146685"/>
                </a:lnTo>
                <a:lnTo>
                  <a:pt x="1433385" y="141376"/>
                </a:lnTo>
                <a:lnTo>
                  <a:pt x="1441411" y="137350"/>
                </a:lnTo>
                <a:lnTo>
                  <a:pt x="1420075" y="119062"/>
                </a:lnTo>
                <a:lnTo>
                  <a:pt x="1412328" y="131902"/>
                </a:lnTo>
                <a:lnTo>
                  <a:pt x="1402727" y="145161"/>
                </a:lnTo>
                <a:lnTo>
                  <a:pt x="1391107" y="158711"/>
                </a:lnTo>
                <a:lnTo>
                  <a:pt x="1377315" y="172402"/>
                </a:lnTo>
                <a:lnTo>
                  <a:pt x="1363878" y="186220"/>
                </a:lnTo>
                <a:lnTo>
                  <a:pt x="1351026" y="198018"/>
                </a:lnTo>
                <a:lnTo>
                  <a:pt x="1338732" y="208076"/>
                </a:lnTo>
                <a:lnTo>
                  <a:pt x="1327023" y="216687"/>
                </a:lnTo>
                <a:lnTo>
                  <a:pt x="1330071" y="219735"/>
                </a:lnTo>
                <a:lnTo>
                  <a:pt x="1340015" y="214337"/>
                </a:lnTo>
                <a:lnTo>
                  <a:pt x="1351407" y="207352"/>
                </a:lnTo>
                <a:lnTo>
                  <a:pt x="1363929" y="198958"/>
                </a:lnTo>
                <a:lnTo>
                  <a:pt x="1377315" y="189255"/>
                </a:lnTo>
                <a:lnTo>
                  <a:pt x="1382471" y="197269"/>
                </a:lnTo>
                <a:lnTo>
                  <a:pt x="1386649" y="205270"/>
                </a:lnTo>
                <a:lnTo>
                  <a:pt x="1389951" y="213258"/>
                </a:lnTo>
                <a:lnTo>
                  <a:pt x="1392555" y="221259"/>
                </a:lnTo>
                <a:lnTo>
                  <a:pt x="1392555" y="227355"/>
                </a:lnTo>
                <a:lnTo>
                  <a:pt x="1394079" y="231927"/>
                </a:lnTo>
                <a:lnTo>
                  <a:pt x="1397228" y="231927"/>
                </a:lnTo>
                <a:lnTo>
                  <a:pt x="1406359" y="222783"/>
                </a:lnTo>
                <a:lnTo>
                  <a:pt x="1407883" y="218211"/>
                </a:lnTo>
                <a:lnTo>
                  <a:pt x="1407883" y="212115"/>
                </a:lnTo>
                <a:lnTo>
                  <a:pt x="1385227" y="189255"/>
                </a:lnTo>
                <a:lnTo>
                  <a:pt x="1380363" y="186207"/>
                </a:lnTo>
                <a:lnTo>
                  <a:pt x="1403311" y="167830"/>
                </a:lnTo>
                <a:lnTo>
                  <a:pt x="1465795" y="167830"/>
                </a:lnTo>
                <a:lnTo>
                  <a:pt x="1444269" y="199923"/>
                </a:lnTo>
                <a:lnTo>
                  <a:pt x="1408988" y="232295"/>
                </a:lnTo>
                <a:lnTo>
                  <a:pt x="1369695" y="254889"/>
                </a:lnTo>
                <a:lnTo>
                  <a:pt x="1322108" y="271399"/>
                </a:lnTo>
                <a:lnTo>
                  <a:pt x="1304163" y="276225"/>
                </a:lnTo>
                <a:lnTo>
                  <a:pt x="1304163" y="279273"/>
                </a:lnTo>
                <a:lnTo>
                  <a:pt x="1355598" y="269367"/>
                </a:lnTo>
                <a:lnTo>
                  <a:pt x="1395603" y="254889"/>
                </a:lnTo>
                <a:lnTo>
                  <a:pt x="1440903" y="225437"/>
                </a:lnTo>
                <a:lnTo>
                  <a:pt x="1469224" y="191922"/>
                </a:lnTo>
                <a:lnTo>
                  <a:pt x="1484083" y="172402"/>
                </a:lnTo>
                <a:lnTo>
                  <a:pt x="1493240" y="167830"/>
                </a:lnTo>
                <a:close/>
              </a:path>
              <a:path w="1793875" h="282575">
                <a:moveTo>
                  <a:pt x="1653438" y="53428"/>
                </a:moveTo>
                <a:lnTo>
                  <a:pt x="1632102" y="32092"/>
                </a:lnTo>
                <a:lnTo>
                  <a:pt x="1618386" y="45808"/>
                </a:lnTo>
                <a:lnTo>
                  <a:pt x="1532953" y="45808"/>
                </a:lnTo>
                <a:lnTo>
                  <a:pt x="1543621" y="56476"/>
                </a:lnTo>
                <a:lnTo>
                  <a:pt x="1549717" y="53428"/>
                </a:lnTo>
                <a:lnTo>
                  <a:pt x="1653438" y="53428"/>
                </a:lnTo>
                <a:close/>
              </a:path>
              <a:path w="1793875" h="282575">
                <a:moveTo>
                  <a:pt x="1670202" y="112966"/>
                </a:moveTo>
                <a:lnTo>
                  <a:pt x="1648866" y="91528"/>
                </a:lnTo>
                <a:lnTo>
                  <a:pt x="1635150" y="106870"/>
                </a:lnTo>
                <a:lnTo>
                  <a:pt x="1522285" y="106870"/>
                </a:lnTo>
                <a:lnTo>
                  <a:pt x="1532953" y="116014"/>
                </a:lnTo>
                <a:lnTo>
                  <a:pt x="1545145" y="112966"/>
                </a:lnTo>
                <a:lnTo>
                  <a:pt x="1583245" y="112966"/>
                </a:lnTo>
                <a:lnTo>
                  <a:pt x="1568018" y="153695"/>
                </a:lnTo>
                <a:lnTo>
                  <a:pt x="1549120" y="187198"/>
                </a:lnTo>
                <a:lnTo>
                  <a:pt x="1525333" y="210591"/>
                </a:lnTo>
                <a:lnTo>
                  <a:pt x="1539049" y="234975"/>
                </a:lnTo>
                <a:lnTo>
                  <a:pt x="1599298" y="213118"/>
                </a:lnTo>
                <a:lnTo>
                  <a:pt x="1638198" y="206019"/>
                </a:lnTo>
                <a:lnTo>
                  <a:pt x="1641246" y="212115"/>
                </a:lnTo>
                <a:lnTo>
                  <a:pt x="1642770" y="218211"/>
                </a:lnTo>
                <a:lnTo>
                  <a:pt x="1645818" y="227355"/>
                </a:lnTo>
                <a:lnTo>
                  <a:pt x="1647342" y="228879"/>
                </a:lnTo>
                <a:lnTo>
                  <a:pt x="1650403" y="228879"/>
                </a:lnTo>
                <a:lnTo>
                  <a:pt x="1651914" y="227355"/>
                </a:lnTo>
                <a:lnTo>
                  <a:pt x="1656486" y="224307"/>
                </a:lnTo>
                <a:lnTo>
                  <a:pt x="1659547" y="219735"/>
                </a:lnTo>
                <a:lnTo>
                  <a:pt x="1661058" y="213639"/>
                </a:lnTo>
                <a:lnTo>
                  <a:pt x="1658518" y="206019"/>
                </a:lnTo>
                <a:lnTo>
                  <a:pt x="1658010" y="204495"/>
                </a:lnTo>
                <a:lnTo>
                  <a:pt x="1654556" y="196189"/>
                </a:lnTo>
                <a:lnTo>
                  <a:pt x="1646389" y="184873"/>
                </a:lnTo>
                <a:lnTo>
                  <a:pt x="1633359" y="170383"/>
                </a:lnTo>
                <a:lnTo>
                  <a:pt x="1615338" y="152590"/>
                </a:lnTo>
                <a:lnTo>
                  <a:pt x="1610677" y="155638"/>
                </a:lnTo>
                <a:lnTo>
                  <a:pt x="1617345" y="165989"/>
                </a:lnTo>
                <a:lnTo>
                  <a:pt x="1623707" y="176644"/>
                </a:lnTo>
                <a:lnTo>
                  <a:pt x="1630045" y="187871"/>
                </a:lnTo>
                <a:lnTo>
                  <a:pt x="1636674" y="199923"/>
                </a:lnTo>
                <a:lnTo>
                  <a:pt x="1542097" y="210591"/>
                </a:lnTo>
                <a:lnTo>
                  <a:pt x="1550377" y="200621"/>
                </a:lnTo>
                <a:lnTo>
                  <a:pt x="1559242" y="189064"/>
                </a:lnTo>
                <a:lnTo>
                  <a:pt x="1568665" y="176060"/>
                </a:lnTo>
                <a:lnTo>
                  <a:pt x="1578673" y="161734"/>
                </a:lnTo>
                <a:lnTo>
                  <a:pt x="1587500" y="148577"/>
                </a:lnTo>
                <a:lnTo>
                  <a:pt x="1595628" y="138684"/>
                </a:lnTo>
                <a:lnTo>
                  <a:pt x="1602879" y="131953"/>
                </a:lnTo>
                <a:lnTo>
                  <a:pt x="1609153" y="128206"/>
                </a:lnTo>
                <a:lnTo>
                  <a:pt x="1590865" y="112966"/>
                </a:lnTo>
                <a:lnTo>
                  <a:pt x="1670202" y="112966"/>
                </a:lnTo>
                <a:close/>
              </a:path>
              <a:path w="1793875" h="282575">
                <a:moveTo>
                  <a:pt x="1793748" y="85432"/>
                </a:moveTo>
                <a:lnTo>
                  <a:pt x="1775460" y="70192"/>
                </a:lnTo>
                <a:lnTo>
                  <a:pt x="1766316" y="80860"/>
                </a:lnTo>
                <a:lnTo>
                  <a:pt x="1718970" y="80860"/>
                </a:lnTo>
                <a:lnTo>
                  <a:pt x="1718970" y="25996"/>
                </a:lnTo>
                <a:lnTo>
                  <a:pt x="1726692" y="16764"/>
                </a:lnTo>
                <a:lnTo>
                  <a:pt x="1702219" y="4572"/>
                </a:lnTo>
                <a:lnTo>
                  <a:pt x="1702219" y="80860"/>
                </a:lnTo>
                <a:lnTo>
                  <a:pt x="1658010" y="80860"/>
                </a:lnTo>
                <a:lnTo>
                  <a:pt x="1667154" y="91528"/>
                </a:lnTo>
                <a:lnTo>
                  <a:pt x="1680870" y="88480"/>
                </a:lnTo>
                <a:lnTo>
                  <a:pt x="1702219" y="88480"/>
                </a:lnTo>
                <a:lnTo>
                  <a:pt x="1700110" y="128955"/>
                </a:lnTo>
                <a:lnTo>
                  <a:pt x="1689442" y="181419"/>
                </a:lnTo>
                <a:lnTo>
                  <a:pt x="1667154" y="224307"/>
                </a:lnTo>
                <a:lnTo>
                  <a:pt x="1628749" y="264909"/>
                </a:lnTo>
                <a:lnTo>
                  <a:pt x="1610677" y="277749"/>
                </a:lnTo>
                <a:lnTo>
                  <a:pt x="1615338" y="282321"/>
                </a:lnTo>
                <a:lnTo>
                  <a:pt x="1649234" y="258279"/>
                </a:lnTo>
                <a:lnTo>
                  <a:pt x="1686864" y="217881"/>
                </a:lnTo>
                <a:lnTo>
                  <a:pt x="1708302" y="169354"/>
                </a:lnTo>
                <a:lnTo>
                  <a:pt x="1715350" y="131241"/>
                </a:lnTo>
                <a:lnTo>
                  <a:pt x="1718970" y="88480"/>
                </a:lnTo>
                <a:lnTo>
                  <a:pt x="1767840" y="88480"/>
                </a:lnTo>
                <a:lnTo>
                  <a:pt x="1766697" y="134277"/>
                </a:lnTo>
                <a:lnTo>
                  <a:pt x="1764461" y="196875"/>
                </a:lnTo>
                <a:lnTo>
                  <a:pt x="1760029" y="238213"/>
                </a:lnTo>
                <a:lnTo>
                  <a:pt x="1752600" y="250215"/>
                </a:lnTo>
                <a:lnTo>
                  <a:pt x="1744980" y="250215"/>
                </a:lnTo>
                <a:lnTo>
                  <a:pt x="1736623" y="249910"/>
                </a:lnTo>
                <a:lnTo>
                  <a:pt x="1727390" y="248881"/>
                </a:lnTo>
                <a:lnTo>
                  <a:pt x="1717027" y="247002"/>
                </a:lnTo>
                <a:lnTo>
                  <a:pt x="1705254" y="244119"/>
                </a:lnTo>
                <a:lnTo>
                  <a:pt x="1703730" y="250215"/>
                </a:lnTo>
                <a:lnTo>
                  <a:pt x="1719783" y="258013"/>
                </a:lnTo>
                <a:lnTo>
                  <a:pt x="1731251" y="265353"/>
                </a:lnTo>
                <a:lnTo>
                  <a:pt x="1738109" y="272389"/>
                </a:lnTo>
                <a:lnTo>
                  <a:pt x="1740408" y="279273"/>
                </a:lnTo>
                <a:lnTo>
                  <a:pt x="1753806" y="273824"/>
                </a:lnTo>
                <a:lnTo>
                  <a:pt x="1764207" y="266496"/>
                </a:lnTo>
                <a:lnTo>
                  <a:pt x="1771472" y="257162"/>
                </a:lnTo>
                <a:lnTo>
                  <a:pt x="1773872" y="250215"/>
                </a:lnTo>
                <a:lnTo>
                  <a:pt x="1775460" y="245643"/>
                </a:lnTo>
                <a:lnTo>
                  <a:pt x="1781162" y="194005"/>
                </a:lnTo>
                <a:lnTo>
                  <a:pt x="1783130" y="150736"/>
                </a:lnTo>
                <a:lnTo>
                  <a:pt x="1784604" y="93052"/>
                </a:lnTo>
                <a:lnTo>
                  <a:pt x="1790090" y="88480"/>
                </a:lnTo>
                <a:lnTo>
                  <a:pt x="1793748" y="8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18560" y="5451830"/>
            <a:ext cx="1270635" cy="299085"/>
          </a:xfrm>
          <a:custGeom>
            <a:avLst/>
            <a:gdLst/>
            <a:ahLst/>
            <a:cxnLst/>
            <a:rect l="l" t="t" r="r" b="b"/>
            <a:pathLst>
              <a:path w="1270635" h="299085">
                <a:moveTo>
                  <a:pt x="222694" y="30568"/>
                </a:moveTo>
                <a:lnTo>
                  <a:pt x="199834" y="9144"/>
                </a:lnTo>
                <a:lnTo>
                  <a:pt x="192112" y="20675"/>
                </a:lnTo>
                <a:lnTo>
                  <a:pt x="182676" y="32473"/>
                </a:lnTo>
                <a:lnTo>
                  <a:pt x="144945" y="70815"/>
                </a:lnTo>
                <a:lnTo>
                  <a:pt x="112496" y="97053"/>
                </a:lnTo>
                <a:lnTo>
                  <a:pt x="94576" y="109918"/>
                </a:lnTo>
                <a:lnTo>
                  <a:pt x="96100" y="114490"/>
                </a:lnTo>
                <a:lnTo>
                  <a:pt x="120116" y="101904"/>
                </a:lnTo>
                <a:lnTo>
                  <a:pt x="146583" y="84721"/>
                </a:lnTo>
                <a:lnTo>
                  <a:pt x="175653" y="62979"/>
                </a:lnTo>
                <a:lnTo>
                  <a:pt x="207454" y="36664"/>
                </a:lnTo>
                <a:lnTo>
                  <a:pt x="222694" y="30568"/>
                </a:lnTo>
                <a:close/>
              </a:path>
              <a:path w="1270635" h="299085">
                <a:moveTo>
                  <a:pt x="277660" y="236499"/>
                </a:moveTo>
                <a:lnTo>
                  <a:pt x="233375" y="225082"/>
                </a:lnTo>
                <a:lnTo>
                  <a:pt x="193738" y="204495"/>
                </a:lnTo>
                <a:lnTo>
                  <a:pt x="160540" y="173405"/>
                </a:lnTo>
                <a:lnTo>
                  <a:pt x="134200" y="134302"/>
                </a:lnTo>
                <a:lnTo>
                  <a:pt x="269938" y="134302"/>
                </a:lnTo>
                <a:lnTo>
                  <a:pt x="248602" y="109918"/>
                </a:lnTo>
                <a:lnTo>
                  <a:pt x="227266" y="128206"/>
                </a:lnTo>
                <a:lnTo>
                  <a:pt x="85432" y="128206"/>
                </a:lnTo>
                <a:lnTo>
                  <a:pt x="85432" y="27520"/>
                </a:lnTo>
                <a:lnTo>
                  <a:pt x="94576" y="18288"/>
                </a:lnTo>
                <a:lnTo>
                  <a:pt x="65620" y="4572"/>
                </a:lnTo>
                <a:lnTo>
                  <a:pt x="66497" y="17487"/>
                </a:lnTo>
                <a:lnTo>
                  <a:pt x="66903" y="27520"/>
                </a:lnTo>
                <a:lnTo>
                  <a:pt x="67017" y="32473"/>
                </a:lnTo>
                <a:lnTo>
                  <a:pt x="67144" y="128206"/>
                </a:lnTo>
                <a:lnTo>
                  <a:pt x="0" y="128206"/>
                </a:lnTo>
                <a:lnTo>
                  <a:pt x="10668" y="138874"/>
                </a:lnTo>
                <a:lnTo>
                  <a:pt x="17538" y="136880"/>
                </a:lnTo>
                <a:lnTo>
                  <a:pt x="24574" y="135445"/>
                </a:lnTo>
                <a:lnTo>
                  <a:pt x="31877" y="134594"/>
                </a:lnTo>
                <a:lnTo>
                  <a:pt x="39624" y="134302"/>
                </a:lnTo>
                <a:lnTo>
                  <a:pt x="67144" y="134302"/>
                </a:lnTo>
                <a:lnTo>
                  <a:pt x="67144" y="245643"/>
                </a:lnTo>
                <a:lnTo>
                  <a:pt x="65620" y="251739"/>
                </a:lnTo>
                <a:lnTo>
                  <a:pt x="61048" y="257937"/>
                </a:lnTo>
                <a:lnTo>
                  <a:pt x="76288" y="276225"/>
                </a:lnTo>
                <a:lnTo>
                  <a:pt x="107911" y="252361"/>
                </a:lnTo>
                <a:lnTo>
                  <a:pt x="160121" y="222783"/>
                </a:lnTo>
                <a:lnTo>
                  <a:pt x="157060" y="216687"/>
                </a:lnTo>
                <a:lnTo>
                  <a:pt x="102831" y="240690"/>
                </a:lnTo>
                <a:lnTo>
                  <a:pt x="85432" y="248691"/>
                </a:lnTo>
                <a:lnTo>
                  <a:pt x="85432" y="134302"/>
                </a:lnTo>
                <a:lnTo>
                  <a:pt x="128104" y="134302"/>
                </a:lnTo>
                <a:lnTo>
                  <a:pt x="138112" y="158305"/>
                </a:lnTo>
                <a:lnTo>
                  <a:pt x="149834" y="179882"/>
                </a:lnTo>
                <a:lnTo>
                  <a:pt x="178498" y="215163"/>
                </a:lnTo>
                <a:lnTo>
                  <a:pt x="212979" y="240512"/>
                </a:lnTo>
                <a:lnTo>
                  <a:pt x="248602" y="257937"/>
                </a:lnTo>
                <a:lnTo>
                  <a:pt x="254622" y="250761"/>
                </a:lnTo>
                <a:lnTo>
                  <a:pt x="261378" y="245465"/>
                </a:lnTo>
                <a:lnTo>
                  <a:pt x="268998" y="242201"/>
                </a:lnTo>
                <a:lnTo>
                  <a:pt x="277660" y="241071"/>
                </a:lnTo>
                <a:lnTo>
                  <a:pt x="277660" y="236499"/>
                </a:lnTo>
                <a:close/>
              </a:path>
              <a:path w="1270635" h="299085">
                <a:moveTo>
                  <a:pt x="573493" y="100774"/>
                </a:moveTo>
                <a:lnTo>
                  <a:pt x="550646" y="77812"/>
                </a:lnTo>
                <a:lnTo>
                  <a:pt x="535393" y="93052"/>
                </a:lnTo>
                <a:lnTo>
                  <a:pt x="512546" y="93052"/>
                </a:lnTo>
                <a:lnTo>
                  <a:pt x="512546" y="74764"/>
                </a:lnTo>
                <a:lnTo>
                  <a:pt x="523201" y="67144"/>
                </a:lnTo>
                <a:lnTo>
                  <a:pt x="495769" y="54952"/>
                </a:lnTo>
                <a:lnTo>
                  <a:pt x="496658" y="64338"/>
                </a:lnTo>
                <a:lnTo>
                  <a:pt x="497090" y="73240"/>
                </a:lnTo>
                <a:lnTo>
                  <a:pt x="497166" y="77762"/>
                </a:lnTo>
                <a:lnTo>
                  <a:pt x="497293" y="93052"/>
                </a:lnTo>
                <a:lnTo>
                  <a:pt x="497293" y="100774"/>
                </a:lnTo>
                <a:lnTo>
                  <a:pt x="497293" y="134302"/>
                </a:lnTo>
                <a:lnTo>
                  <a:pt x="430149" y="134302"/>
                </a:lnTo>
                <a:lnTo>
                  <a:pt x="430149" y="100774"/>
                </a:lnTo>
                <a:lnTo>
                  <a:pt x="497293" y="100774"/>
                </a:lnTo>
                <a:lnTo>
                  <a:pt x="497293" y="93052"/>
                </a:lnTo>
                <a:lnTo>
                  <a:pt x="430149" y="93052"/>
                </a:lnTo>
                <a:lnTo>
                  <a:pt x="430149" y="73240"/>
                </a:lnTo>
                <a:lnTo>
                  <a:pt x="439293" y="67144"/>
                </a:lnTo>
                <a:lnTo>
                  <a:pt x="413385" y="53428"/>
                </a:lnTo>
                <a:lnTo>
                  <a:pt x="414909" y="93052"/>
                </a:lnTo>
                <a:lnTo>
                  <a:pt x="359943" y="93052"/>
                </a:lnTo>
                <a:lnTo>
                  <a:pt x="369087" y="102298"/>
                </a:lnTo>
                <a:lnTo>
                  <a:pt x="384340" y="100774"/>
                </a:lnTo>
                <a:lnTo>
                  <a:pt x="414909" y="100774"/>
                </a:lnTo>
                <a:lnTo>
                  <a:pt x="414782" y="122999"/>
                </a:lnTo>
                <a:lnTo>
                  <a:pt x="414718" y="129349"/>
                </a:lnTo>
                <a:lnTo>
                  <a:pt x="414261" y="142786"/>
                </a:lnTo>
                <a:lnTo>
                  <a:pt x="413385" y="155638"/>
                </a:lnTo>
                <a:lnTo>
                  <a:pt x="430149" y="148018"/>
                </a:lnTo>
                <a:lnTo>
                  <a:pt x="430149" y="141922"/>
                </a:lnTo>
                <a:lnTo>
                  <a:pt x="497293" y="141922"/>
                </a:lnTo>
                <a:lnTo>
                  <a:pt x="497293" y="152590"/>
                </a:lnTo>
                <a:lnTo>
                  <a:pt x="514057" y="144970"/>
                </a:lnTo>
                <a:lnTo>
                  <a:pt x="512546" y="100774"/>
                </a:lnTo>
                <a:lnTo>
                  <a:pt x="573493" y="100774"/>
                </a:lnTo>
                <a:close/>
              </a:path>
              <a:path w="1270635" h="299085">
                <a:moveTo>
                  <a:pt x="578078" y="48856"/>
                </a:moveTo>
                <a:lnTo>
                  <a:pt x="571563" y="42760"/>
                </a:lnTo>
                <a:lnTo>
                  <a:pt x="553681" y="25996"/>
                </a:lnTo>
                <a:lnTo>
                  <a:pt x="536917" y="42760"/>
                </a:lnTo>
                <a:lnTo>
                  <a:pt x="460629" y="42760"/>
                </a:lnTo>
                <a:lnTo>
                  <a:pt x="466725" y="36664"/>
                </a:lnTo>
                <a:lnTo>
                  <a:pt x="469773" y="32092"/>
                </a:lnTo>
                <a:lnTo>
                  <a:pt x="469773" y="25996"/>
                </a:lnTo>
                <a:lnTo>
                  <a:pt x="468249" y="22948"/>
                </a:lnTo>
                <a:lnTo>
                  <a:pt x="433197" y="0"/>
                </a:lnTo>
                <a:lnTo>
                  <a:pt x="430149" y="3048"/>
                </a:lnTo>
                <a:lnTo>
                  <a:pt x="436410" y="10502"/>
                </a:lnTo>
                <a:lnTo>
                  <a:pt x="441388" y="16814"/>
                </a:lnTo>
                <a:lnTo>
                  <a:pt x="444931" y="21983"/>
                </a:lnTo>
                <a:lnTo>
                  <a:pt x="446913" y="25996"/>
                </a:lnTo>
                <a:lnTo>
                  <a:pt x="449961" y="32092"/>
                </a:lnTo>
                <a:lnTo>
                  <a:pt x="451485" y="36664"/>
                </a:lnTo>
                <a:lnTo>
                  <a:pt x="453009" y="42760"/>
                </a:lnTo>
                <a:lnTo>
                  <a:pt x="358419" y="42760"/>
                </a:lnTo>
                <a:lnTo>
                  <a:pt x="338607" y="30568"/>
                </a:lnTo>
                <a:lnTo>
                  <a:pt x="339483" y="43434"/>
                </a:lnTo>
                <a:lnTo>
                  <a:pt x="339940" y="59156"/>
                </a:lnTo>
                <a:lnTo>
                  <a:pt x="340055" y="102298"/>
                </a:lnTo>
                <a:lnTo>
                  <a:pt x="339572" y="122999"/>
                </a:lnTo>
                <a:lnTo>
                  <a:pt x="335622" y="169379"/>
                </a:lnTo>
                <a:lnTo>
                  <a:pt x="328841" y="214884"/>
                </a:lnTo>
                <a:lnTo>
                  <a:pt x="314071" y="258356"/>
                </a:lnTo>
                <a:lnTo>
                  <a:pt x="303555" y="279273"/>
                </a:lnTo>
                <a:lnTo>
                  <a:pt x="306616" y="282321"/>
                </a:lnTo>
                <a:lnTo>
                  <a:pt x="329539" y="243230"/>
                </a:lnTo>
                <a:lnTo>
                  <a:pt x="346417" y="198018"/>
                </a:lnTo>
                <a:lnTo>
                  <a:pt x="353860" y="160210"/>
                </a:lnTo>
                <a:lnTo>
                  <a:pt x="357085" y="112534"/>
                </a:lnTo>
                <a:lnTo>
                  <a:pt x="357466" y="83870"/>
                </a:lnTo>
                <a:lnTo>
                  <a:pt x="357314" y="73240"/>
                </a:lnTo>
                <a:lnTo>
                  <a:pt x="356895" y="48856"/>
                </a:lnTo>
                <a:lnTo>
                  <a:pt x="578078" y="48856"/>
                </a:lnTo>
                <a:close/>
              </a:path>
              <a:path w="1270635" h="299085">
                <a:moveTo>
                  <a:pt x="579602" y="257937"/>
                </a:moveTo>
                <a:lnTo>
                  <a:pt x="549275" y="255384"/>
                </a:lnTo>
                <a:lnTo>
                  <a:pt x="522236" y="250075"/>
                </a:lnTo>
                <a:lnTo>
                  <a:pt x="498322" y="242214"/>
                </a:lnTo>
                <a:lnTo>
                  <a:pt x="496011" y="241071"/>
                </a:lnTo>
                <a:lnTo>
                  <a:pt x="477393" y="231927"/>
                </a:lnTo>
                <a:lnTo>
                  <a:pt x="487997" y="221907"/>
                </a:lnTo>
                <a:lnTo>
                  <a:pt x="488607" y="221259"/>
                </a:lnTo>
                <a:lnTo>
                  <a:pt x="499338" y="210032"/>
                </a:lnTo>
                <a:lnTo>
                  <a:pt x="511543" y="196138"/>
                </a:lnTo>
                <a:lnTo>
                  <a:pt x="524725" y="180111"/>
                </a:lnTo>
                <a:lnTo>
                  <a:pt x="536917" y="173926"/>
                </a:lnTo>
                <a:lnTo>
                  <a:pt x="518629" y="157162"/>
                </a:lnTo>
                <a:lnTo>
                  <a:pt x="507961" y="167830"/>
                </a:lnTo>
                <a:lnTo>
                  <a:pt x="506437" y="167830"/>
                </a:lnTo>
                <a:lnTo>
                  <a:pt x="506437" y="173926"/>
                </a:lnTo>
                <a:lnTo>
                  <a:pt x="497865" y="186512"/>
                </a:lnTo>
                <a:lnTo>
                  <a:pt x="488289" y="198780"/>
                </a:lnTo>
                <a:lnTo>
                  <a:pt x="477850" y="210451"/>
                </a:lnTo>
                <a:lnTo>
                  <a:pt x="466725" y="221259"/>
                </a:lnTo>
                <a:lnTo>
                  <a:pt x="455295" y="212382"/>
                </a:lnTo>
                <a:lnTo>
                  <a:pt x="443865" y="201637"/>
                </a:lnTo>
                <a:lnTo>
                  <a:pt x="432422" y="188861"/>
                </a:lnTo>
                <a:lnTo>
                  <a:pt x="421005" y="173926"/>
                </a:lnTo>
                <a:lnTo>
                  <a:pt x="506437" y="173926"/>
                </a:lnTo>
                <a:lnTo>
                  <a:pt x="506437" y="167830"/>
                </a:lnTo>
                <a:lnTo>
                  <a:pt x="382816" y="167830"/>
                </a:lnTo>
                <a:lnTo>
                  <a:pt x="392049" y="177063"/>
                </a:lnTo>
                <a:lnTo>
                  <a:pt x="402717" y="173926"/>
                </a:lnTo>
                <a:lnTo>
                  <a:pt x="414909" y="173926"/>
                </a:lnTo>
                <a:lnTo>
                  <a:pt x="424332" y="190296"/>
                </a:lnTo>
                <a:lnTo>
                  <a:pt x="434340" y="205066"/>
                </a:lnTo>
                <a:lnTo>
                  <a:pt x="444906" y="218389"/>
                </a:lnTo>
                <a:lnTo>
                  <a:pt x="456057" y="230403"/>
                </a:lnTo>
                <a:lnTo>
                  <a:pt x="430034" y="246189"/>
                </a:lnTo>
                <a:lnTo>
                  <a:pt x="402285" y="259067"/>
                </a:lnTo>
                <a:lnTo>
                  <a:pt x="372821" y="269087"/>
                </a:lnTo>
                <a:lnTo>
                  <a:pt x="341655" y="276225"/>
                </a:lnTo>
                <a:lnTo>
                  <a:pt x="343179" y="282321"/>
                </a:lnTo>
                <a:lnTo>
                  <a:pt x="375805" y="276326"/>
                </a:lnTo>
                <a:lnTo>
                  <a:pt x="407276" y="267449"/>
                </a:lnTo>
                <a:lnTo>
                  <a:pt x="437565" y="255714"/>
                </a:lnTo>
                <a:lnTo>
                  <a:pt x="466725" y="241071"/>
                </a:lnTo>
                <a:lnTo>
                  <a:pt x="485063" y="252857"/>
                </a:lnTo>
                <a:lnTo>
                  <a:pt x="506006" y="262877"/>
                </a:lnTo>
                <a:lnTo>
                  <a:pt x="529805" y="271183"/>
                </a:lnTo>
                <a:lnTo>
                  <a:pt x="556729" y="277749"/>
                </a:lnTo>
                <a:lnTo>
                  <a:pt x="559015" y="272592"/>
                </a:lnTo>
                <a:lnTo>
                  <a:pt x="563587" y="268414"/>
                </a:lnTo>
                <a:lnTo>
                  <a:pt x="570445" y="265112"/>
                </a:lnTo>
                <a:lnTo>
                  <a:pt x="579602" y="262509"/>
                </a:lnTo>
                <a:lnTo>
                  <a:pt x="579602" y="257937"/>
                </a:lnTo>
                <a:close/>
              </a:path>
              <a:path w="1270635" h="299085">
                <a:moveTo>
                  <a:pt x="655891" y="218211"/>
                </a:moveTo>
                <a:lnTo>
                  <a:pt x="652843" y="213639"/>
                </a:lnTo>
                <a:lnTo>
                  <a:pt x="637603" y="219735"/>
                </a:lnTo>
                <a:lnTo>
                  <a:pt x="629983" y="221259"/>
                </a:lnTo>
                <a:lnTo>
                  <a:pt x="625411" y="222783"/>
                </a:lnTo>
                <a:lnTo>
                  <a:pt x="622363" y="222783"/>
                </a:lnTo>
                <a:lnTo>
                  <a:pt x="620839" y="231927"/>
                </a:lnTo>
                <a:lnTo>
                  <a:pt x="619391" y="239115"/>
                </a:lnTo>
                <a:lnTo>
                  <a:pt x="619315" y="245643"/>
                </a:lnTo>
                <a:lnTo>
                  <a:pt x="617791" y="250215"/>
                </a:lnTo>
                <a:lnTo>
                  <a:pt x="614743" y="254889"/>
                </a:lnTo>
                <a:lnTo>
                  <a:pt x="611695" y="267081"/>
                </a:lnTo>
                <a:lnTo>
                  <a:pt x="608647" y="271653"/>
                </a:lnTo>
                <a:lnTo>
                  <a:pt x="606056" y="275653"/>
                </a:lnTo>
                <a:lnTo>
                  <a:pt x="602881" y="280797"/>
                </a:lnTo>
                <a:lnTo>
                  <a:pt x="599122" y="287083"/>
                </a:lnTo>
                <a:lnTo>
                  <a:pt x="594829" y="294513"/>
                </a:lnTo>
                <a:lnTo>
                  <a:pt x="599401" y="299085"/>
                </a:lnTo>
                <a:lnTo>
                  <a:pt x="611695" y="292989"/>
                </a:lnTo>
                <a:lnTo>
                  <a:pt x="623951" y="276377"/>
                </a:lnTo>
                <a:lnTo>
                  <a:pt x="635508" y="258457"/>
                </a:lnTo>
                <a:lnTo>
                  <a:pt x="646188" y="239115"/>
                </a:lnTo>
                <a:lnTo>
                  <a:pt x="655891" y="218211"/>
                </a:lnTo>
                <a:close/>
              </a:path>
              <a:path w="1270635" h="299085">
                <a:moveTo>
                  <a:pt x="962494" y="132778"/>
                </a:moveTo>
                <a:lnTo>
                  <a:pt x="935062" y="106870"/>
                </a:lnTo>
                <a:lnTo>
                  <a:pt x="912114" y="125158"/>
                </a:lnTo>
                <a:lnTo>
                  <a:pt x="689419" y="125158"/>
                </a:lnTo>
                <a:lnTo>
                  <a:pt x="700087" y="135826"/>
                </a:lnTo>
                <a:lnTo>
                  <a:pt x="715175" y="133731"/>
                </a:lnTo>
                <a:lnTo>
                  <a:pt x="723950" y="133045"/>
                </a:lnTo>
                <a:lnTo>
                  <a:pt x="733704" y="132778"/>
                </a:lnTo>
                <a:lnTo>
                  <a:pt x="962494" y="132778"/>
                </a:lnTo>
                <a:close/>
              </a:path>
              <a:path w="1270635" h="299085">
                <a:moveTo>
                  <a:pt x="1113472" y="201447"/>
                </a:moveTo>
                <a:lnTo>
                  <a:pt x="1087564" y="180111"/>
                </a:lnTo>
                <a:lnTo>
                  <a:pt x="1084110" y="187833"/>
                </a:lnTo>
                <a:lnTo>
                  <a:pt x="1078230" y="197269"/>
                </a:lnTo>
                <a:lnTo>
                  <a:pt x="1045083" y="235229"/>
                </a:lnTo>
                <a:lnTo>
                  <a:pt x="1012431" y="263779"/>
                </a:lnTo>
                <a:lnTo>
                  <a:pt x="992974" y="277749"/>
                </a:lnTo>
                <a:lnTo>
                  <a:pt x="994498" y="282321"/>
                </a:lnTo>
                <a:lnTo>
                  <a:pt x="1041742" y="254889"/>
                </a:lnTo>
                <a:lnTo>
                  <a:pt x="1082344" y="221792"/>
                </a:lnTo>
                <a:lnTo>
                  <a:pt x="1099756" y="206019"/>
                </a:lnTo>
                <a:lnTo>
                  <a:pt x="1113472" y="201447"/>
                </a:lnTo>
                <a:close/>
              </a:path>
              <a:path w="1270635" h="299085">
                <a:moveTo>
                  <a:pt x="1250734" y="251739"/>
                </a:moveTo>
                <a:lnTo>
                  <a:pt x="1214894" y="219354"/>
                </a:lnTo>
                <a:lnTo>
                  <a:pt x="1151572" y="189255"/>
                </a:lnTo>
                <a:lnTo>
                  <a:pt x="1151572" y="195351"/>
                </a:lnTo>
                <a:lnTo>
                  <a:pt x="1175029" y="210832"/>
                </a:lnTo>
                <a:lnTo>
                  <a:pt x="1194892" y="225463"/>
                </a:lnTo>
                <a:lnTo>
                  <a:pt x="1211021" y="239547"/>
                </a:lnTo>
                <a:lnTo>
                  <a:pt x="1223289" y="253365"/>
                </a:lnTo>
                <a:lnTo>
                  <a:pt x="1229829" y="262255"/>
                </a:lnTo>
                <a:lnTo>
                  <a:pt x="1235671" y="268427"/>
                </a:lnTo>
                <a:lnTo>
                  <a:pt x="1240650" y="272021"/>
                </a:lnTo>
                <a:lnTo>
                  <a:pt x="1244625" y="273177"/>
                </a:lnTo>
                <a:lnTo>
                  <a:pt x="1246149" y="271653"/>
                </a:lnTo>
                <a:lnTo>
                  <a:pt x="1247673" y="268605"/>
                </a:lnTo>
                <a:lnTo>
                  <a:pt x="1249210" y="264033"/>
                </a:lnTo>
                <a:lnTo>
                  <a:pt x="1250734" y="260985"/>
                </a:lnTo>
                <a:lnTo>
                  <a:pt x="1250734" y="251739"/>
                </a:lnTo>
                <a:close/>
              </a:path>
              <a:path w="1270635" h="299085">
                <a:moveTo>
                  <a:pt x="1270635" y="173926"/>
                </a:moveTo>
                <a:lnTo>
                  <a:pt x="1244625" y="148018"/>
                </a:lnTo>
                <a:lnTo>
                  <a:pt x="1224813" y="167830"/>
                </a:lnTo>
                <a:lnTo>
                  <a:pt x="1182141" y="167830"/>
                </a:lnTo>
                <a:lnTo>
                  <a:pt x="1182141" y="76288"/>
                </a:lnTo>
                <a:lnTo>
                  <a:pt x="1259878" y="76288"/>
                </a:lnTo>
                <a:lnTo>
                  <a:pt x="1237005" y="53428"/>
                </a:lnTo>
                <a:lnTo>
                  <a:pt x="1221778" y="70192"/>
                </a:lnTo>
                <a:lnTo>
                  <a:pt x="1182141" y="70192"/>
                </a:lnTo>
                <a:lnTo>
                  <a:pt x="1182141" y="25996"/>
                </a:lnTo>
                <a:lnTo>
                  <a:pt x="1189761" y="19812"/>
                </a:lnTo>
                <a:lnTo>
                  <a:pt x="1163866" y="6096"/>
                </a:lnTo>
                <a:lnTo>
                  <a:pt x="1165364" y="48183"/>
                </a:lnTo>
                <a:lnTo>
                  <a:pt x="1165390" y="70192"/>
                </a:lnTo>
                <a:lnTo>
                  <a:pt x="1165390" y="76288"/>
                </a:lnTo>
                <a:lnTo>
                  <a:pt x="1165390" y="167830"/>
                </a:lnTo>
                <a:lnTo>
                  <a:pt x="1092136" y="167830"/>
                </a:lnTo>
                <a:lnTo>
                  <a:pt x="1092136" y="76288"/>
                </a:lnTo>
                <a:lnTo>
                  <a:pt x="1165390" y="76288"/>
                </a:lnTo>
                <a:lnTo>
                  <a:pt x="1165390" y="70192"/>
                </a:lnTo>
                <a:lnTo>
                  <a:pt x="1092136" y="70192"/>
                </a:lnTo>
                <a:lnTo>
                  <a:pt x="1092136" y="29044"/>
                </a:lnTo>
                <a:lnTo>
                  <a:pt x="1099756" y="19812"/>
                </a:lnTo>
                <a:lnTo>
                  <a:pt x="1073848" y="9144"/>
                </a:lnTo>
                <a:lnTo>
                  <a:pt x="1074077" y="22364"/>
                </a:lnTo>
                <a:lnTo>
                  <a:pt x="1074610" y="36855"/>
                </a:lnTo>
                <a:lnTo>
                  <a:pt x="1075131" y="52743"/>
                </a:lnTo>
                <a:lnTo>
                  <a:pt x="1075372" y="70192"/>
                </a:lnTo>
                <a:lnTo>
                  <a:pt x="1005166" y="70192"/>
                </a:lnTo>
                <a:lnTo>
                  <a:pt x="1015847" y="80860"/>
                </a:lnTo>
                <a:lnTo>
                  <a:pt x="1022045" y="78867"/>
                </a:lnTo>
                <a:lnTo>
                  <a:pt x="1028992" y="77431"/>
                </a:lnTo>
                <a:lnTo>
                  <a:pt x="1036231" y="76581"/>
                </a:lnTo>
                <a:lnTo>
                  <a:pt x="1043368" y="76288"/>
                </a:lnTo>
                <a:lnTo>
                  <a:pt x="1075372" y="76288"/>
                </a:lnTo>
                <a:lnTo>
                  <a:pt x="1075372" y="167830"/>
                </a:lnTo>
                <a:lnTo>
                  <a:pt x="988415" y="167830"/>
                </a:lnTo>
                <a:lnTo>
                  <a:pt x="1000594" y="178587"/>
                </a:lnTo>
                <a:lnTo>
                  <a:pt x="1006805" y="176580"/>
                </a:lnTo>
                <a:lnTo>
                  <a:pt x="1013739" y="175120"/>
                </a:lnTo>
                <a:lnTo>
                  <a:pt x="1020953" y="174231"/>
                </a:lnTo>
                <a:lnTo>
                  <a:pt x="1028026" y="173926"/>
                </a:lnTo>
                <a:lnTo>
                  <a:pt x="1270635" y="173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96382" y="5454878"/>
            <a:ext cx="273685" cy="279400"/>
          </a:xfrm>
          <a:custGeom>
            <a:avLst/>
            <a:gdLst/>
            <a:ahLst/>
            <a:cxnLst/>
            <a:rect l="l" t="t" r="r" b="b"/>
            <a:pathLst>
              <a:path w="273685" h="279400">
                <a:moveTo>
                  <a:pt x="155638" y="86956"/>
                </a:moveTo>
                <a:lnTo>
                  <a:pt x="149161" y="154336"/>
                </a:lnTo>
                <a:lnTo>
                  <a:pt x="131254" y="204495"/>
                </a:lnTo>
                <a:lnTo>
                  <a:pt x="97648" y="244932"/>
                </a:lnTo>
                <a:lnTo>
                  <a:pt x="45821" y="276225"/>
                </a:lnTo>
                <a:lnTo>
                  <a:pt x="48869" y="279273"/>
                </a:lnTo>
                <a:lnTo>
                  <a:pt x="93457" y="259638"/>
                </a:lnTo>
                <a:lnTo>
                  <a:pt x="131254" y="227355"/>
                </a:lnTo>
                <a:lnTo>
                  <a:pt x="158691" y="179495"/>
                </a:lnTo>
                <a:lnTo>
                  <a:pt x="172402" y="109918"/>
                </a:lnTo>
                <a:lnTo>
                  <a:pt x="176020" y="109918"/>
                </a:lnTo>
                <a:lnTo>
                  <a:pt x="175450" y="106870"/>
                </a:lnTo>
                <a:lnTo>
                  <a:pt x="183070" y="100774"/>
                </a:lnTo>
                <a:lnTo>
                  <a:pt x="155638" y="86956"/>
                </a:lnTo>
                <a:close/>
              </a:path>
              <a:path w="273685" h="279400">
                <a:moveTo>
                  <a:pt x="176020" y="109918"/>
                </a:moveTo>
                <a:lnTo>
                  <a:pt x="172402" y="109918"/>
                </a:lnTo>
                <a:lnTo>
                  <a:pt x="175545" y="138483"/>
                </a:lnTo>
                <a:lnTo>
                  <a:pt x="186975" y="188217"/>
                </a:lnTo>
                <a:lnTo>
                  <a:pt x="206124" y="228514"/>
                </a:lnTo>
                <a:lnTo>
                  <a:pt x="231315" y="260588"/>
                </a:lnTo>
                <a:lnTo>
                  <a:pt x="245656" y="273177"/>
                </a:lnTo>
                <a:lnTo>
                  <a:pt x="249918" y="267200"/>
                </a:lnTo>
                <a:lnTo>
                  <a:pt x="255752" y="263080"/>
                </a:lnTo>
                <a:lnTo>
                  <a:pt x="263015" y="260961"/>
                </a:lnTo>
                <a:lnTo>
                  <a:pt x="271572" y="260961"/>
                </a:lnTo>
                <a:lnTo>
                  <a:pt x="273088" y="256413"/>
                </a:lnTo>
                <a:lnTo>
                  <a:pt x="237609" y="236702"/>
                </a:lnTo>
                <a:lnTo>
                  <a:pt x="208978" y="204495"/>
                </a:lnTo>
                <a:lnTo>
                  <a:pt x="188213" y="161969"/>
                </a:lnTo>
                <a:lnTo>
                  <a:pt x="180903" y="136054"/>
                </a:lnTo>
                <a:lnTo>
                  <a:pt x="176020" y="109918"/>
                </a:lnTo>
                <a:close/>
              </a:path>
              <a:path w="273685" h="279400">
                <a:moveTo>
                  <a:pt x="271572" y="260961"/>
                </a:moveTo>
                <a:lnTo>
                  <a:pt x="263015" y="260961"/>
                </a:lnTo>
                <a:lnTo>
                  <a:pt x="271564" y="260985"/>
                </a:lnTo>
                <a:close/>
              </a:path>
              <a:path w="273685" h="279400">
                <a:moveTo>
                  <a:pt x="0" y="169354"/>
                </a:moveTo>
                <a:lnTo>
                  <a:pt x="0" y="175539"/>
                </a:lnTo>
                <a:lnTo>
                  <a:pt x="11136" y="179230"/>
                </a:lnTo>
                <a:lnTo>
                  <a:pt x="19291" y="183349"/>
                </a:lnTo>
                <a:lnTo>
                  <a:pt x="24303" y="187755"/>
                </a:lnTo>
                <a:lnTo>
                  <a:pt x="26009" y="192303"/>
                </a:lnTo>
                <a:lnTo>
                  <a:pt x="26604" y="197685"/>
                </a:lnTo>
                <a:lnTo>
                  <a:pt x="26200" y="204495"/>
                </a:lnTo>
                <a:lnTo>
                  <a:pt x="24938" y="212448"/>
                </a:lnTo>
                <a:lnTo>
                  <a:pt x="22961" y="221259"/>
                </a:lnTo>
                <a:lnTo>
                  <a:pt x="21336" y="230403"/>
                </a:lnTo>
                <a:lnTo>
                  <a:pt x="21353" y="245694"/>
                </a:lnTo>
                <a:lnTo>
                  <a:pt x="22961" y="250317"/>
                </a:lnTo>
                <a:lnTo>
                  <a:pt x="26009" y="253365"/>
                </a:lnTo>
                <a:lnTo>
                  <a:pt x="30581" y="256413"/>
                </a:lnTo>
                <a:lnTo>
                  <a:pt x="36677" y="256413"/>
                </a:lnTo>
                <a:lnTo>
                  <a:pt x="41535" y="255587"/>
                </a:lnTo>
                <a:lnTo>
                  <a:pt x="44678" y="251028"/>
                </a:lnTo>
                <a:lnTo>
                  <a:pt x="46107" y="243039"/>
                </a:lnTo>
                <a:lnTo>
                  <a:pt x="45821" y="231927"/>
                </a:lnTo>
                <a:lnTo>
                  <a:pt x="43821" y="219949"/>
                </a:lnTo>
                <a:lnTo>
                  <a:pt x="42374" y="209067"/>
                </a:lnTo>
                <a:lnTo>
                  <a:pt x="41535" y="199994"/>
                </a:lnTo>
                <a:lnTo>
                  <a:pt x="41249" y="192303"/>
                </a:lnTo>
                <a:lnTo>
                  <a:pt x="41249" y="181635"/>
                </a:lnTo>
                <a:lnTo>
                  <a:pt x="42773" y="175539"/>
                </a:lnTo>
                <a:lnTo>
                  <a:pt x="44297" y="172491"/>
                </a:lnTo>
                <a:lnTo>
                  <a:pt x="44920" y="170878"/>
                </a:lnTo>
                <a:lnTo>
                  <a:pt x="4572" y="170878"/>
                </a:lnTo>
                <a:lnTo>
                  <a:pt x="0" y="169354"/>
                </a:lnTo>
                <a:close/>
              </a:path>
              <a:path w="273685" h="279400">
                <a:moveTo>
                  <a:pt x="88493" y="44284"/>
                </a:moveTo>
                <a:lnTo>
                  <a:pt x="66181" y="95754"/>
                </a:lnTo>
                <a:lnTo>
                  <a:pt x="49441" y="133337"/>
                </a:lnTo>
                <a:lnTo>
                  <a:pt x="27533" y="169354"/>
                </a:lnTo>
                <a:lnTo>
                  <a:pt x="22961" y="170878"/>
                </a:lnTo>
                <a:lnTo>
                  <a:pt x="44920" y="170878"/>
                </a:lnTo>
                <a:lnTo>
                  <a:pt x="48059" y="162746"/>
                </a:lnTo>
                <a:lnTo>
                  <a:pt x="57251" y="138301"/>
                </a:lnTo>
                <a:lnTo>
                  <a:pt x="72158" y="99280"/>
                </a:lnTo>
                <a:lnTo>
                  <a:pt x="93065" y="45808"/>
                </a:lnTo>
                <a:lnTo>
                  <a:pt x="88493" y="44284"/>
                </a:lnTo>
                <a:close/>
              </a:path>
              <a:path w="273685" h="279400">
                <a:moveTo>
                  <a:pt x="138887" y="0"/>
                </a:moveTo>
                <a:lnTo>
                  <a:pt x="126369" y="49366"/>
                </a:lnTo>
                <a:lnTo>
                  <a:pt x="110139" y="91397"/>
                </a:lnTo>
                <a:lnTo>
                  <a:pt x="87898" y="130300"/>
                </a:lnTo>
                <a:lnTo>
                  <a:pt x="74777" y="148018"/>
                </a:lnTo>
                <a:lnTo>
                  <a:pt x="77825" y="152590"/>
                </a:lnTo>
                <a:lnTo>
                  <a:pt x="106543" y="120015"/>
                </a:lnTo>
                <a:lnTo>
                  <a:pt x="132778" y="77812"/>
                </a:lnTo>
                <a:lnTo>
                  <a:pt x="262521" y="77812"/>
                </a:lnTo>
                <a:lnTo>
                  <a:pt x="255409" y="70192"/>
                </a:lnTo>
                <a:lnTo>
                  <a:pt x="135826" y="70192"/>
                </a:lnTo>
                <a:lnTo>
                  <a:pt x="142113" y="56476"/>
                </a:lnTo>
                <a:lnTo>
                  <a:pt x="147256" y="45046"/>
                </a:lnTo>
                <a:lnTo>
                  <a:pt x="151257" y="35902"/>
                </a:lnTo>
                <a:lnTo>
                  <a:pt x="154114" y="29044"/>
                </a:lnTo>
                <a:lnTo>
                  <a:pt x="157162" y="22948"/>
                </a:lnTo>
                <a:lnTo>
                  <a:pt x="161734" y="16764"/>
                </a:lnTo>
                <a:lnTo>
                  <a:pt x="167843" y="13716"/>
                </a:lnTo>
                <a:lnTo>
                  <a:pt x="138887" y="0"/>
                </a:lnTo>
                <a:close/>
              </a:path>
              <a:path w="273685" h="279400">
                <a:moveTo>
                  <a:pt x="262521" y="77812"/>
                </a:moveTo>
                <a:lnTo>
                  <a:pt x="230314" y="77812"/>
                </a:lnTo>
                <a:lnTo>
                  <a:pt x="212026" y="119062"/>
                </a:lnTo>
                <a:lnTo>
                  <a:pt x="215087" y="120586"/>
                </a:lnTo>
                <a:lnTo>
                  <a:pt x="224535" y="109140"/>
                </a:lnTo>
                <a:lnTo>
                  <a:pt x="232424" y="99961"/>
                </a:lnTo>
                <a:lnTo>
                  <a:pt x="263944" y="79336"/>
                </a:lnTo>
                <a:lnTo>
                  <a:pt x="262521" y="77812"/>
                </a:lnTo>
                <a:close/>
              </a:path>
              <a:path w="273685" h="279400">
                <a:moveTo>
                  <a:pt x="15240" y="12192"/>
                </a:moveTo>
                <a:lnTo>
                  <a:pt x="12192" y="16764"/>
                </a:lnTo>
                <a:lnTo>
                  <a:pt x="22537" y="28007"/>
                </a:lnTo>
                <a:lnTo>
                  <a:pt x="30568" y="38939"/>
                </a:lnTo>
                <a:lnTo>
                  <a:pt x="36295" y="49855"/>
                </a:lnTo>
                <a:lnTo>
                  <a:pt x="39725" y="61048"/>
                </a:lnTo>
                <a:lnTo>
                  <a:pt x="42773" y="70192"/>
                </a:lnTo>
                <a:lnTo>
                  <a:pt x="45821" y="76288"/>
                </a:lnTo>
                <a:lnTo>
                  <a:pt x="48869" y="76288"/>
                </a:lnTo>
                <a:lnTo>
                  <a:pt x="51917" y="73240"/>
                </a:lnTo>
                <a:lnTo>
                  <a:pt x="54965" y="68668"/>
                </a:lnTo>
                <a:lnTo>
                  <a:pt x="59537" y="64096"/>
                </a:lnTo>
                <a:lnTo>
                  <a:pt x="61061" y="59524"/>
                </a:lnTo>
                <a:lnTo>
                  <a:pt x="61061" y="50380"/>
                </a:lnTo>
                <a:lnTo>
                  <a:pt x="26990" y="18839"/>
                </a:lnTo>
                <a:lnTo>
                  <a:pt x="15240" y="12192"/>
                </a:lnTo>
                <a:close/>
              </a:path>
              <a:path w="273685" h="279400">
                <a:moveTo>
                  <a:pt x="242608" y="56476"/>
                </a:moveTo>
                <a:lnTo>
                  <a:pt x="230314" y="70192"/>
                </a:lnTo>
                <a:lnTo>
                  <a:pt x="255409" y="70192"/>
                </a:lnTo>
                <a:lnTo>
                  <a:pt x="242608" y="56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19762" y="5596801"/>
            <a:ext cx="43180" cy="134620"/>
          </a:xfrm>
          <a:custGeom>
            <a:avLst/>
            <a:gdLst/>
            <a:ahLst/>
            <a:cxnLst/>
            <a:rect l="l" t="t" r="r" b="b"/>
            <a:pathLst>
              <a:path w="43179" h="134620">
                <a:moveTo>
                  <a:pt x="24384" y="70192"/>
                </a:moveTo>
                <a:lnTo>
                  <a:pt x="15239" y="70192"/>
                </a:lnTo>
                <a:lnTo>
                  <a:pt x="13715" y="71716"/>
                </a:lnTo>
                <a:lnTo>
                  <a:pt x="7620" y="74764"/>
                </a:lnTo>
                <a:lnTo>
                  <a:pt x="6096" y="76288"/>
                </a:lnTo>
                <a:lnTo>
                  <a:pt x="3048" y="82384"/>
                </a:lnTo>
                <a:lnTo>
                  <a:pt x="3048" y="85432"/>
                </a:lnTo>
                <a:lnTo>
                  <a:pt x="1524" y="90004"/>
                </a:lnTo>
                <a:lnTo>
                  <a:pt x="6096" y="99148"/>
                </a:lnTo>
                <a:lnTo>
                  <a:pt x="7620" y="100672"/>
                </a:lnTo>
                <a:lnTo>
                  <a:pt x="12191" y="102196"/>
                </a:lnTo>
                <a:lnTo>
                  <a:pt x="15239" y="103720"/>
                </a:lnTo>
                <a:lnTo>
                  <a:pt x="25908" y="103720"/>
                </a:lnTo>
                <a:lnTo>
                  <a:pt x="24384" y="111442"/>
                </a:lnTo>
                <a:lnTo>
                  <a:pt x="21336" y="117538"/>
                </a:lnTo>
                <a:lnTo>
                  <a:pt x="18287" y="120586"/>
                </a:lnTo>
                <a:lnTo>
                  <a:pt x="16763" y="123634"/>
                </a:lnTo>
                <a:lnTo>
                  <a:pt x="9144" y="131254"/>
                </a:lnTo>
                <a:lnTo>
                  <a:pt x="6096" y="131254"/>
                </a:lnTo>
                <a:lnTo>
                  <a:pt x="4572" y="132778"/>
                </a:lnTo>
                <a:lnTo>
                  <a:pt x="4572" y="134302"/>
                </a:lnTo>
                <a:lnTo>
                  <a:pt x="7620" y="134302"/>
                </a:lnTo>
                <a:lnTo>
                  <a:pt x="12191" y="132778"/>
                </a:lnTo>
                <a:lnTo>
                  <a:pt x="16763" y="132778"/>
                </a:lnTo>
                <a:lnTo>
                  <a:pt x="21336" y="129730"/>
                </a:lnTo>
                <a:lnTo>
                  <a:pt x="27520" y="125158"/>
                </a:lnTo>
                <a:lnTo>
                  <a:pt x="36664" y="116014"/>
                </a:lnTo>
                <a:lnTo>
                  <a:pt x="38188" y="108394"/>
                </a:lnTo>
                <a:lnTo>
                  <a:pt x="41236" y="96100"/>
                </a:lnTo>
                <a:lnTo>
                  <a:pt x="41236" y="88480"/>
                </a:lnTo>
                <a:lnTo>
                  <a:pt x="38188" y="79336"/>
                </a:lnTo>
                <a:lnTo>
                  <a:pt x="32092" y="73240"/>
                </a:lnTo>
                <a:lnTo>
                  <a:pt x="29044" y="71716"/>
                </a:lnTo>
                <a:lnTo>
                  <a:pt x="24384" y="70192"/>
                </a:lnTo>
                <a:close/>
              </a:path>
              <a:path w="43179" h="134620">
                <a:moveTo>
                  <a:pt x="27520" y="0"/>
                </a:moveTo>
                <a:lnTo>
                  <a:pt x="16763" y="0"/>
                </a:lnTo>
                <a:lnTo>
                  <a:pt x="7620" y="3047"/>
                </a:lnTo>
                <a:lnTo>
                  <a:pt x="3048" y="6095"/>
                </a:lnTo>
                <a:lnTo>
                  <a:pt x="0" y="12191"/>
                </a:lnTo>
                <a:lnTo>
                  <a:pt x="0" y="27431"/>
                </a:lnTo>
                <a:lnTo>
                  <a:pt x="1524" y="32092"/>
                </a:lnTo>
                <a:lnTo>
                  <a:pt x="13715" y="38188"/>
                </a:lnTo>
                <a:lnTo>
                  <a:pt x="18287" y="39712"/>
                </a:lnTo>
                <a:lnTo>
                  <a:pt x="24384" y="39712"/>
                </a:lnTo>
                <a:lnTo>
                  <a:pt x="33616" y="36664"/>
                </a:lnTo>
                <a:lnTo>
                  <a:pt x="39725" y="33616"/>
                </a:lnTo>
                <a:lnTo>
                  <a:pt x="42760" y="27431"/>
                </a:lnTo>
                <a:lnTo>
                  <a:pt x="41236" y="18287"/>
                </a:lnTo>
                <a:lnTo>
                  <a:pt x="41236" y="9143"/>
                </a:lnTo>
                <a:lnTo>
                  <a:pt x="38188" y="3047"/>
                </a:lnTo>
                <a:lnTo>
                  <a:pt x="33616" y="1523"/>
                </a:lnTo>
                <a:lnTo>
                  <a:pt x="27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53632" y="5451830"/>
            <a:ext cx="1793875" cy="282575"/>
          </a:xfrm>
          <a:custGeom>
            <a:avLst/>
            <a:gdLst/>
            <a:ahLst/>
            <a:cxnLst/>
            <a:rect l="l" t="t" r="r" b="b"/>
            <a:pathLst>
              <a:path w="1793875" h="282575">
                <a:moveTo>
                  <a:pt x="122021" y="80860"/>
                </a:moveTo>
                <a:lnTo>
                  <a:pt x="100685" y="58000"/>
                </a:lnTo>
                <a:lnTo>
                  <a:pt x="86969" y="73240"/>
                </a:lnTo>
                <a:lnTo>
                  <a:pt x="71729" y="73240"/>
                </a:lnTo>
                <a:lnTo>
                  <a:pt x="71729" y="25996"/>
                </a:lnTo>
                <a:lnTo>
                  <a:pt x="82397" y="16764"/>
                </a:lnTo>
                <a:lnTo>
                  <a:pt x="53441" y="3048"/>
                </a:lnTo>
                <a:lnTo>
                  <a:pt x="53695" y="16764"/>
                </a:lnTo>
                <a:lnTo>
                  <a:pt x="54203" y="31864"/>
                </a:lnTo>
                <a:lnTo>
                  <a:pt x="54724" y="50927"/>
                </a:lnTo>
                <a:lnTo>
                  <a:pt x="54965" y="73240"/>
                </a:lnTo>
                <a:lnTo>
                  <a:pt x="1536" y="73240"/>
                </a:lnTo>
                <a:lnTo>
                  <a:pt x="12192" y="83908"/>
                </a:lnTo>
                <a:lnTo>
                  <a:pt x="19075" y="82156"/>
                </a:lnTo>
                <a:lnTo>
                  <a:pt x="26111" y="81241"/>
                </a:lnTo>
                <a:lnTo>
                  <a:pt x="33451" y="80911"/>
                </a:lnTo>
                <a:lnTo>
                  <a:pt x="54965" y="80911"/>
                </a:lnTo>
                <a:lnTo>
                  <a:pt x="54965" y="141922"/>
                </a:lnTo>
                <a:lnTo>
                  <a:pt x="36258" y="150456"/>
                </a:lnTo>
                <a:lnTo>
                  <a:pt x="21158" y="157543"/>
                </a:lnTo>
                <a:lnTo>
                  <a:pt x="9220" y="162928"/>
                </a:lnTo>
                <a:lnTo>
                  <a:pt x="0" y="166306"/>
                </a:lnTo>
                <a:lnTo>
                  <a:pt x="16764" y="187731"/>
                </a:lnTo>
                <a:lnTo>
                  <a:pt x="46037" y="162026"/>
                </a:lnTo>
                <a:lnTo>
                  <a:pt x="54965" y="157162"/>
                </a:lnTo>
                <a:lnTo>
                  <a:pt x="54965" y="247167"/>
                </a:lnTo>
                <a:lnTo>
                  <a:pt x="51917" y="253365"/>
                </a:lnTo>
                <a:lnTo>
                  <a:pt x="45821" y="253365"/>
                </a:lnTo>
                <a:lnTo>
                  <a:pt x="40995" y="253326"/>
                </a:lnTo>
                <a:lnTo>
                  <a:pt x="33578" y="252971"/>
                </a:lnTo>
                <a:lnTo>
                  <a:pt x="23876" y="252044"/>
                </a:lnTo>
                <a:lnTo>
                  <a:pt x="12192" y="250215"/>
                </a:lnTo>
                <a:lnTo>
                  <a:pt x="12192" y="254889"/>
                </a:lnTo>
                <a:lnTo>
                  <a:pt x="27089" y="260654"/>
                </a:lnTo>
                <a:lnTo>
                  <a:pt x="37579" y="266700"/>
                </a:lnTo>
                <a:lnTo>
                  <a:pt x="43776" y="273329"/>
                </a:lnTo>
                <a:lnTo>
                  <a:pt x="45821" y="280797"/>
                </a:lnTo>
                <a:lnTo>
                  <a:pt x="56934" y="274510"/>
                </a:lnTo>
                <a:lnTo>
                  <a:pt x="65049" y="267068"/>
                </a:lnTo>
                <a:lnTo>
                  <a:pt x="70027" y="258470"/>
                </a:lnTo>
                <a:lnTo>
                  <a:pt x="70916" y="253365"/>
                </a:lnTo>
                <a:lnTo>
                  <a:pt x="71729" y="248691"/>
                </a:lnTo>
                <a:lnTo>
                  <a:pt x="71729" y="157162"/>
                </a:lnTo>
                <a:lnTo>
                  <a:pt x="71729" y="146494"/>
                </a:lnTo>
                <a:lnTo>
                  <a:pt x="89687" y="134302"/>
                </a:lnTo>
                <a:lnTo>
                  <a:pt x="114401" y="117538"/>
                </a:lnTo>
                <a:lnTo>
                  <a:pt x="111353" y="112966"/>
                </a:lnTo>
                <a:lnTo>
                  <a:pt x="71729" y="134302"/>
                </a:lnTo>
                <a:lnTo>
                  <a:pt x="71729" y="80899"/>
                </a:lnTo>
                <a:lnTo>
                  <a:pt x="122021" y="80860"/>
                </a:lnTo>
                <a:close/>
              </a:path>
              <a:path w="1793875" h="282575">
                <a:moveTo>
                  <a:pt x="237020" y="141922"/>
                </a:moveTo>
                <a:lnTo>
                  <a:pt x="234899" y="140398"/>
                </a:lnTo>
                <a:lnTo>
                  <a:pt x="233934" y="141922"/>
                </a:lnTo>
                <a:lnTo>
                  <a:pt x="237020" y="141922"/>
                </a:lnTo>
                <a:close/>
              </a:path>
              <a:path w="1793875" h="282575">
                <a:moveTo>
                  <a:pt x="256222" y="155638"/>
                </a:moveTo>
                <a:lnTo>
                  <a:pt x="251955" y="152590"/>
                </a:lnTo>
                <a:lnTo>
                  <a:pt x="228790" y="152590"/>
                </a:lnTo>
                <a:lnTo>
                  <a:pt x="228790" y="160210"/>
                </a:lnTo>
                <a:lnTo>
                  <a:pt x="228790" y="199923"/>
                </a:lnTo>
                <a:lnTo>
                  <a:pt x="228790" y="207543"/>
                </a:lnTo>
                <a:lnTo>
                  <a:pt x="228790" y="247167"/>
                </a:lnTo>
                <a:lnTo>
                  <a:pt x="147929" y="247167"/>
                </a:lnTo>
                <a:lnTo>
                  <a:pt x="147929" y="207543"/>
                </a:lnTo>
                <a:lnTo>
                  <a:pt x="228790" y="207543"/>
                </a:lnTo>
                <a:lnTo>
                  <a:pt x="228790" y="199923"/>
                </a:lnTo>
                <a:lnTo>
                  <a:pt x="147929" y="199923"/>
                </a:lnTo>
                <a:lnTo>
                  <a:pt x="147929" y="160210"/>
                </a:lnTo>
                <a:lnTo>
                  <a:pt x="228790" y="160210"/>
                </a:lnTo>
                <a:lnTo>
                  <a:pt x="228790" y="152590"/>
                </a:lnTo>
                <a:lnTo>
                  <a:pt x="227266" y="152590"/>
                </a:lnTo>
                <a:lnTo>
                  <a:pt x="147929" y="152590"/>
                </a:lnTo>
                <a:lnTo>
                  <a:pt x="129806" y="152590"/>
                </a:lnTo>
                <a:lnTo>
                  <a:pt x="129870" y="156248"/>
                </a:lnTo>
                <a:lnTo>
                  <a:pt x="130403" y="171881"/>
                </a:lnTo>
                <a:lnTo>
                  <a:pt x="130924" y="188937"/>
                </a:lnTo>
                <a:lnTo>
                  <a:pt x="131165" y="207543"/>
                </a:lnTo>
                <a:lnTo>
                  <a:pt x="130924" y="226682"/>
                </a:lnTo>
                <a:lnTo>
                  <a:pt x="129870" y="262712"/>
                </a:lnTo>
                <a:lnTo>
                  <a:pt x="129641" y="279273"/>
                </a:lnTo>
                <a:lnTo>
                  <a:pt x="147929" y="270129"/>
                </a:lnTo>
                <a:lnTo>
                  <a:pt x="147929" y="254889"/>
                </a:lnTo>
                <a:lnTo>
                  <a:pt x="228790" y="254889"/>
                </a:lnTo>
                <a:lnTo>
                  <a:pt x="228790" y="276225"/>
                </a:lnTo>
                <a:lnTo>
                  <a:pt x="247078" y="270129"/>
                </a:lnTo>
                <a:lnTo>
                  <a:pt x="246837" y="260667"/>
                </a:lnTo>
                <a:lnTo>
                  <a:pt x="246456" y="254889"/>
                </a:lnTo>
                <a:lnTo>
                  <a:pt x="246316" y="252742"/>
                </a:lnTo>
                <a:lnTo>
                  <a:pt x="245859" y="247167"/>
                </a:lnTo>
                <a:lnTo>
                  <a:pt x="245783" y="246265"/>
                </a:lnTo>
                <a:lnTo>
                  <a:pt x="245554" y="241071"/>
                </a:lnTo>
                <a:lnTo>
                  <a:pt x="245554" y="207543"/>
                </a:lnTo>
                <a:lnTo>
                  <a:pt x="245554" y="199923"/>
                </a:lnTo>
                <a:lnTo>
                  <a:pt x="245554" y="163258"/>
                </a:lnTo>
                <a:lnTo>
                  <a:pt x="249809" y="160210"/>
                </a:lnTo>
                <a:lnTo>
                  <a:pt x="256222" y="155638"/>
                </a:lnTo>
                <a:close/>
              </a:path>
              <a:path w="1793875" h="282575">
                <a:moveTo>
                  <a:pt x="270027" y="106870"/>
                </a:moveTo>
                <a:lnTo>
                  <a:pt x="254952" y="69723"/>
                </a:lnTo>
                <a:lnTo>
                  <a:pt x="254698" y="61048"/>
                </a:lnTo>
                <a:lnTo>
                  <a:pt x="250126" y="61048"/>
                </a:lnTo>
                <a:lnTo>
                  <a:pt x="245554" y="100774"/>
                </a:lnTo>
                <a:lnTo>
                  <a:pt x="233362" y="111442"/>
                </a:lnTo>
                <a:lnTo>
                  <a:pt x="151066" y="111442"/>
                </a:lnTo>
                <a:lnTo>
                  <a:pt x="144881" y="106870"/>
                </a:lnTo>
                <a:lnTo>
                  <a:pt x="144881" y="76288"/>
                </a:lnTo>
                <a:lnTo>
                  <a:pt x="164820" y="70192"/>
                </a:lnTo>
                <a:lnTo>
                  <a:pt x="166382" y="69723"/>
                </a:lnTo>
                <a:lnTo>
                  <a:pt x="185153" y="63715"/>
                </a:lnTo>
                <a:lnTo>
                  <a:pt x="201333" y="58293"/>
                </a:lnTo>
                <a:lnTo>
                  <a:pt x="215087" y="53428"/>
                </a:lnTo>
                <a:lnTo>
                  <a:pt x="226529" y="48552"/>
                </a:lnTo>
                <a:lnTo>
                  <a:pt x="235839" y="45237"/>
                </a:lnTo>
                <a:lnTo>
                  <a:pt x="243141" y="43357"/>
                </a:lnTo>
                <a:lnTo>
                  <a:pt x="248602" y="42760"/>
                </a:lnTo>
                <a:lnTo>
                  <a:pt x="230314" y="19812"/>
                </a:lnTo>
                <a:lnTo>
                  <a:pt x="224383" y="26733"/>
                </a:lnTo>
                <a:lnTo>
                  <a:pt x="216027" y="33616"/>
                </a:lnTo>
                <a:lnTo>
                  <a:pt x="205663" y="40474"/>
                </a:lnTo>
                <a:lnTo>
                  <a:pt x="193738" y="47332"/>
                </a:lnTo>
                <a:lnTo>
                  <a:pt x="181190" y="54762"/>
                </a:lnTo>
                <a:lnTo>
                  <a:pt x="168770" y="61048"/>
                </a:lnTo>
                <a:lnTo>
                  <a:pt x="156616" y="66192"/>
                </a:lnTo>
                <a:lnTo>
                  <a:pt x="144881" y="70192"/>
                </a:lnTo>
                <a:lnTo>
                  <a:pt x="144881" y="27520"/>
                </a:lnTo>
                <a:lnTo>
                  <a:pt x="155638" y="18288"/>
                </a:lnTo>
                <a:lnTo>
                  <a:pt x="126593" y="4572"/>
                </a:lnTo>
                <a:lnTo>
                  <a:pt x="127469" y="16357"/>
                </a:lnTo>
                <a:lnTo>
                  <a:pt x="127863" y="33616"/>
                </a:lnTo>
                <a:lnTo>
                  <a:pt x="127990" y="47332"/>
                </a:lnTo>
                <a:lnTo>
                  <a:pt x="128117" y="99250"/>
                </a:lnTo>
                <a:lnTo>
                  <a:pt x="129540" y="110998"/>
                </a:lnTo>
                <a:lnTo>
                  <a:pt x="133832" y="118872"/>
                </a:lnTo>
                <a:lnTo>
                  <a:pt x="141008" y="123050"/>
                </a:lnTo>
                <a:lnTo>
                  <a:pt x="151066" y="123634"/>
                </a:lnTo>
                <a:lnTo>
                  <a:pt x="242506" y="123634"/>
                </a:lnTo>
                <a:lnTo>
                  <a:pt x="251942" y="122732"/>
                </a:lnTo>
                <a:lnTo>
                  <a:pt x="259702" y="119824"/>
                </a:lnTo>
                <a:lnTo>
                  <a:pt x="265734" y="114642"/>
                </a:lnTo>
                <a:lnTo>
                  <a:pt x="267500" y="111442"/>
                </a:lnTo>
                <a:lnTo>
                  <a:pt x="270027" y="106870"/>
                </a:lnTo>
                <a:close/>
              </a:path>
              <a:path w="1793875" h="282575">
                <a:moveTo>
                  <a:pt x="433197" y="166306"/>
                </a:moveTo>
                <a:lnTo>
                  <a:pt x="413385" y="143446"/>
                </a:lnTo>
                <a:lnTo>
                  <a:pt x="396633" y="158686"/>
                </a:lnTo>
                <a:lnTo>
                  <a:pt x="370713" y="158686"/>
                </a:lnTo>
                <a:lnTo>
                  <a:pt x="370713" y="111442"/>
                </a:lnTo>
                <a:lnTo>
                  <a:pt x="419493" y="111442"/>
                </a:lnTo>
                <a:lnTo>
                  <a:pt x="412851" y="103822"/>
                </a:lnTo>
                <a:lnTo>
                  <a:pt x="398157" y="86956"/>
                </a:lnTo>
                <a:lnTo>
                  <a:pt x="381393" y="103822"/>
                </a:lnTo>
                <a:lnTo>
                  <a:pt x="332524" y="103822"/>
                </a:lnTo>
                <a:lnTo>
                  <a:pt x="338213" y="94361"/>
                </a:lnTo>
                <a:lnTo>
                  <a:pt x="343763" y="84493"/>
                </a:lnTo>
                <a:lnTo>
                  <a:pt x="349084" y="74244"/>
                </a:lnTo>
                <a:lnTo>
                  <a:pt x="353860" y="64096"/>
                </a:lnTo>
                <a:lnTo>
                  <a:pt x="430149" y="64096"/>
                </a:lnTo>
                <a:lnTo>
                  <a:pt x="424916" y="58000"/>
                </a:lnTo>
                <a:lnTo>
                  <a:pt x="411861" y="42760"/>
                </a:lnTo>
                <a:lnTo>
                  <a:pt x="396633" y="58000"/>
                </a:lnTo>
                <a:lnTo>
                  <a:pt x="356908" y="58000"/>
                </a:lnTo>
                <a:lnTo>
                  <a:pt x="359473" y="51079"/>
                </a:lnTo>
                <a:lnTo>
                  <a:pt x="362623" y="43713"/>
                </a:lnTo>
                <a:lnTo>
                  <a:pt x="370713" y="25996"/>
                </a:lnTo>
                <a:lnTo>
                  <a:pt x="381393" y="19812"/>
                </a:lnTo>
                <a:lnTo>
                  <a:pt x="353860" y="4572"/>
                </a:lnTo>
                <a:lnTo>
                  <a:pt x="344690" y="39763"/>
                </a:lnTo>
                <a:lnTo>
                  <a:pt x="333032" y="74371"/>
                </a:lnTo>
                <a:lnTo>
                  <a:pt x="318922" y="107835"/>
                </a:lnTo>
                <a:lnTo>
                  <a:pt x="302044" y="140398"/>
                </a:lnTo>
                <a:lnTo>
                  <a:pt x="305079" y="141922"/>
                </a:lnTo>
                <a:lnTo>
                  <a:pt x="311708" y="135026"/>
                </a:lnTo>
                <a:lnTo>
                  <a:pt x="318046" y="127825"/>
                </a:lnTo>
                <a:lnTo>
                  <a:pt x="324370" y="120065"/>
                </a:lnTo>
                <a:lnTo>
                  <a:pt x="331000" y="111442"/>
                </a:lnTo>
                <a:lnTo>
                  <a:pt x="353860" y="111442"/>
                </a:lnTo>
                <a:lnTo>
                  <a:pt x="353860" y="158686"/>
                </a:lnTo>
                <a:lnTo>
                  <a:pt x="303568" y="158686"/>
                </a:lnTo>
                <a:lnTo>
                  <a:pt x="314236" y="169354"/>
                </a:lnTo>
                <a:lnTo>
                  <a:pt x="323380" y="167830"/>
                </a:lnTo>
                <a:lnTo>
                  <a:pt x="331000" y="166306"/>
                </a:lnTo>
                <a:lnTo>
                  <a:pt x="353860" y="166306"/>
                </a:lnTo>
                <a:lnTo>
                  <a:pt x="353860" y="238023"/>
                </a:lnTo>
                <a:lnTo>
                  <a:pt x="352336" y="244119"/>
                </a:lnTo>
                <a:lnTo>
                  <a:pt x="347751" y="248691"/>
                </a:lnTo>
                <a:lnTo>
                  <a:pt x="363004" y="267081"/>
                </a:lnTo>
                <a:lnTo>
                  <a:pt x="393179" y="231927"/>
                </a:lnTo>
                <a:lnTo>
                  <a:pt x="425577" y="202971"/>
                </a:lnTo>
                <a:lnTo>
                  <a:pt x="421017" y="199923"/>
                </a:lnTo>
                <a:lnTo>
                  <a:pt x="370713" y="231927"/>
                </a:lnTo>
                <a:lnTo>
                  <a:pt x="370713" y="166306"/>
                </a:lnTo>
                <a:lnTo>
                  <a:pt x="433197" y="166306"/>
                </a:lnTo>
                <a:close/>
              </a:path>
              <a:path w="1793875" h="282575">
                <a:moveTo>
                  <a:pt x="582650" y="112966"/>
                </a:moveTo>
                <a:lnTo>
                  <a:pt x="561314" y="90004"/>
                </a:lnTo>
                <a:lnTo>
                  <a:pt x="544550" y="106870"/>
                </a:lnTo>
                <a:lnTo>
                  <a:pt x="501878" y="106870"/>
                </a:lnTo>
                <a:lnTo>
                  <a:pt x="501878" y="25996"/>
                </a:lnTo>
                <a:lnTo>
                  <a:pt x="512546" y="18288"/>
                </a:lnTo>
                <a:lnTo>
                  <a:pt x="483590" y="4572"/>
                </a:lnTo>
                <a:lnTo>
                  <a:pt x="483819" y="28092"/>
                </a:lnTo>
                <a:lnTo>
                  <a:pt x="484873" y="79070"/>
                </a:lnTo>
                <a:lnTo>
                  <a:pt x="485114" y="106870"/>
                </a:lnTo>
                <a:lnTo>
                  <a:pt x="419493" y="106870"/>
                </a:lnTo>
                <a:lnTo>
                  <a:pt x="430149" y="117538"/>
                </a:lnTo>
                <a:lnTo>
                  <a:pt x="439305" y="114490"/>
                </a:lnTo>
                <a:lnTo>
                  <a:pt x="446913" y="112966"/>
                </a:lnTo>
                <a:lnTo>
                  <a:pt x="485114" y="112966"/>
                </a:lnTo>
                <a:lnTo>
                  <a:pt x="484898" y="158686"/>
                </a:lnTo>
                <a:lnTo>
                  <a:pt x="484809" y="169354"/>
                </a:lnTo>
                <a:lnTo>
                  <a:pt x="484352" y="208889"/>
                </a:lnTo>
                <a:lnTo>
                  <a:pt x="483870" y="244119"/>
                </a:lnTo>
                <a:lnTo>
                  <a:pt x="483590" y="280797"/>
                </a:lnTo>
                <a:lnTo>
                  <a:pt x="501878" y="270129"/>
                </a:lnTo>
                <a:lnTo>
                  <a:pt x="501878" y="112966"/>
                </a:lnTo>
                <a:lnTo>
                  <a:pt x="582650" y="112966"/>
                </a:lnTo>
                <a:close/>
              </a:path>
              <a:path w="1793875" h="282575">
                <a:moveTo>
                  <a:pt x="764197" y="187731"/>
                </a:moveTo>
                <a:lnTo>
                  <a:pt x="723049" y="158686"/>
                </a:lnTo>
                <a:lnTo>
                  <a:pt x="720001" y="161734"/>
                </a:lnTo>
                <a:lnTo>
                  <a:pt x="729399" y="172694"/>
                </a:lnTo>
                <a:lnTo>
                  <a:pt x="736942" y="182778"/>
                </a:lnTo>
                <a:lnTo>
                  <a:pt x="742492" y="192265"/>
                </a:lnTo>
                <a:lnTo>
                  <a:pt x="745909" y="201447"/>
                </a:lnTo>
                <a:lnTo>
                  <a:pt x="748957" y="209067"/>
                </a:lnTo>
                <a:lnTo>
                  <a:pt x="752005" y="213639"/>
                </a:lnTo>
                <a:lnTo>
                  <a:pt x="755053" y="213639"/>
                </a:lnTo>
                <a:lnTo>
                  <a:pt x="758101" y="210591"/>
                </a:lnTo>
                <a:lnTo>
                  <a:pt x="759625" y="206019"/>
                </a:lnTo>
                <a:lnTo>
                  <a:pt x="762673" y="201447"/>
                </a:lnTo>
                <a:lnTo>
                  <a:pt x="764197" y="196875"/>
                </a:lnTo>
                <a:lnTo>
                  <a:pt x="764197" y="187731"/>
                </a:lnTo>
                <a:close/>
              </a:path>
              <a:path w="1793875" h="282575">
                <a:moveTo>
                  <a:pt x="767245" y="116014"/>
                </a:moveTo>
                <a:lnTo>
                  <a:pt x="724573" y="91528"/>
                </a:lnTo>
                <a:lnTo>
                  <a:pt x="723049" y="96100"/>
                </a:lnTo>
                <a:lnTo>
                  <a:pt x="732472" y="105283"/>
                </a:lnTo>
                <a:lnTo>
                  <a:pt x="740194" y="114287"/>
                </a:lnTo>
                <a:lnTo>
                  <a:pt x="746188" y="122999"/>
                </a:lnTo>
                <a:lnTo>
                  <a:pt x="750481" y="131254"/>
                </a:lnTo>
                <a:lnTo>
                  <a:pt x="753529" y="138874"/>
                </a:lnTo>
                <a:lnTo>
                  <a:pt x="756577" y="141922"/>
                </a:lnTo>
                <a:lnTo>
                  <a:pt x="759625" y="141922"/>
                </a:lnTo>
                <a:lnTo>
                  <a:pt x="761149" y="140398"/>
                </a:lnTo>
                <a:lnTo>
                  <a:pt x="762673" y="134302"/>
                </a:lnTo>
                <a:lnTo>
                  <a:pt x="765721" y="129730"/>
                </a:lnTo>
                <a:lnTo>
                  <a:pt x="767245" y="125158"/>
                </a:lnTo>
                <a:lnTo>
                  <a:pt x="767245" y="116014"/>
                </a:lnTo>
                <a:close/>
              </a:path>
              <a:path w="1793875" h="282575">
                <a:moveTo>
                  <a:pt x="870966" y="45808"/>
                </a:moveTo>
                <a:lnTo>
                  <a:pt x="863371" y="38188"/>
                </a:lnTo>
                <a:lnTo>
                  <a:pt x="845070" y="19812"/>
                </a:lnTo>
                <a:lnTo>
                  <a:pt x="828306" y="38188"/>
                </a:lnTo>
                <a:lnTo>
                  <a:pt x="686371" y="38188"/>
                </a:lnTo>
                <a:lnTo>
                  <a:pt x="689432" y="33616"/>
                </a:lnTo>
                <a:lnTo>
                  <a:pt x="693991" y="27520"/>
                </a:lnTo>
                <a:lnTo>
                  <a:pt x="698665" y="19812"/>
                </a:lnTo>
                <a:lnTo>
                  <a:pt x="707809" y="15240"/>
                </a:lnTo>
                <a:lnTo>
                  <a:pt x="681799" y="0"/>
                </a:lnTo>
                <a:lnTo>
                  <a:pt x="677265" y="14020"/>
                </a:lnTo>
                <a:lnTo>
                  <a:pt x="670750" y="28625"/>
                </a:lnTo>
                <a:lnTo>
                  <a:pt x="641654" y="74688"/>
                </a:lnTo>
                <a:lnTo>
                  <a:pt x="608647" y="109918"/>
                </a:lnTo>
                <a:lnTo>
                  <a:pt x="610171" y="112966"/>
                </a:lnTo>
                <a:lnTo>
                  <a:pt x="642747" y="90385"/>
                </a:lnTo>
                <a:lnTo>
                  <a:pt x="674674" y="55816"/>
                </a:lnTo>
                <a:lnTo>
                  <a:pt x="681799" y="45808"/>
                </a:lnTo>
                <a:lnTo>
                  <a:pt x="870966" y="45808"/>
                </a:lnTo>
                <a:close/>
              </a:path>
              <a:path w="1793875" h="282575">
                <a:moveTo>
                  <a:pt x="887742" y="152590"/>
                </a:moveTo>
                <a:lnTo>
                  <a:pt x="863358" y="129730"/>
                </a:lnTo>
                <a:lnTo>
                  <a:pt x="846594" y="144970"/>
                </a:lnTo>
                <a:lnTo>
                  <a:pt x="831342" y="144970"/>
                </a:lnTo>
                <a:lnTo>
                  <a:pt x="834390" y="91528"/>
                </a:lnTo>
                <a:lnTo>
                  <a:pt x="839724" y="86956"/>
                </a:lnTo>
                <a:lnTo>
                  <a:pt x="845070" y="82384"/>
                </a:lnTo>
                <a:lnTo>
                  <a:pt x="842924" y="80860"/>
                </a:lnTo>
                <a:lnTo>
                  <a:pt x="823722" y="67144"/>
                </a:lnTo>
                <a:lnTo>
                  <a:pt x="817626" y="76288"/>
                </a:lnTo>
                <a:lnTo>
                  <a:pt x="817626" y="86956"/>
                </a:lnTo>
                <a:lnTo>
                  <a:pt x="814578" y="144970"/>
                </a:lnTo>
                <a:lnTo>
                  <a:pt x="813054" y="144970"/>
                </a:lnTo>
                <a:lnTo>
                  <a:pt x="813054" y="152590"/>
                </a:lnTo>
                <a:lnTo>
                  <a:pt x="810018" y="219735"/>
                </a:lnTo>
                <a:lnTo>
                  <a:pt x="674179" y="219735"/>
                </a:lnTo>
                <a:lnTo>
                  <a:pt x="681799" y="152590"/>
                </a:lnTo>
                <a:lnTo>
                  <a:pt x="813054" y="152590"/>
                </a:lnTo>
                <a:lnTo>
                  <a:pt x="813054" y="144970"/>
                </a:lnTo>
                <a:lnTo>
                  <a:pt x="683323" y="144970"/>
                </a:lnTo>
                <a:lnTo>
                  <a:pt x="689432" y="86956"/>
                </a:lnTo>
                <a:lnTo>
                  <a:pt x="817626" y="86956"/>
                </a:lnTo>
                <a:lnTo>
                  <a:pt x="817626" y="76288"/>
                </a:lnTo>
                <a:lnTo>
                  <a:pt x="814578" y="80860"/>
                </a:lnTo>
                <a:lnTo>
                  <a:pt x="690956" y="80860"/>
                </a:lnTo>
                <a:lnTo>
                  <a:pt x="674179" y="70192"/>
                </a:lnTo>
                <a:lnTo>
                  <a:pt x="666559" y="144970"/>
                </a:lnTo>
                <a:lnTo>
                  <a:pt x="607123" y="144970"/>
                </a:lnTo>
                <a:lnTo>
                  <a:pt x="616280" y="155638"/>
                </a:lnTo>
                <a:lnTo>
                  <a:pt x="634568" y="152590"/>
                </a:lnTo>
                <a:lnTo>
                  <a:pt x="665035" y="152590"/>
                </a:lnTo>
                <a:lnTo>
                  <a:pt x="657415" y="215163"/>
                </a:lnTo>
                <a:lnTo>
                  <a:pt x="648271" y="221259"/>
                </a:lnTo>
                <a:lnTo>
                  <a:pt x="665035" y="238023"/>
                </a:lnTo>
                <a:lnTo>
                  <a:pt x="674179" y="227355"/>
                </a:lnTo>
                <a:lnTo>
                  <a:pt x="808494" y="227355"/>
                </a:lnTo>
                <a:lnTo>
                  <a:pt x="807021" y="240499"/>
                </a:lnTo>
                <a:lnTo>
                  <a:pt x="804824" y="250075"/>
                </a:lnTo>
                <a:lnTo>
                  <a:pt x="801763" y="255955"/>
                </a:lnTo>
                <a:lnTo>
                  <a:pt x="797725" y="257937"/>
                </a:lnTo>
                <a:lnTo>
                  <a:pt x="791743" y="257390"/>
                </a:lnTo>
                <a:lnTo>
                  <a:pt x="783056" y="255841"/>
                </a:lnTo>
                <a:lnTo>
                  <a:pt x="771791" y="253403"/>
                </a:lnTo>
                <a:lnTo>
                  <a:pt x="758101" y="250215"/>
                </a:lnTo>
                <a:lnTo>
                  <a:pt x="758101" y="256413"/>
                </a:lnTo>
                <a:lnTo>
                  <a:pt x="772096" y="262394"/>
                </a:lnTo>
                <a:lnTo>
                  <a:pt x="782104" y="268795"/>
                </a:lnTo>
                <a:lnTo>
                  <a:pt x="788098" y="275488"/>
                </a:lnTo>
                <a:lnTo>
                  <a:pt x="790105" y="282321"/>
                </a:lnTo>
                <a:lnTo>
                  <a:pt x="800404" y="279704"/>
                </a:lnTo>
                <a:lnTo>
                  <a:pt x="821067" y="257937"/>
                </a:lnTo>
                <a:lnTo>
                  <a:pt x="823341" y="250456"/>
                </a:lnTo>
                <a:lnTo>
                  <a:pt x="825347" y="239979"/>
                </a:lnTo>
                <a:lnTo>
                  <a:pt x="826782" y="227355"/>
                </a:lnTo>
                <a:lnTo>
                  <a:pt x="881634" y="227355"/>
                </a:lnTo>
                <a:lnTo>
                  <a:pt x="874014" y="219735"/>
                </a:lnTo>
                <a:lnTo>
                  <a:pt x="857250" y="202971"/>
                </a:lnTo>
                <a:lnTo>
                  <a:pt x="840486" y="219735"/>
                </a:lnTo>
                <a:lnTo>
                  <a:pt x="828306" y="219735"/>
                </a:lnTo>
                <a:lnTo>
                  <a:pt x="831342" y="152590"/>
                </a:lnTo>
                <a:lnTo>
                  <a:pt x="887742" y="152590"/>
                </a:lnTo>
                <a:close/>
              </a:path>
              <a:path w="1793875" h="282575">
                <a:moveTo>
                  <a:pt x="980795" y="53428"/>
                </a:moveTo>
                <a:lnTo>
                  <a:pt x="948067" y="21894"/>
                </a:lnTo>
                <a:lnTo>
                  <a:pt x="936599" y="15240"/>
                </a:lnTo>
                <a:lnTo>
                  <a:pt x="933551" y="19812"/>
                </a:lnTo>
                <a:lnTo>
                  <a:pt x="942975" y="31064"/>
                </a:lnTo>
                <a:lnTo>
                  <a:pt x="950696" y="41998"/>
                </a:lnTo>
                <a:lnTo>
                  <a:pt x="956691" y="52908"/>
                </a:lnTo>
                <a:lnTo>
                  <a:pt x="960983" y="64096"/>
                </a:lnTo>
                <a:lnTo>
                  <a:pt x="964031" y="73240"/>
                </a:lnTo>
                <a:lnTo>
                  <a:pt x="967079" y="79336"/>
                </a:lnTo>
                <a:lnTo>
                  <a:pt x="970127" y="79336"/>
                </a:lnTo>
                <a:lnTo>
                  <a:pt x="973175" y="76288"/>
                </a:lnTo>
                <a:lnTo>
                  <a:pt x="979271" y="67144"/>
                </a:lnTo>
                <a:lnTo>
                  <a:pt x="980795" y="62572"/>
                </a:lnTo>
                <a:lnTo>
                  <a:pt x="980795" y="53428"/>
                </a:lnTo>
                <a:close/>
              </a:path>
              <a:path w="1793875" h="282575">
                <a:moveTo>
                  <a:pt x="1012799" y="48856"/>
                </a:moveTo>
                <a:lnTo>
                  <a:pt x="1008227" y="47332"/>
                </a:lnTo>
                <a:lnTo>
                  <a:pt x="985939" y="98806"/>
                </a:lnTo>
                <a:lnTo>
                  <a:pt x="969365" y="136385"/>
                </a:lnTo>
                <a:lnTo>
                  <a:pt x="958507" y="159956"/>
                </a:lnTo>
                <a:lnTo>
                  <a:pt x="953363" y="169354"/>
                </a:lnTo>
                <a:lnTo>
                  <a:pt x="948791" y="172402"/>
                </a:lnTo>
                <a:lnTo>
                  <a:pt x="942695" y="173926"/>
                </a:lnTo>
                <a:lnTo>
                  <a:pt x="925931" y="173926"/>
                </a:lnTo>
                <a:lnTo>
                  <a:pt x="921359" y="172402"/>
                </a:lnTo>
                <a:lnTo>
                  <a:pt x="921359" y="178587"/>
                </a:lnTo>
                <a:lnTo>
                  <a:pt x="931621" y="182283"/>
                </a:lnTo>
                <a:lnTo>
                  <a:pt x="939457" y="186397"/>
                </a:lnTo>
                <a:lnTo>
                  <a:pt x="944714" y="190804"/>
                </a:lnTo>
                <a:lnTo>
                  <a:pt x="947267" y="195351"/>
                </a:lnTo>
                <a:lnTo>
                  <a:pt x="947216" y="200736"/>
                </a:lnTo>
                <a:lnTo>
                  <a:pt x="946873" y="207543"/>
                </a:lnTo>
                <a:lnTo>
                  <a:pt x="945972" y="215506"/>
                </a:lnTo>
                <a:lnTo>
                  <a:pt x="944219" y="224307"/>
                </a:lnTo>
                <a:lnTo>
                  <a:pt x="942695" y="233451"/>
                </a:lnTo>
                <a:lnTo>
                  <a:pt x="942708" y="248742"/>
                </a:lnTo>
                <a:lnTo>
                  <a:pt x="944219" y="253365"/>
                </a:lnTo>
                <a:lnTo>
                  <a:pt x="945743" y="256413"/>
                </a:lnTo>
                <a:lnTo>
                  <a:pt x="950315" y="259461"/>
                </a:lnTo>
                <a:lnTo>
                  <a:pt x="957935" y="259461"/>
                </a:lnTo>
                <a:lnTo>
                  <a:pt x="962761" y="258635"/>
                </a:lnTo>
                <a:lnTo>
                  <a:pt x="965746" y="254076"/>
                </a:lnTo>
                <a:lnTo>
                  <a:pt x="966711" y="246087"/>
                </a:lnTo>
                <a:lnTo>
                  <a:pt x="965555" y="234975"/>
                </a:lnTo>
                <a:lnTo>
                  <a:pt x="963434" y="212115"/>
                </a:lnTo>
                <a:lnTo>
                  <a:pt x="962761" y="203047"/>
                </a:lnTo>
                <a:lnTo>
                  <a:pt x="962507" y="195351"/>
                </a:lnTo>
                <a:lnTo>
                  <a:pt x="962507" y="178587"/>
                </a:lnTo>
                <a:lnTo>
                  <a:pt x="964031" y="175539"/>
                </a:lnTo>
                <a:lnTo>
                  <a:pt x="964793" y="173926"/>
                </a:lnTo>
                <a:lnTo>
                  <a:pt x="968641" y="165798"/>
                </a:lnTo>
                <a:lnTo>
                  <a:pt x="978128" y="141351"/>
                </a:lnTo>
                <a:lnTo>
                  <a:pt x="1012799" y="48856"/>
                </a:lnTo>
                <a:close/>
              </a:path>
              <a:path w="1793875" h="282575">
                <a:moveTo>
                  <a:pt x="1185202" y="82384"/>
                </a:moveTo>
                <a:lnTo>
                  <a:pt x="1183779" y="80860"/>
                </a:lnTo>
                <a:lnTo>
                  <a:pt x="1176667" y="73240"/>
                </a:lnTo>
                <a:lnTo>
                  <a:pt x="1163866" y="59524"/>
                </a:lnTo>
                <a:lnTo>
                  <a:pt x="1150150" y="73240"/>
                </a:lnTo>
                <a:lnTo>
                  <a:pt x="1057084" y="73240"/>
                </a:lnTo>
                <a:lnTo>
                  <a:pt x="1062482" y="59524"/>
                </a:lnTo>
                <a:lnTo>
                  <a:pt x="1067181" y="48094"/>
                </a:lnTo>
                <a:lnTo>
                  <a:pt x="1071003" y="38950"/>
                </a:lnTo>
                <a:lnTo>
                  <a:pt x="1073848" y="32092"/>
                </a:lnTo>
                <a:lnTo>
                  <a:pt x="1076896" y="25996"/>
                </a:lnTo>
                <a:lnTo>
                  <a:pt x="1083005" y="19812"/>
                </a:lnTo>
                <a:lnTo>
                  <a:pt x="1089088" y="16764"/>
                </a:lnTo>
                <a:lnTo>
                  <a:pt x="1060145" y="3048"/>
                </a:lnTo>
                <a:lnTo>
                  <a:pt x="1047483" y="52425"/>
                </a:lnTo>
                <a:lnTo>
                  <a:pt x="1030833" y="94449"/>
                </a:lnTo>
                <a:lnTo>
                  <a:pt x="1008951" y="133350"/>
                </a:lnTo>
                <a:lnTo>
                  <a:pt x="996035" y="151066"/>
                </a:lnTo>
                <a:lnTo>
                  <a:pt x="999083" y="155638"/>
                </a:lnTo>
                <a:lnTo>
                  <a:pt x="1027874" y="123063"/>
                </a:lnTo>
                <a:lnTo>
                  <a:pt x="1039037" y="105600"/>
                </a:lnTo>
                <a:lnTo>
                  <a:pt x="1044130" y="97104"/>
                </a:lnTo>
                <a:lnTo>
                  <a:pt x="1049223" y="88912"/>
                </a:lnTo>
                <a:lnTo>
                  <a:pt x="1054036" y="80860"/>
                </a:lnTo>
                <a:lnTo>
                  <a:pt x="1151674" y="80860"/>
                </a:lnTo>
                <a:lnTo>
                  <a:pt x="1133284" y="122110"/>
                </a:lnTo>
                <a:lnTo>
                  <a:pt x="1136434" y="123634"/>
                </a:lnTo>
                <a:lnTo>
                  <a:pt x="1145882" y="112191"/>
                </a:lnTo>
                <a:lnTo>
                  <a:pt x="1153769" y="103009"/>
                </a:lnTo>
                <a:lnTo>
                  <a:pt x="1160221" y="96126"/>
                </a:lnTo>
                <a:lnTo>
                  <a:pt x="1165390" y="91528"/>
                </a:lnTo>
                <a:lnTo>
                  <a:pt x="1169962" y="86956"/>
                </a:lnTo>
                <a:lnTo>
                  <a:pt x="1177582" y="83908"/>
                </a:lnTo>
                <a:lnTo>
                  <a:pt x="1185202" y="82384"/>
                </a:lnTo>
                <a:close/>
              </a:path>
              <a:path w="1793875" h="282575">
                <a:moveTo>
                  <a:pt x="1192822" y="259461"/>
                </a:moveTo>
                <a:lnTo>
                  <a:pt x="1157566" y="239750"/>
                </a:lnTo>
                <a:lnTo>
                  <a:pt x="1130236" y="207543"/>
                </a:lnTo>
                <a:lnTo>
                  <a:pt x="1109472" y="165023"/>
                </a:lnTo>
                <a:lnTo>
                  <a:pt x="1097280" y="112966"/>
                </a:lnTo>
                <a:lnTo>
                  <a:pt x="1096721" y="109918"/>
                </a:lnTo>
                <a:lnTo>
                  <a:pt x="1104328" y="103822"/>
                </a:lnTo>
                <a:lnTo>
                  <a:pt x="1076896" y="90004"/>
                </a:lnTo>
                <a:lnTo>
                  <a:pt x="1069657" y="157391"/>
                </a:lnTo>
                <a:lnTo>
                  <a:pt x="1050988" y="207543"/>
                </a:lnTo>
                <a:lnTo>
                  <a:pt x="1018743" y="247980"/>
                </a:lnTo>
                <a:lnTo>
                  <a:pt x="967079" y="279273"/>
                </a:lnTo>
                <a:lnTo>
                  <a:pt x="970127" y="282321"/>
                </a:lnTo>
                <a:lnTo>
                  <a:pt x="1013409" y="262686"/>
                </a:lnTo>
                <a:lnTo>
                  <a:pt x="1050988" y="230403"/>
                </a:lnTo>
                <a:lnTo>
                  <a:pt x="1079754" y="182549"/>
                </a:lnTo>
                <a:lnTo>
                  <a:pt x="1093660" y="112966"/>
                </a:lnTo>
                <a:lnTo>
                  <a:pt x="1095946" y="141541"/>
                </a:lnTo>
                <a:lnTo>
                  <a:pt x="1107376" y="191274"/>
                </a:lnTo>
                <a:lnTo>
                  <a:pt x="1127150" y="231571"/>
                </a:lnTo>
                <a:lnTo>
                  <a:pt x="1151318" y="263639"/>
                </a:lnTo>
                <a:lnTo>
                  <a:pt x="1165390" y="276225"/>
                </a:lnTo>
                <a:lnTo>
                  <a:pt x="1170520" y="270256"/>
                </a:lnTo>
                <a:lnTo>
                  <a:pt x="1176807" y="266128"/>
                </a:lnTo>
                <a:lnTo>
                  <a:pt x="1184249" y="264020"/>
                </a:lnTo>
                <a:lnTo>
                  <a:pt x="1192822" y="264033"/>
                </a:lnTo>
                <a:lnTo>
                  <a:pt x="1192822" y="259461"/>
                </a:lnTo>
                <a:close/>
              </a:path>
              <a:path w="1793875" h="282575">
                <a:moveTo>
                  <a:pt x="1345311" y="105346"/>
                </a:moveTo>
                <a:lnTo>
                  <a:pt x="1327023" y="85432"/>
                </a:lnTo>
                <a:lnTo>
                  <a:pt x="1313319" y="97726"/>
                </a:lnTo>
                <a:lnTo>
                  <a:pt x="1295031" y="97726"/>
                </a:lnTo>
                <a:lnTo>
                  <a:pt x="1295031" y="42760"/>
                </a:lnTo>
                <a:lnTo>
                  <a:pt x="1295031" y="38188"/>
                </a:lnTo>
                <a:lnTo>
                  <a:pt x="1306156" y="36817"/>
                </a:lnTo>
                <a:lnTo>
                  <a:pt x="1326730" y="33477"/>
                </a:lnTo>
                <a:lnTo>
                  <a:pt x="1336167" y="32092"/>
                </a:lnTo>
                <a:lnTo>
                  <a:pt x="1319403" y="12192"/>
                </a:lnTo>
                <a:lnTo>
                  <a:pt x="1282827" y="29044"/>
                </a:lnTo>
                <a:lnTo>
                  <a:pt x="1242491" y="40195"/>
                </a:lnTo>
                <a:lnTo>
                  <a:pt x="1227874" y="42760"/>
                </a:lnTo>
                <a:lnTo>
                  <a:pt x="1227874" y="47332"/>
                </a:lnTo>
                <a:lnTo>
                  <a:pt x="1237056" y="47053"/>
                </a:lnTo>
                <a:lnTo>
                  <a:pt x="1248676" y="46189"/>
                </a:lnTo>
                <a:lnTo>
                  <a:pt x="1262875" y="44767"/>
                </a:lnTo>
                <a:lnTo>
                  <a:pt x="1279779" y="42760"/>
                </a:lnTo>
                <a:lnTo>
                  <a:pt x="1279779" y="97726"/>
                </a:lnTo>
                <a:lnTo>
                  <a:pt x="1218730" y="97726"/>
                </a:lnTo>
                <a:lnTo>
                  <a:pt x="1229398" y="108394"/>
                </a:lnTo>
                <a:lnTo>
                  <a:pt x="1236281" y="107276"/>
                </a:lnTo>
                <a:lnTo>
                  <a:pt x="1243342" y="106299"/>
                </a:lnTo>
                <a:lnTo>
                  <a:pt x="1250683" y="105613"/>
                </a:lnTo>
                <a:lnTo>
                  <a:pt x="1258455" y="105346"/>
                </a:lnTo>
                <a:lnTo>
                  <a:pt x="1276743" y="105346"/>
                </a:lnTo>
                <a:lnTo>
                  <a:pt x="1261757" y="148018"/>
                </a:lnTo>
                <a:lnTo>
                  <a:pt x="1238389" y="195160"/>
                </a:lnTo>
                <a:lnTo>
                  <a:pt x="1220254" y="225831"/>
                </a:lnTo>
                <a:lnTo>
                  <a:pt x="1221778" y="227355"/>
                </a:lnTo>
                <a:lnTo>
                  <a:pt x="1237234" y="211315"/>
                </a:lnTo>
                <a:lnTo>
                  <a:pt x="1251724" y="192684"/>
                </a:lnTo>
                <a:lnTo>
                  <a:pt x="1265351" y="171170"/>
                </a:lnTo>
                <a:lnTo>
                  <a:pt x="1278267" y="146494"/>
                </a:lnTo>
                <a:lnTo>
                  <a:pt x="1278204" y="195160"/>
                </a:lnTo>
                <a:lnTo>
                  <a:pt x="1278089" y="221259"/>
                </a:lnTo>
                <a:lnTo>
                  <a:pt x="1277962" y="231927"/>
                </a:lnTo>
                <a:lnTo>
                  <a:pt x="1277620" y="255282"/>
                </a:lnTo>
                <a:lnTo>
                  <a:pt x="1276743" y="280797"/>
                </a:lnTo>
                <a:lnTo>
                  <a:pt x="1296555" y="270129"/>
                </a:lnTo>
                <a:lnTo>
                  <a:pt x="1295666" y="250647"/>
                </a:lnTo>
                <a:lnTo>
                  <a:pt x="1295222" y="222783"/>
                </a:lnTo>
                <a:lnTo>
                  <a:pt x="1295107" y="197269"/>
                </a:lnTo>
                <a:lnTo>
                  <a:pt x="1295031" y="146494"/>
                </a:lnTo>
                <a:lnTo>
                  <a:pt x="1295031" y="137350"/>
                </a:lnTo>
                <a:lnTo>
                  <a:pt x="1303337" y="146494"/>
                </a:lnTo>
                <a:lnTo>
                  <a:pt x="1309878" y="155257"/>
                </a:lnTo>
                <a:lnTo>
                  <a:pt x="1314729" y="163499"/>
                </a:lnTo>
                <a:lnTo>
                  <a:pt x="1317879" y="170878"/>
                </a:lnTo>
                <a:lnTo>
                  <a:pt x="1320927" y="177063"/>
                </a:lnTo>
                <a:lnTo>
                  <a:pt x="1323975" y="180111"/>
                </a:lnTo>
                <a:lnTo>
                  <a:pt x="1327023" y="180111"/>
                </a:lnTo>
                <a:lnTo>
                  <a:pt x="1328547" y="178587"/>
                </a:lnTo>
                <a:lnTo>
                  <a:pt x="1331607" y="173926"/>
                </a:lnTo>
                <a:lnTo>
                  <a:pt x="1333131" y="170878"/>
                </a:lnTo>
                <a:lnTo>
                  <a:pt x="1334655" y="166306"/>
                </a:lnTo>
                <a:lnTo>
                  <a:pt x="1334655" y="157162"/>
                </a:lnTo>
                <a:lnTo>
                  <a:pt x="1330083" y="152590"/>
                </a:lnTo>
                <a:lnTo>
                  <a:pt x="1323975" y="148018"/>
                </a:lnTo>
                <a:lnTo>
                  <a:pt x="1318806" y="143687"/>
                </a:lnTo>
                <a:lnTo>
                  <a:pt x="1312354" y="139636"/>
                </a:lnTo>
                <a:lnTo>
                  <a:pt x="1307896" y="137350"/>
                </a:lnTo>
                <a:lnTo>
                  <a:pt x="1304467" y="135597"/>
                </a:lnTo>
                <a:lnTo>
                  <a:pt x="1295031" y="131254"/>
                </a:lnTo>
                <a:lnTo>
                  <a:pt x="1295031" y="105346"/>
                </a:lnTo>
                <a:lnTo>
                  <a:pt x="1345311" y="105346"/>
                </a:lnTo>
                <a:close/>
              </a:path>
              <a:path w="1793875" h="282575">
                <a:moveTo>
                  <a:pt x="1481137" y="53428"/>
                </a:moveTo>
                <a:lnTo>
                  <a:pt x="1475041" y="47332"/>
                </a:lnTo>
                <a:lnTo>
                  <a:pt x="1464373" y="36664"/>
                </a:lnTo>
                <a:lnTo>
                  <a:pt x="1453616" y="47332"/>
                </a:lnTo>
                <a:lnTo>
                  <a:pt x="1389608" y="47332"/>
                </a:lnTo>
                <a:lnTo>
                  <a:pt x="1399057" y="37045"/>
                </a:lnTo>
                <a:lnTo>
                  <a:pt x="1406753" y="29235"/>
                </a:lnTo>
                <a:lnTo>
                  <a:pt x="1412748" y="23977"/>
                </a:lnTo>
                <a:lnTo>
                  <a:pt x="1417040" y="21424"/>
                </a:lnTo>
                <a:lnTo>
                  <a:pt x="1395704" y="6096"/>
                </a:lnTo>
                <a:lnTo>
                  <a:pt x="1374368" y="48856"/>
                </a:lnTo>
                <a:lnTo>
                  <a:pt x="1349209" y="79717"/>
                </a:lnTo>
                <a:lnTo>
                  <a:pt x="1339215" y="90004"/>
                </a:lnTo>
                <a:lnTo>
                  <a:pt x="1342263" y="93052"/>
                </a:lnTo>
                <a:lnTo>
                  <a:pt x="1351191" y="86182"/>
                </a:lnTo>
                <a:lnTo>
                  <a:pt x="1359674" y="79146"/>
                </a:lnTo>
                <a:lnTo>
                  <a:pt x="1367853" y="71843"/>
                </a:lnTo>
                <a:lnTo>
                  <a:pt x="1375892" y="64096"/>
                </a:lnTo>
                <a:lnTo>
                  <a:pt x="1381290" y="72085"/>
                </a:lnTo>
                <a:lnTo>
                  <a:pt x="1385989" y="79908"/>
                </a:lnTo>
                <a:lnTo>
                  <a:pt x="1389811" y="87464"/>
                </a:lnTo>
                <a:lnTo>
                  <a:pt x="1392656" y="94576"/>
                </a:lnTo>
                <a:lnTo>
                  <a:pt x="1394180" y="100774"/>
                </a:lnTo>
                <a:lnTo>
                  <a:pt x="1395704" y="102298"/>
                </a:lnTo>
                <a:lnTo>
                  <a:pt x="1398752" y="102298"/>
                </a:lnTo>
                <a:lnTo>
                  <a:pt x="1400276" y="100774"/>
                </a:lnTo>
                <a:lnTo>
                  <a:pt x="1403324" y="96100"/>
                </a:lnTo>
                <a:lnTo>
                  <a:pt x="1406372" y="93052"/>
                </a:lnTo>
                <a:lnTo>
                  <a:pt x="1407896" y="88480"/>
                </a:lnTo>
                <a:lnTo>
                  <a:pt x="1407896" y="82384"/>
                </a:lnTo>
                <a:lnTo>
                  <a:pt x="1384020" y="64096"/>
                </a:lnTo>
                <a:lnTo>
                  <a:pt x="1377416" y="61048"/>
                </a:lnTo>
                <a:lnTo>
                  <a:pt x="1386560" y="53428"/>
                </a:lnTo>
                <a:lnTo>
                  <a:pt x="1453616" y="53428"/>
                </a:lnTo>
                <a:lnTo>
                  <a:pt x="1424254" y="89484"/>
                </a:lnTo>
                <a:lnTo>
                  <a:pt x="1394358" y="116395"/>
                </a:lnTo>
                <a:lnTo>
                  <a:pt x="1356220" y="142494"/>
                </a:lnTo>
                <a:lnTo>
                  <a:pt x="1337691" y="152590"/>
                </a:lnTo>
                <a:lnTo>
                  <a:pt x="1339215" y="157162"/>
                </a:lnTo>
                <a:lnTo>
                  <a:pt x="1386459" y="135953"/>
                </a:lnTo>
                <a:lnTo>
                  <a:pt x="1419517" y="112191"/>
                </a:lnTo>
                <a:lnTo>
                  <a:pt x="1436852" y="96100"/>
                </a:lnTo>
                <a:lnTo>
                  <a:pt x="1444879" y="88442"/>
                </a:lnTo>
                <a:lnTo>
                  <a:pt x="1453057" y="79336"/>
                </a:lnTo>
                <a:lnTo>
                  <a:pt x="1461541" y="69100"/>
                </a:lnTo>
                <a:lnTo>
                  <a:pt x="1470482" y="58000"/>
                </a:lnTo>
                <a:lnTo>
                  <a:pt x="1481137" y="53428"/>
                </a:lnTo>
                <a:close/>
              </a:path>
              <a:path w="1793875" h="282575">
                <a:moveTo>
                  <a:pt x="1493329" y="167830"/>
                </a:moveTo>
                <a:lnTo>
                  <a:pt x="1487220" y="161734"/>
                </a:lnTo>
                <a:lnTo>
                  <a:pt x="1476565" y="151066"/>
                </a:lnTo>
                <a:lnTo>
                  <a:pt x="1465897" y="161734"/>
                </a:lnTo>
                <a:lnTo>
                  <a:pt x="1409420" y="161734"/>
                </a:lnTo>
                <a:lnTo>
                  <a:pt x="1418272" y="153428"/>
                </a:lnTo>
                <a:lnTo>
                  <a:pt x="1426565" y="146685"/>
                </a:lnTo>
                <a:lnTo>
                  <a:pt x="1434274" y="141376"/>
                </a:lnTo>
                <a:lnTo>
                  <a:pt x="1441424" y="137350"/>
                </a:lnTo>
                <a:lnTo>
                  <a:pt x="1421612" y="119062"/>
                </a:lnTo>
                <a:lnTo>
                  <a:pt x="1412989" y="131902"/>
                </a:lnTo>
                <a:lnTo>
                  <a:pt x="1402943" y="145161"/>
                </a:lnTo>
                <a:lnTo>
                  <a:pt x="1391170" y="158711"/>
                </a:lnTo>
                <a:lnTo>
                  <a:pt x="1377416" y="172402"/>
                </a:lnTo>
                <a:lnTo>
                  <a:pt x="1363992" y="186220"/>
                </a:lnTo>
                <a:lnTo>
                  <a:pt x="1351267" y="198018"/>
                </a:lnTo>
                <a:lnTo>
                  <a:pt x="1339392" y="208076"/>
                </a:lnTo>
                <a:lnTo>
                  <a:pt x="1328547" y="216687"/>
                </a:lnTo>
                <a:lnTo>
                  <a:pt x="1330083" y="219735"/>
                </a:lnTo>
                <a:lnTo>
                  <a:pt x="1340688" y="214337"/>
                </a:lnTo>
                <a:lnTo>
                  <a:pt x="1352029" y="207352"/>
                </a:lnTo>
                <a:lnTo>
                  <a:pt x="1364221" y="198958"/>
                </a:lnTo>
                <a:lnTo>
                  <a:pt x="1377416" y="189255"/>
                </a:lnTo>
                <a:lnTo>
                  <a:pt x="1382572" y="197269"/>
                </a:lnTo>
                <a:lnTo>
                  <a:pt x="1386751" y="205270"/>
                </a:lnTo>
                <a:lnTo>
                  <a:pt x="1390053" y="213258"/>
                </a:lnTo>
                <a:lnTo>
                  <a:pt x="1392656" y="221259"/>
                </a:lnTo>
                <a:lnTo>
                  <a:pt x="1392656" y="227355"/>
                </a:lnTo>
                <a:lnTo>
                  <a:pt x="1394180" y="231927"/>
                </a:lnTo>
                <a:lnTo>
                  <a:pt x="1398752" y="231927"/>
                </a:lnTo>
                <a:lnTo>
                  <a:pt x="1400276" y="230403"/>
                </a:lnTo>
                <a:lnTo>
                  <a:pt x="1403324" y="225831"/>
                </a:lnTo>
                <a:lnTo>
                  <a:pt x="1406372" y="222783"/>
                </a:lnTo>
                <a:lnTo>
                  <a:pt x="1407896" y="218211"/>
                </a:lnTo>
                <a:lnTo>
                  <a:pt x="1407896" y="212115"/>
                </a:lnTo>
                <a:lnTo>
                  <a:pt x="1381988" y="186207"/>
                </a:lnTo>
                <a:lnTo>
                  <a:pt x="1404848" y="167830"/>
                </a:lnTo>
                <a:lnTo>
                  <a:pt x="1465897" y="167830"/>
                </a:lnTo>
                <a:lnTo>
                  <a:pt x="1455293" y="185039"/>
                </a:lnTo>
                <a:lnTo>
                  <a:pt x="1421612" y="222783"/>
                </a:lnTo>
                <a:lnTo>
                  <a:pt x="1384096" y="247904"/>
                </a:lnTo>
                <a:lnTo>
                  <a:pt x="1339799" y="266128"/>
                </a:lnTo>
                <a:lnTo>
                  <a:pt x="1304163" y="276225"/>
                </a:lnTo>
                <a:lnTo>
                  <a:pt x="1304163" y="279273"/>
                </a:lnTo>
                <a:lnTo>
                  <a:pt x="1355839" y="269367"/>
                </a:lnTo>
                <a:lnTo>
                  <a:pt x="1397228" y="254889"/>
                </a:lnTo>
                <a:lnTo>
                  <a:pt x="1440942" y="225437"/>
                </a:lnTo>
                <a:lnTo>
                  <a:pt x="1470456" y="191922"/>
                </a:lnTo>
                <a:lnTo>
                  <a:pt x="1484185" y="172402"/>
                </a:lnTo>
                <a:lnTo>
                  <a:pt x="1493329" y="167830"/>
                </a:lnTo>
                <a:close/>
              </a:path>
              <a:path w="1793875" h="282575">
                <a:moveTo>
                  <a:pt x="1654975" y="53428"/>
                </a:moveTo>
                <a:lnTo>
                  <a:pt x="1633639" y="32092"/>
                </a:lnTo>
                <a:lnTo>
                  <a:pt x="1618399" y="45808"/>
                </a:lnTo>
                <a:lnTo>
                  <a:pt x="1532953" y="45808"/>
                </a:lnTo>
                <a:lnTo>
                  <a:pt x="1543621" y="56476"/>
                </a:lnTo>
                <a:lnTo>
                  <a:pt x="1551241" y="53428"/>
                </a:lnTo>
                <a:lnTo>
                  <a:pt x="1654975" y="53428"/>
                </a:lnTo>
                <a:close/>
              </a:path>
              <a:path w="1793875" h="282575">
                <a:moveTo>
                  <a:pt x="1671739" y="112966"/>
                </a:moveTo>
                <a:lnTo>
                  <a:pt x="1650403" y="91528"/>
                </a:lnTo>
                <a:lnTo>
                  <a:pt x="1635163" y="106870"/>
                </a:lnTo>
                <a:lnTo>
                  <a:pt x="1523809" y="106870"/>
                </a:lnTo>
                <a:lnTo>
                  <a:pt x="1532953" y="116014"/>
                </a:lnTo>
                <a:lnTo>
                  <a:pt x="1546682" y="112966"/>
                </a:lnTo>
                <a:lnTo>
                  <a:pt x="1584871" y="112966"/>
                </a:lnTo>
                <a:lnTo>
                  <a:pt x="1568323" y="153695"/>
                </a:lnTo>
                <a:lnTo>
                  <a:pt x="1549120" y="187198"/>
                </a:lnTo>
                <a:lnTo>
                  <a:pt x="1525333" y="210591"/>
                </a:lnTo>
                <a:lnTo>
                  <a:pt x="1539049" y="234975"/>
                </a:lnTo>
                <a:lnTo>
                  <a:pt x="1600847" y="213118"/>
                </a:lnTo>
                <a:lnTo>
                  <a:pt x="1639735" y="206019"/>
                </a:lnTo>
                <a:lnTo>
                  <a:pt x="1642783" y="218211"/>
                </a:lnTo>
                <a:lnTo>
                  <a:pt x="1645831" y="227355"/>
                </a:lnTo>
                <a:lnTo>
                  <a:pt x="1647355" y="228879"/>
                </a:lnTo>
                <a:lnTo>
                  <a:pt x="1650403" y="228879"/>
                </a:lnTo>
                <a:lnTo>
                  <a:pt x="1653451" y="227355"/>
                </a:lnTo>
                <a:lnTo>
                  <a:pt x="1656499" y="224307"/>
                </a:lnTo>
                <a:lnTo>
                  <a:pt x="1659547" y="219735"/>
                </a:lnTo>
                <a:lnTo>
                  <a:pt x="1661071" y="213639"/>
                </a:lnTo>
                <a:lnTo>
                  <a:pt x="1659801" y="206019"/>
                </a:lnTo>
                <a:lnTo>
                  <a:pt x="1659547" y="204495"/>
                </a:lnTo>
                <a:lnTo>
                  <a:pt x="1655851" y="196189"/>
                </a:lnTo>
                <a:lnTo>
                  <a:pt x="1647164" y="184873"/>
                </a:lnTo>
                <a:lnTo>
                  <a:pt x="1633613" y="170383"/>
                </a:lnTo>
                <a:lnTo>
                  <a:pt x="1615351" y="152590"/>
                </a:lnTo>
                <a:lnTo>
                  <a:pt x="1612303" y="155638"/>
                </a:lnTo>
                <a:lnTo>
                  <a:pt x="1618246" y="165989"/>
                </a:lnTo>
                <a:lnTo>
                  <a:pt x="1624495" y="176644"/>
                </a:lnTo>
                <a:lnTo>
                  <a:pt x="1630730" y="187871"/>
                </a:lnTo>
                <a:lnTo>
                  <a:pt x="1636687" y="199923"/>
                </a:lnTo>
                <a:lnTo>
                  <a:pt x="1542097" y="210591"/>
                </a:lnTo>
                <a:lnTo>
                  <a:pt x="1551241" y="200621"/>
                </a:lnTo>
                <a:lnTo>
                  <a:pt x="1560398" y="189064"/>
                </a:lnTo>
                <a:lnTo>
                  <a:pt x="1569567" y="176060"/>
                </a:lnTo>
                <a:lnTo>
                  <a:pt x="1578775" y="161734"/>
                </a:lnTo>
                <a:lnTo>
                  <a:pt x="1588490" y="148577"/>
                </a:lnTo>
                <a:lnTo>
                  <a:pt x="1597063" y="138684"/>
                </a:lnTo>
                <a:lnTo>
                  <a:pt x="1604492" y="131953"/>
                </a:lnTo>
                <a:lnTo>
                  <a:pt x="1610779" y="128206"/>
                </a:lnTo>
                <a:lnTo>
                  <a:pt x="1590967" y="112966"/>
                </a:lnTo>
                <a:lnTo>
                  <a:pt x="1671739" y="112966"/>
                </a:lnTo>
                <a:close/>
              </a:path>
              <a:path w="1793875" h="282575">
                <a:moveTo>
                  <a:pt x="1793849" y="85432"/>
                </a:moveTo>
                <a:lnTo>
                  <a:pt x="1775460" y="70192"/>
                </a:lnTo>
                <a:lnTo>
                  <a:pt x="1766316" y="80860"/>
                </a:lnTo>
                <a:lnTo>
                  <a:pt x="1719072" y="80860"/>
                </a:lnTo>
                <a:lnTo>
                  <a:pt x="1719072" y="25996"/>
                </a:lnTo>
                <a:lnTo>
                  <a:pt x="1726692" y="16764"/>
                </a:lnTo>
                <a:lnTo>
                  <a:pt x="1702320" y="4572"/>
                </a:lnTo>
                <a:lnTo>
                  <a:pt x="1702549" y="19532"/>
                </a:lnTo>
                <a:lnTo>
                  <a:pt x="1703082" y="37045"/>
                </a:lnTo>
                <a:lnTo>
                  <a:pt x="1703603" y="57391"/>
                </a:lnTo>
                <a:lnTo>
                  <a:pt x="1703844" y="80860"/>
                </a:lnTo>
                <a:lnTo>
                  <a:pt x="1658023" y="80860"/>
                </a:lnTo>
                <a:lnTo>
                  <a:pt x="1667167" y="91528"/>
                </a:lnTo>
                <a:lnTo>
                  <a:pt x="1682496" y="88480"/>
                </a:lnTo>
                <a:lnTo>
                  <a:pt x="1703844" y="88480"/>
                </a:lnTo>
                <a:lnTo>
                  <a:pt x="1700403" y="128955"/>
                </a:lnTo>
                <a:lnTo>
                  <a:pt x="1689760" y="181419"/>
                </a:lnTo>
                <a:lnTo>
                  <a:pt x="1668691" y="224307"/>
                </a:lnTo>
                <a:lnTo>
                  <a:pt x="1629676" y="264909"/>
                </a:lnTo>
                <a:lnTo>
                  <a:pt x="1612303" y="277749"/>
                </a:lnTo>
                <a:lnTo>
                  <a:pt x="1615351" y="282321"/>
                </a:lnTo>
                <a:lnTo>
                  <a:pt x="1649818" y="258279"/>
                </a:lnTo>
                <a:lnTo>
                  <a:pt x="1686928" y="217881"/>
                </a:lnTo>
                <a:lnTo>
                  <a:pt x="1708404" y="169354"/>
                </a:lnTo>
                <a:lnTo>
                  <a:pt x="1715452" y="131241"/>
                </a:lnTo>
                <a:lnTo>
                  <a:pt x="1719072" y="88480"/>
                </a:lnTo>
                <a:lnTo>
                  <a:pt x="1769364" y="88480"/>
                </a:lnTo>
                <a:lnTo>
                  <a:pt x="1767979" y="134277"/>
                </a:lnTo>
                <a:lnTo>
                  <a:pt x="1764652" y="198386"/>
                </a:lnTo>
                <a:lnTo>
                  <a:pt x="1760029" y="238213"/>
                </a:lnTo>
                <a:lnTo>
                  <a:pt x="1755648" y="247167"/>
                </a:lnTo>
                <a:lnTo>
                  <a:pt x="1754124" y="250215"/>
                </a:lnTo>
                <a:lnTo>
                  <a:pt x="1744992" y="250215"/>
                </a:lnTo>
                <a:lnTo>
                  <a:pt x="1737283" y="249910"/>
                </a:lnTo>
                <a:lnTo>
                  <a:pt x="1728025" y="248881"/>
                </a:lnTo>
                <a:lnTo>
                  <a:pt x="1717332" y="247002"/>
                </a:lnTo>
                <a:lnTo>
                  <a:pt x="1705368" y="244119"/>
                </a:lnTo>
                <a:lnTo>
                  <a:pt x="1705368" y="250215"/>
                </a:lnTo>
                <a:lnTo>
                  <a:pt x="1720507" y="258013"/>
                </a:lnTo>
                <a:lnTo>
                  <a:pt x="1731645" y="265353"/>
                </a:lnTo>
                <a:lnTo>
                  <a:pt x="1738795" y="272389"/>
                </a:lnTo>
                <a:lnTo>
                  <a:pt x="1741944" y="279273"/>
                </a:lnTo>
                <a:lnTo>
                  <a:pt x="1754479" y="273824"/>
                </a:lnTo>
                <a:lnTo>
                  <a:pt x="1764601" y="266496"/>
                </a:lnTo>
                <a:lnTo>
                  <a:pt x="1772145" y="257162"/>
                </a:lnTo>
                <a:lnTo>
                  <a:pt x="1775053" y="250215"/>
                </a:lnTo>
                <a:lnTo>
                  <a:pt x="1776984" y="245643"/>
                </a:lnTo>
                <a:lnTo>
                  <a:pt x="1781937" y="194005"/>
                </a:lnTo>
                <a:lnTo>
                  <a:pt x="1783321" y="152590"/>
                </a:lnTo>
                <a:lnTo>
                  <a:pt x="1784604" y="93052"/>
                </a:lnTo>
                <a:lnTo>
                  <a:pt x="1790141" y="88480"/>
                </a:lnTo>
                <a:lnTo>
                  <a:pt x="1793849" y="85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80590" y="5633465"/>
            <a:ext cx="47625" cy="82550"/>
          </a:xfrm>
          <a:custGeom>
            <a:avLst/>
            <a:gdLst/>
            <a:ahLst/>
            <a:cxnLst/>
            <a:rect l="l" t="t" r="r" b="b"/>
            <a:pathLst>
              <a:path w="47625" h="82550">
                <a:moveTo>
                  <a:pt x="24472" y="0"/>
                </a:moveTo>
                <a:lnTo>
                  <a:pt x="18376" y="0"/>
                </a:lnTo>
                <a:lnTo>
                  <a:pt x="13804" y="4572"/>
                </a:lnTo>
                <a:lnTo>
                  <a:pt x="9232" y="7620"/>
                </a:lnTo>
                <a:lnTo>
                  <a:pt x="6184" y="10668"/>
                </a:lnTo>
                <a:lnTo>
                  <a:pt x="4660" y="15240"/>
                </a:lnTo>
                <a:lnTo>
                  <a:pt x="4660" y="22860"/>
                </a:lnTo>
                <a:lnTo>
                  <a:pt x="6184" y="25908"/>
                </a:lnTo>
                <a:lnTo>
                  <a:pt x="7708" y="30480"/>
                </a:lnTo>
                <a:lnTo>
                  <a:pt x="9232" y="33528"/>
                </a:lnTo>
                <a:lnTo>
                  <a:pt x="12280" y="35052"/>
                </a:lnTo>
                <a:lnTo>
                  <a:pt x="15328" y="38100"/>
                </a:lnTo>
                <a:lnTo>
                  <a:pt x="21424" y="39624"/>
                </a:lnTo>
                <a:lnTo>
                  <a:pt x="27520" y="39624"/>
                </a:lnTo>
                <a:lnTo>
                  <a:pt x="21424" y="57912"/>
                </a:lnTo>
                <a:lnTo>
                  <a:pt x="16852" y="62484"/>
                </a:lnTo>
                <a:lnTo>
                  <a:pt x="12280" y="68580"/>
                </a:lnTo>
                <a:lnTo>
                  <a:pt x="3136" y="77825"/>
                </a:lnTo>
                <a:lnTo>
                  <a:pt x="0" y="79349"/>
                </a:lnTo>
                <a:lnTo>
                  <a:pt x="0" y="82397"/>
                </a:lnTo>
                <a:lnTo>
                  <a:pt x="1524" y="82397"/>
                </a:lnTo>
                <a:lnTo>
                  <a:pt x="7708" y="80873"/>
                </a:lnTo>
                <a:lnTo>
                  <a:pt x="37426" y="52768"/>
                </a:lnTo>
                <a:lnTo>
                  <a:pt x="42760" y="41148"/>
                </a:lnTo>
                <a:lnTo>
                  <a:pt x="45808" y="33528"/>
                </a:lnTo>
                <a:lnTo>
                  <a:pt x="47332" y="27432"/>
                </a:lnTo>
                <a:lnTo>
                  <a:pt x="47332" y="18288"/>
                </a:lnTo>
                <a:lnTo>
                  <a:pt x="45808" y="13716"/>
                </a:lnTo>
                <a:lnTo>
                  <a:pt x="44284" y="10668"/>
                </a:lnTo>
                <a:lnTo>
                  <a:pt x="42760" y="6096"/>
                </a:lnTo>
                <a:lnTo>
                  <a:pt x="38188" y="3048"/>
                </a:lnTo>
                <a:lnTo>
                  <a:pt x="32092" y="1524"/>
                </a:lnTo>
                <a:lnTo>
                  <a:pt x="24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758237" y="5457926"/>
            <a:ext cx="282575" cy="276225"/>
          </a:xfrm>
          <a:custGeom>
            <a:avLst/>
            <a:gdLst/>
            <a:ahLst/>
            <a:cxnLst/>
            <a:rect l="l" t="t" r="r" b="b"/>
            <a:pathLst>
              <a:path w="282575" h="276225">
                <a:moveTo>
                  <a:pt x="256222" y="141922"/>
                </a:moveTo>
                <a:lnTo>
                  <a:pt x="236410" y="161734"/>
                </a:lnTo>
                <a:lnTo>
                  <a:pt x="0" y="161734"/>
                </a:lnTo>
                <a:lnTo>
                  <a:pt x="10668" y="172491"/>
                </a:lnTo>
                <a:lnTo>
                  <a:pt x="17549" y="170477"/>
                </a:lnTo>
                <a:lnTo>
                  <a:pt x="24574" y="169017"/>
                </a:lnTo>
                <a:lnTo>
                  <a:pt x="31884" y="168130"/>
                </a:lnTo>
                <a:lnTo>
                  <a:pt x="39624" y="167830"/>
                </a:lnTo>
                <a:lnTo>
                  <a:pt x="282219" y="167830"/>
                </a:lnTo>
                <a:lnTo>
                  <a:pt x="256222" y="141922"/>
                </a:lnTo>
                <a:close/>
              </a:path>
              <a:path w="282575" h="276225">
                <a:moveTo>
                  <a:pt x="103720" y="70192"/>
                </a:moveTo>
                <a:lnTo>
                  <a:pt x="86956" y="70192"/>
                </a:lnTo>
                <a:lnTo>
                  <a:pt x="86956" y="161734"/>
                </a:lnTo>
                <a:lnTo>
                  <a:pt x="103720" y="161734"/>
                </a:lnTo>
                <a:lnTo>
                  <a:pt x="103720" y="70192"/>
                </a:lnTo>
                <a:close/>
              </a:path>
              <a:path w="282575" h="276225">
                <a:moveTo>
                  <a:pt x="193738" y="70192"/>
                </a:moveTo>
                <a:lnTo>
                  <a:pt x="176974" y="70192"/>
                </a:lnTo>
                <a:lnTo>
                  <a:pt x="176974" y="161734"/>
                </a:lnTo>
                <a:lnTo>
                  <a:pt x="193738" y="161734"/>
                </a:lnTo>
                <a:lnTo>
                  <a:pt x="193738" y="70192"/>
                </a:lnTo>
                <a:close/>
              </a:path>
              <a:path w="282575" h="276225">
                <a:moveTo>
                  <a:pt x="248602" y="47332"/>
                </a:moveTo>
                <a:lnTo>
                  <a:pt x="233362" y="64096"/>
                </a:lnTo>
                <a:lnTo>
                  <a:pt x="16764" y="64096"/>
                </a:lnTo>
                <a:lnTo>
                  <a:pt x="27431" y="74764"/>
                </a:lnTo>
                <a:lnTo>
                  <a:pt x="33648" y="72764"/>
                </a:lnTo>
                <a:lnTo>
                  <a:pt x="40589" y="71335"/>
                </a:lnTo>
                <a:lnTo>
                  <a:pt x="47834" y="70478"/>
                </a:lnTo>
                <a:lnTo>
                  <a:pt x="54965" y="70192"/>
                </a:lnTo>
                <a:lnTo>
                  <a:pt x="271462" y="70192"/>
                </a:lnTo>
                <a:lnTo>
                  <a:pt x="248602" y="47332"/>
                </a:lnTo>
                <a:close/>
              </a:path>
              <a:path w="282575" h="276225">
                <a:moveTo>
                  <a:pt x="85432" y="3048"/>
                </a:moveTo>
                <a:lnTo>
                  <a:pt x="85671" y="16267"/>
                </a:lnTo>
                <a:lnTo>
                  <a:pt x="86194" y="30748"/>
                </a:lnTo>
                <a:lnTo>
                  <a:pt x="86718" y="46640"/>
                </a:lnTo>
                <a:lnTo>
                  <a:pt x="86956" y="64096"/>
                </a:lnTo>
                <a:lnTo>
                  <a:pt x="103720" y="64096"/>
                </a:lnTo>
                <a:lnTo>
                  <a:pt x="103720" y="22948"/>
                </a:lnTo>
                <a:lnTo>
                  <a:pt x="111340" y="13716"/>
                </a:lnTo>
                <a:lnTo>
                  <a:pt x="85432" y="3048"/>
                </a:lnTo>
                <a:close/>
              </a:path>
              <a:path w="282575" h="276225">
                <a:moveTo>
                  <a:pt x="175450" y="0"/>
                </a:moveTo>
                <a:lnTo>
                  <a:pt x="176950" y="42080"/>
                </a:lnTo>
                <a:lnTo>
                  <a:pt x="176974" y="64096"/>
                </a:lnTo>
                <a:lnTo>
                  <a:pt x="193738" y="64096"/>
                </a:lnTo>
                <a:lnTo>
                  <a:pt x="193738" y="19900"/>
                </a:lnTo>
                <a:lnTo>
                  <a:pt x="201358" y="13716"/>
                </a:lnTo>
                <a:lnTo>
                  <a:pt x="175450" y="0"/>
                </a:lnTo>
                <a:close/>
              </a:path>
              <a:path w="282575" h="276225">
                <a:moveTo>
                  <a:pt x="99148" y="174015"/>
                </a:moveTo>
                <a:lnTo>
                  <a:pt x="70192" y="215163"/>
                </a:lnTo>
                <a:lnTo>
                  <a:pt x="41382" y="243408"/>
                </a:lnTo>
                <a:lnTo>
                  <a:pt x="4572" y="271653"/>
                </a:lnTo>
                <a:lnTo>
                  <a:pt x="6096" y="276225"/>
                </a:lnTo>
                <a:lnTo>
                  <a:pt x="53428" y="248793"/>
                </a:lnTo>
                <a:lnTo>
                  <a:pt x="93933" y="215688"/>
                </a:lnTo>
                <a:lnTo>
                  <a:pt x="111340" y="199923"/>
                </a:lnTo>
                <a:lnTo>
                  <a:pt x="125056" y="195351"/>
                </a:lnTo>
                <a:lnTo>
                  <a:pt x="99148" y="174015"/>
                </a:lnTo>
                <a:close/>
              </a:path>
              <a:path w="282575" h="276225">
                <a:moveTo>
                  <a:pt x="163258" y="183159"/>
                </a:moveTo>
                <a:lnTo>
                  <a:pt x="163258" y="189255"/>
                </a:lnTo>
                <a:lnTo>
                  <a:pt x="186642" y="204735"/>
                </a:lnTo>
                <a:lnTo>
                  <a:pt x="206311" y="219367"/>
                </a:lnTo>
                <a:lnTo>
                  <a:pt x="221980" y="233446"/>
                </a:lnTo>
                <a:lnTo>
                  <a:pt x="233362" y="247269"/>
                </a:lnTo>
                <a:lnTo>
                  <a:pt x="240792" y="256151"/>
                </a:lnTo>
                <a:lnTo>
                  <a:pt x="247078" y="262318"/>
                </a:lnTo>
                <a:lnTo>
                  <a:pt x="252222" y="265914"/>
                </a:lnTo>
                <a:lnTo>
                  <a:pt x="256222" y="267081"/>
                </a:lnTo>
                <a:lnTo>
                  <a:pt x="257746" y="265557"/>
                </a:lnTo>
                <a:lnTo>
                  <a:pt x="259270" y="262509"/>
                </a:lnTo>
                <a:lnTo>
                  <a:pt x="260794" y="257937"/>
                </a:lnTo>
                <a:lnTo>
                  <a:pt x="260794" y="245643"/>
                </a:lnTo>
                <a:lnTo>
                  <a:pt x="226504" y="213258"/>
                </a:lnTo>
                <a:lnTo>
                  <a:pt x="199596" y="199780"/>
                </a:lnTo>
                <a:lnTo>
                  <a:pt x="163258" y="183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096517" y="5921793"/>
            <a:ext cx="273685" cy="279400"/>
          </a:xfrm>
          <a:custGeom>
            <a:avLst/>
            <a:gdLst/>
            <a:ahLst/>
            <a:cxnLst/>
            <a:rect l="l" t="t" r="r" b="b"/>
            <a:pathLst>
              <a:path w="273684" h="279400">
                <a:moveTo>
                  <a:pt x="157060" y="86956"/>
                </a:moveTo>
                <a:lnTo>
                  <a:pt x="149826" y="154527"/>
                </a:lnTo>
                <a:lnTo>
                  <a:pt x="131152" y="206019"/>
                </a:lnTo>
                <a:lnTo>
                  <a:pt x="98335" y="245154"/>
                </a:lnTo>
                <a:lnTo>
                  <a:pt x="47243" y="276225"/>
                </a:lnTo>
                <a:lnTo>
                  <a:pt x="48768" y="279272"/>
                </a:lnTo>
                <a:lnTo>
                  <a:pt x="93427" y="259638"/>
                </a:lnTo>
                <a:lnTo>
                  <a:pt x="131152" y="227355"/>
                </a:lnTo>
                <a:lnTo>
                  <a:pt x="159397" y="179685"/>
                </a:lnTo>
                <a:lnTo>
                  <a:pt x="173926" y="111442"/>
                </a:lnTo>
                <a:lnTo>
                  <a:pt x="177828" y="111442"/>
                </a:lnTo>
                <a:lnTo>
                  <a:pt x="176974" y="106870"/>
                </a:lnTo>
                <a:lnTo>
                  <a:pt x="184594" y="100774"/>
                </a:lnTo>
                <a:lnTo>
                  <a:pt x="157060" y="86956"/>
                </a:lnTo>
                <a:close/>
              </a:path>
              <a:path w="273684" h="279400">
                <a:moveTo>
                  <a:pt x="177828" y="111442"/>
                </a:moveTo>
                <a:lnTo>
                  <a:pt x="173926" y="111442"/>
                </a:lnTo>
                <a:lnTo>
                  <a:pt x="176212" y="139126"/>
                </a:lnTo>
                <a:lnTo>
                  <a:pt x="187642" y="188241"/>
                </a:lnTo>
                <a:lnTo>
                  <a:pt x="207406" y="228514"/>
                </a:lnTo>
                <a:lnTo>
                  <a:pt x="231505" y="260588"/>
                </a:lnTo>
                <a:lnTo>
                  <a:pt x="245554" y="273176"/>
                </a:lnTo>
                <a:lnTo>
                  <a:pt x="250699" y="267200"/>
                </a:lnTo>
                <a:lnTo>
                  <a:pt x="256995" y="263080"/>
                </a:lnTo>
                <a:lnTo>
                  <a:pt x="264451" y="260961"/>
                </a:lnTo>
                <a:lnTo>
                  <a:pt x="273075" y="260961"/>
                </a:lnTo>
                <a:lnTo>
                  <a:pt x="273075" y="257936"/>
                </a:lnTo>
                <a:lnTo>
                  <a:pt x="237755" y="237083"/>
                </a:lnTo>
                <a:lnTo>
                  <a:pt x="210502" y="206019"/>
                </a:lnTo>
                <a:lnTo>
                  <a:pt x="189737" y="162159"/>
                </a:lnTo>
                <a:lnTo>
                  <a:pt x="182427" y="136078"/>
                </a:lnTo>
                <a:lnTo>
                  <a:pt x="177828" y="111442"/>
                </a:lnTo>
                <a:close/>
              </a:path>
              <a:path w="273684" h="279400">
                <a:moveTo>
                  <a:pt x="273075" y="260961"/>
                </a:moveTo>
                <a:lnTo>
                  <a:pt x="264451" y="260961"/>
                </a:lnTo>
                <a:lnTo>
                  <a:pt x="273075" y="260984"/>
                </a:lnTo>
                <a:close/>
              </a:path>
              <a:path w="273684" h="279400">
                <a:moveTo>
                  <a:pt x="88480" y="44284"/>
                </a:moveTo>
                <a:lnTo>
                  <a:pt x="66178" y="95754"/>
                </a:lnTo>
                <a:lnTo>
                  <a:pt x="49574" y="133337"/>
                </a:lnTo>
                <a:lnTo>
                  <a:pt x="28956" y="169354"/>
                </a:lnTo>
                <a:lnTo>
                  <a:pt x="22859" y="170967"/>
                </a:lnTo>
                <a:lnTo>
                  <a:pt x="0" y="170967"/>
                </a:lnTo>
                <a:lnTo>
                  <a:pt x="0" y="175539"/>
                </a:lnTo>
                <a:lnTo>
                  <a:pt x="11144" y="179230"/>
                </a:lnTo>
                <a:lnTo>
                  <a:pt x="19431" y="183349"/>
                </a:lnTo>
                <a:lnTo>
                  <a:pt x="24860" y="187755"/>
                </a:lnTo>
                <a:lnTo>
                  <a:pt x="27431" y="192303"/>
                </a:lnTo>
                <a:lnTo>
                  <a:pt x="27384" y="197685"/>
                </a:lnTo>
                <a:lnTo>
                  <a:pt x="27050" y="204495"/>
                </a:lnTo>
                <a:lnTo>
                  <a:pt x="26146" y="212448"/>
                </a:lnTo>
                <a:lnTo>
                  <a:pt x="24384" y="221259"/>
                </a:lnTo>
                <a:lnTo>
                  <a:pt x="22859" y="230403"/>
                </a:lnTo>
                <a:lnTo>
                  <a:pt x="21335" y="236499"/>
                </a:lnTo>
                <a:lnTo>
                  <a:pt x="21335" y="242595"/>
                </a:lnTo>
                <a:lnTo>
                  <a:pt x="22876" y="245694"/>
                </a:lnTo>
                <a:lnTo>
                  <a:pt x="24384" y="250316"/>
                </a:lnTo>
                <a:lnTo>
                  <a:pt x="25907" y="254888"/>
                </a:lnTo>
                <a:lnTo>
                  <a:pt x="30479" y="256412"/>
                </a:lnTo>
                <a:lnTo>
                  <a:pt x="38100" y="257936"/>
                </a:lnTo>
                <a:lnTo>
                  <a:pt x="42933" y="256459"/>
                </a:lnTo>
                <a:lnTo>
                  <a:pt x="45910" y="251828"/>
                </a:lnTo>
                <a:lnTo>
                  <a:pt x="46720" y="245122"/>
                </a:lnTo>
                <a:lnTo>
                  <a:pt x="46772" y="242595"/>
                </a:lnTo>
                <a:lnTo>
                  <a:pt x="45217" y="226633"/>
                </a:lnTo>
                <a:lnTo>
                  <a:pt x="43624" y="209829"/>
                </a:lnTo>
                <a:lnTo>
                  <a:pt x="42933" y="200637"/>
                </a:lnTo>
                <a:lnTo>
                  <a:pt x="42671" y="192303"/>
                </a:lnTo>
                <a:lnTo>
                  <a:pt x="42671" y="175539"/>
                </a:lnTo>
                <a:lnTo>
                  <a:pt x="44195" y="172491"/>
                </a:lnTo>
                <a:lnTo>
                  <a:pt x="48186" y="162746"/>
                </a:lnTo>
                <a:lnTo>
                  <a:pt x="57765" y="138301"/>
                </a:lnTo>
                <a:lnTo>
                  <a:pt x="72774" y="99280"/>
                </a:lnTo>
                <a:lnTo>
                  <a:pt x="93052" y="45808"/>
                </a:lnTo>
                <a:lnTo>
                  <a:pt x="88480" y="44284"/>
                </a:lnTo>
                <a:close/>
              </a:path>
              <a:path w="273684" h="279400">
                <a:moveTo>
                  <a:pt x="140296" y="0"/>
                </a:moveTo>
                <a:lnTo>
                  <a:pt x="127652" y="49379"/>
                </a:lnTo>
                <a:lnTo>
                  <a:pt x="111012" y="91420"/>
                </a:lnTo>
                <a:lnTo>
                  <a:pt x="89197" y="130943"/>
                </a:lnTo>
                <a:lnTo>
                  <a:pt x="76288" y="149542"/>
                </a:lnTo>
                <a:lnTo>
                  <a:pt x="79349" y="152590"/>
                </a:lnTo>
                <a:lnTo>
                  <a:pt x="107840" y="120014"/>
                </a:lnTo>
                <a:lnTo>
                  <a:pt x="119199" y="102544"/>
                </a:lnTo>
                <a:lnTo>
                  <a:pt x="124335" y="93992"/>
                </a:lnTo>
                <a:lnTo>
                  <a:pt x="129396" y="85853"/>
                </a:lnTo>
                <a:lnTo>
                  <a:pt x="134213" y="77812"/>
                </a:lnTo>
                <a:lnTo>
                  <a:pt x="263944" y="77812"/>
                </a:lnTo>
                <a:lnTo>
                  <a:pt x="256832" y="70192"/>
                </a:lnTo>
                <a:lnTo>
                  <a:pt x="135724" y="70192"/>
                </a:lnTo>
                <a:lnTo>
                  <a:pt x="142013" y="56476"/>
                </a:lnTo>
                <a:lnTo>
                  <a:pt x="147159" y="45046"/>
                </a:lnTo>
                <a:lnTo>
                  <a:pt x="151160" y="35902"/>
                </a:lnTo>
                <a:lnTo>
                  <a:pt x="154012" y="29044"/>
                </a:lnTo>
                <a:lnTo>
                  <a:pt x="157060" y="22948"/>
                </a:lnTo>
                <a:lnTo>
                  <a:pt x="161632" y="16852"/>
                </a:lnTo>
                <a:lnTo>
                  <a:pt x="169354" y="13715"/>
                </a:lnTo>
                <a:lnTo>
                  <a:pt x="140296" y="0"/>
                </a:lnTo>
                <a:close/>
              </a:path>
              <a:path w="273684" h="279400">
                <a:moveTo>
                  <a:pt x="263944" y="77812"/>
                </a:moveTo>
                <a:lnTo>
                  <a:pt x="231838" y="77812"/>
                </a:lnTo>
                <a:lnTo>
                  <a:pt x="212026" y="119062"/>
                </a:lnTo>
                <a:lnTo>
                  <a:pt x="216598" y="122110"/>
                </a:lnTo>
                <a:lnTo>
                  <a:pt x="226052" y="110655"/>
                </a:lnTo>
                <a:lnTo>
                  <a:pt x="233933" y="101333"/>
                </a:lnTo>
                <a:lnTo>
                  <a:pt x="265366" y="79336"/>
                </a:lnTo>
                <a:lnTo>
                  <a:pt x="263944" y="77812"/>
                </a:lnTo>
                <a:close/>
              </a:path>
              <a:path w="273684" h="279400">
                <a:moveTo>
                  <a:pt x="16763" y="12192"/>
                </a:moveTo>
                <a:lnTo>
                  <a:pt x="13715" y="16852"/>
                </a:lnTo>
                <a:lnTo>
                  <a:pt x="23145" y="28044"/>
                </a:lnTo>
                <a:lnTo>
                  <a:pt x="30860" y="38950"/>
                </a:lnTo>
                <a:lnTo>
                  <a:pt x="36861" y="49857"/>
                </a:lnTo>
                <a:lnTo>
                  <a:pt x="41147" y="61048"/>
                </a:lnTo>
                <a:lnTo>
                  <a:pt x="44195" y="71716"/>
                </a:lnTo>
                <a:lnTo>
                  <a:pt x="45719" y="76288"/>
                </a:lnTo>
                <a:lnTo>
                  <a:pt x="50291" y="76288"/>
                </a:lnTo>
                <a:lnTo>
                  <a:pt x="51815" y="73240"/>
                </a:lnTo>
                <a:lnTo>
                  <a:pt x="56476" y="68668"/>
                </a:lnTo>
                <a:lnTo>
                  <a:pt x="59524" y="64096"/>
                </a:lnTo>
                <a:lnTo>
                  <a:pt x="61048" y="59524"/>
                </a:lnTo>
                <a:lnTo>
                  <a:pt x="61048" y="50380"/>
                </a:lnTo>
                <a:lnTo>
                  <a:pt x="28241" y="18839"/>
                </a:lnTo>
                <a:lnTo>
                  <a:pt x="16763" y="12192"/>
                </a:lnTo>
                <a:close/>
              </a:path>
              <a:path w="273684" h="279400">
                <a:moveTo>
                  <a:pt x="244030" y="56476"/>
                </a:moveTo>
                <a:lnTo>
                  <a:pt x="230314" y="70192"/>
                </a:lnTo>
                <a:lnTo>
                  <a:pt x="256832" y="70192"/>
                </a:lnTo>
                <a:lnTo>
                  <a:pt x="244030" y="56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419885" y="6063716"/>
            <a:ext cx="43180" cy="134620"/>
          </a:xfrm>
          <a:custGeom>
            <a:avLst/>
            <a:gdLst/>
            <a:ahLst/>
            <a:cxnLst/>
            <a:rect l="l" t="t" r="r" b="b"/>
            <a:pathLst>
              <a:path w="43180" h="134620">
                <a:moveTo>
                  <a:pt x="25907" y="70192"/>
                </a:moveTo>
                <a:lnTo>
                  <a:pt x="16763" y="70192"/>
                </a:lnTo>
                <a:lnTo>
                  <a:pt x="10667" y="73240"/>
                </a:lnTo>
                <a:lnTo>
                  <a:pt x="4571" y="79336"/>
                </a:lnTo>
                <a:lnTo>
                  <a:pt x="3047" y="82384"/>
                </a:lnTo>
                <a:lnTo>
                  <a:pt x="3047" y="93052"/>
                </a:lnTo>
                <a:lnTo>
                  <a:pt x="6108" y="99148"/>
                </a:lnTo>
                <a:lnTo>
                  <a:pt x="9143" y="102196"/>
                </a:lnTo>
                <a:lnTo>
                  <a:pt x="12191" y="102196"/>
                </a:lnTo>
                <a:lnTo>
                  <a:pt x="21335" y="105244"/>
                </a:lnTo>
                <a:lnTo>
                  <a:pt x="25907" y="105244"/>
                </a:lnTo>
                <a:lnTo>
                  <a:pt x="22872" y="117538"/>
                </a:lnTo>
                <a:lnTo>
                  <a:pt x="16763" y="123634"/>
                </a:lnTo>
                <a:lnTo>
                  <a:pt x="13715" y="128206"/>
                </a:lnTo>
                <a:lnTo>
                  <a:pt x="9143" y="131254"/>
                </a:lnTo>
                <a:lnTo>
                  <a:pt x="7619" y="131254"/>
                </a:lnTo>
                <a:lnTo>
                  <a:pt x="6108" y="132778"/>
                </a:lnTo>
                <a:lnTo>
                  <a:pt x="6108" y="134302"/>
                </a:lnTo>
                <a:lnTo>
                  <a:pt x="7619" y="134302"/>
                </a:lnTo>
                <a:lnTo>
                  <a:pt x="12191" y="132778"/>
                </a:lnTo>
                <a:lnTo>
                  <a:pt x="16763" y="132778"/>
                </a:lnTo>
                <a:lnTo>
                  <a:pt x="41147" y="102196"/>
                </a:lnTo>
                <a:lnTo>
                  <a:pt x="41147" y="83908"/>
                </a:lnTo>
                <a:lnTo>
                  <a:pt x="38100" y="80860"/>
                </a:lnTo>
                <a:lnTo>
                  <a:pt x="36575" y="76288"/>
                </a:lnTo>
                <a:lnTo>
                  <a:pt x="33527" y="73240"/>
                </a:lnTo>
                <a:lnTo>
                  <a:pt x="28955" y="71716"/>
                </a:lnTo>
                <a:lnTo>
                  <a:pt x="25907" y="70192"/>
                </a:lnTo>
                <a:close/>
              </a:path>
              <a:path w="43180" h="134620">
                <a:moveTo>
                  <a:pt x="28955" y="0"/>
                </a:moveTo>
                <a:lnTo>
                  <a:pt x="18300" y="0"/>
                </a:lnTo>
                <a:lnTo>
                  <a:pt x="13715" y="1523"/>
                </a:lnTo>
                <a:lnTo>
                  <a:pt x="9143" y="4571"/>
                </a:lnTo>
                <a:lnTo>
                  <a:pt x="3047" y="6095"/>
                </a:lnTo>
                <a:lnTo>
                  <a:pt x="1536" y="12191"/>
                </a:lnTo>
                <a:lnTo>
                  <a:pt x="1536" y="19811"/>
                </a:lnTo>
                <a:lnTo>
                  <a:pt x="0" y="27431"/>
                </a:lnTo>
                <a:lnTo>
                  <a:pt x="3047" y="32092"/>
                </a:lnTo>
                <a:lnTo>
                  <a:pt x="9143" y="35140"/>
                </a:lnTo>
                <a:lnTo>
                  <a:pt x="13715" y="38188"/>
                </a:lnTo>
                <a:lnTo>
                  <a:pt x="18300" y="39712"/>
                </a:lnTo>
                <a:lnTo>
                  <a:pt x="24383" y="39712"/>
                </a:lnTo>
                <a:lnTo>
                  <a:pt x="28955" y="38188"/>
                </a:lnTo>
                <a:lnTo>
                  <a:pt x="35064" y="36664"/>
                </a:lnTo>
                <a:lnTo>
                  <a:pt x="39636" y="33616"/>
                </a:lnTo>
                <a:lnTo>
                  <a:pt x="42671" y="27431"/>
                </a:lnTo>
                <a:lnTo>
                  <a:pt x="42671" y="9143"/>
                </a:lnTo>
                <a:lnTo>
                  <a:pt x="39636" y="3047"/>
                </a:lnTo>
                <a:lnTo>
                  <a:pt x="33527" y="1523"/>
                </a:lnTo>
                <a:lnTo>
                  <a:pt x="28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06689" y="5921793"/>
            <a:ext cx="257810" cy="264160"/>
          </a:xfrm>
          <a:custGeom>
            <a:avLst/>
            <a:gdLst/>
            <a:ahLst/>
            <a:cxnLst/>
            <a:rect l="l" t="t" r="r" b="b"/>
            <a:pathLst>
              <a:path w="257810" h="264160">
                <a:moveTo>
                  <a:pt x="70104" y="177063"/>
                </a:moveTo>
                <a:lnTo>
                  <a:pt x="70104" y="241071"/>
                </a:lnTo>
                <a:lnTo>
                  <a:pt x="70913" y="251131"/>
                </a:lnTo>
                <a:lnTo>
                  <a:pt x="75437" y="258305"/>
                </a:lnTo>
                <a:lnTo>
                  <a:pt x="83391" y="262602"/>
                </a:lnTo>
                <a:lnTo>
                  <a:pt x="94487" y="264032"/>
                </a:lnTo>
                <a:lnTo>
                  <a:pt x="184492" y="264032"/>
                </a:lnTo>
                <a:lnTo>
                  <a:pt x="193066" y="262912"/>
                </a:lnTo>
                <a:lnTo>
                  <a:pt x="200507" y="259638"/>
                </a:lnTo>
                <a:lnTo>
                  <a:pt x="206824" y="254346"/>
                </a:lnTo>
                <a:lnTo>
                  <a:pt x="209744" y="250316"/>
                </a:lnTo>
                <a:lnTo>
                  <a:pt x="99148" y="250316"/>
                </a:lnTo>
                <a:lnTo>
                  <a:pt x="91440" y="248792"/>
                </a:lnTo>
                <a:lnTo>
                  <a:pt x="86868" y="244119"/>
                </a:lnTo>
                <a:lnTo>
                  <a:pt x="86868" y="198399"/>
                </a:lnTo>
                <a:lnTo>
                  <a:pt x="97536" y="192303"/>
                </a:lnTo>
                <a:lnTo>
                  <a:pt x="70104" y="177063"/>
                </a:lnTo>
                <a:close/>
              </a:path>
              <a:path w="257810" h="264160">
                <a:moveTo>
                  <a:pt x="195173" y="198399"/>
                </a:moveTo>
                <a:lnTo>
                  <a:pt x="190601" y="198399"/>
                </a:lnTo>
                <a:lnTo>
                  <a:pt x="190361" y="209877"/>
                </a:lnTo>
                <a:lnTo>
                  <a:pt x="190263" y="212115"/>
                </a:lnTo>
                <a:lnTo>
                  <a:pt x="179920" y="248792"/>
                </a:lnTo>
                <a:lnTo>
                  <a:pt x="173824" y="250316"/>
                </a:lnTo>
                <a:lnTo>
                  <a:pt x="209744" y="250316"/>
                </a:lnTo>
                <a:lnTo>
                  <a:pt x="212026" y="247167"/>
                </a:lnTo>
                <a:lnTo>
                  <a:pt x="204317" y="244119"/>
                </a:lnTo>
                <a:lnTo>
                  <a:pt x="199745" y="241071"/>
                </a:lnTo>
                <a:lnTo>
                  <a:pt x="198208" y="233451"/>
                </a:lnTo>
                <a:lnTo>
                  <a:pt x="197947" y="227117"/>
                </a:lnTo>
                <a:lnTo>
                  <a:pt x="197257" y="219354"/>
                </a:lnTo>
                <a:lnTo>
                  <a:pt x="196285" y="209877"/>
                </a:lnTo>
                <a:lnTo>
                  <a:pt x="195173" y="198399"/>
                </a:lnTo>
                <a:close/>
              </a:path>
              <a:path w="257810" h="264160">
                <a:moveTo>
                  <a:pt x="204317" y="183159"/>
                </a:moveTo>
                <a:lnTo>
                  <a:pt x="201256" y="187731"/>
                </a:lnTo>
                <a:lnTo>
                  <a:pt x="213888" y="199113"/>
                </a:lnTo>
                <a:lnTo>
                  <a:pt x="224205" y="210210"/>
                </a:lnTo>
                <a:lnTo>
                  <a:pt x="232217" y="220735"/>
                </a:lnTo>
                <a:lnTo>
                  <a:pt x="237934" y="230403"/>
                </a:lnTo>
                <a:lnTo>
                  <a:pt x="240982" y="238023"/>
                </a:lnTo>
                <a:lnTo>
                  <a:pt x="244030" y="241071"/>
                </a:lnTo>
                <a:lnTo>
                  <a:pt x="250126" y="241071"/>
                </a:lnTo>
                <a:lnTo>
                  <a:pt x="251650" y="239547"/>
                </a:lnTo>
                <a:lnTo>
                  <a:pt x="257746" y="230403"/>
                </a:lnTo>
                <a:lnTo>
                  <a:pt x="257746" y="224307"/>
                </a:lnTo>
                <a:lnTo>
                  <a:pt x="254698" y="212115"/>
                </a:lnTo>
                <a:lnTo>
                  <a:pt x="250126" y="206019"/>
                </a:lnTo>
                <a:lnTo>
                  <a:pt x="240982" y="201447"/>
                </a:lnTo>
                <a:lnTo>
                  <a:pt x="233551" y="196875"/>
                </a:lnTo>
                <a:lnTo>
                  <a:pt x="224969" y="192303"/>
                </a:lnTo>
                <a:lnTo>
                  <a:pt x="215227" y="187731"/>
                </a:lnTo>
                <a:lnTo>
                  <a:pt x="204317" y="183159"/>
                </a:lnTo>
                <a:close/>
              </a:path>
              <a:path w="257810" h="264160">
                <a:moveTo>
                  <a:pt x="108292" y="160210"/>
                </a:moveTo>
                <a:lnTo>
                  <a:pt x="105257" y="164782"/>
                </a:lnTo>
                <a:lnTo>
                  <a:pt x="115799" y="175954"/>
                </a:lnTo>
                <a:lnTo>
                  <a:pt x="124486" y="186386"/>
                </a:lnTo>
                <a:lnTo>
                  <a:pt x="131176" y="195945"/>
                </a:lnTo>
                <a:lnTo>
                  <a:pt x="135724" y="204495"/>
                </a:lnTo>
                <a:lnTo>
                  <a:pt x="138785" y="212115"/>
                </a:lnTo>
                <a:lnTo>
                  <a:pt x="141820" y="215163"/>
                </a:lnTo>
                <a:lnTo>
                  <a:pt x="144868" y="215163"/>
                </a:lnTo>
                <a:lnTo>
                  <a:pt x="146392" y="213639"/>
                </a:lnTo>
                <a:lnTo>
                  <a:pt x="152501" y="204495"/>
                </a:lnTo>
                <a:lnTo>
                  <a:pt x="152501" y="192303"/>
                </a:lnTo>
                <a:lnTo>
                  <a:pt x="120867" y="167453"/>
                </a:lnTo>
                <a:lnTo>
                  <a:pt x="108292" y="160210"/>
                </a:lnTo>
                <a:close/>
              </a:path>
              <a:path w="257810" h="264160">
                <a:moveTo>
                  <a:pt x="50292" y="62572"/>
                </a:moveTo>
                <a:lnTo>
                  <a:pt x="51173" y="75423"/>
                </a:lnTo>
                <a:lnTo>
                  <a:pt x="51625" y="88722"/>
                </a:lnTo>
                <a:lnTo>
                  <a:pt x="51750" y="133146"/>
                </a:lnTo>
                <a:lnTo>
                  <a:pt x="51625" y="143457"/>
                </a:lnTo>
                <a:lnTo>
                  <a:pt x="51173" y="157200"/>
                </a:lnTo>
                <a:lnTo>
                  <a:pt x="50292" y="170967"/>
                </a:lnTo>
                <a:lnTo>
                  <a:pt x="68580" y="164782"/>
                </a:lnTo>
                <a:lnTo>
                  <a:pt x="68580" y="155638"/>
                </a:lnTo>
                <a:lnTo>
                  <a:pt x="216140" y="155638"/>
                </a:lnTo>
                <a:lnTo>
                  <a:pt x="215717" y="150017"/>
                </a:lnTo>
                <a:lnTo>
                  <a:pt x="215704" y="149542"/>
                </a:lnTo>
                <a:lnTo>
                  <a:pt x="68580" y="149542"/>
                </a:lnTo>
                <a:lnTo>
                  <a:pt x="68580" y="79336"/>
                </a:lnTo>
                <a:lnTo>
                  <a:pt x="219646" y="79336"/>
                </a:lnTo>
                <a:lnTo>
                  <a:pt x="224218" y="74764"/>
                </a:lnTo>
                <a:lnTo>
                  <a:pt x="222175" y="73240"/>
                </a:lnTo>
                <a:lnTo>
                  <a:pt x="68580" y="73240"/>
                </a:lnTo>
                <a:lnTo>
                  <a:pt x="50292" y="62572"/>
                </a:lnTo>
                <a:close/>
              </a:path>
              <a:path w="257810" h="264160">
                <a:moveTo>
                  <a:pt x="216140" y="155638"/>
                </a:moveTo>
                <a:lnTo>
                  <a:pt x="198208" y="155638"/>
                </a:lnTo>
                <a:lnTo>
                  <a:pt x="198208" y="169354"/>
                </a:lnTo>
                <a:lnTo>
                  <a:pt x="216598" y="161734"/>
                </a:lnTo>
                <a:lnTo>
                  <a:pt x="216140" y="155638"/>
                </a:lnTo>
                <a:close/>
              </a:path>
              <a:path w="257810" h="264160">
                <a:moveTo>
                  <a:pt x="219646" y="79336"/>
                </a:moveTo>
                <a:lnTo>
                  <a:pt x="198208" y="79336"/>
                </a:lnTo>
                <a:lnTo>
                  <a:pt x="198208" y="149542"/>
                </a:lnTo>
                <a:lnTo>
                  <a:pt x="215704" y="149542"/>
                </a:lnTo>
                <a:lnTo>
                  <a:pt x="215265" y="133146"/>
                </a:lnTo>
                <a:lnTo>
                  <a:pt x="215135" y="116014"/>
                </a:lnTo>
                <a:lnTo>
                  <a:pt x="215074" y="83908"/>
                </a:lnTo>
                <a:lnTo>
                  <a:pt x="219646" y="79336"/>
                </a:lnTo>
                <a:close/>
              </a:path>
              <a:path w="257810" h="264160">
                <a:moveTo>
                  <a:pt x="173824" y="0"/>
                </a:moveTo>
                <a:lnTo>
                  <a:pt x="167759" y="16624"/>
                </a:lnTo>
                <a:lnTo>
                  <a:pt x="160689" y="34367"/>
                </a:lnTo>
                <a:lnTo>
                  <a:pt x="152087" y="53428"/>
                </a:lnTo>
                <a:lnTo>
                  <a:pt x="141820" y="73240"/>
                </a:lnTo>
                <a:lnTo>
                  <a:pt x="149440" y="73240"/>
                </a:lnTo>
                <a:lnTo>
                  <a:pt x="166587" y="48475"/>
                </a:lnTo>
                <a:lnTo>
                  <a:pt x="176021" y="35093"/>
                </a:lnTo>
                <a:lnTo>
                  <a:pt x="186029" y="21424"/>
                </a:lnTo>
                <a:lnTo>
                  <a:pt x="198208" y="18376"/>
                </a:lnTo>
                <a:lnTo>
                  <a:pt x="173824" y="0"/>
                </a:lnTo>
                <a:close/>
              </a:path>
              <a:path w="257810" h="264160">
                <a:moveTo>
                  <a:pt x="205828" y="61048"/>
                </a:moveTo>
                <a:lnTo>
                  <a:pt x="196684" y="73240"/>
                </a:lnTo>
                <a:lnTo>
                  <a:pt x="222175" y="73240"/>
                </a:lnTo>
                <a:lnTo>
                  <a:pt x="205828" y="61048"/>
                </a:lnTo>
                <a:close/>
              </a:path>
              <a:path w="257810" h="264160">
                <a:moveTo>
                  <a:pt x="76200" y="6095"/>
                </a:moveTo>
                <a:lnTo>
                  <a:pt x="71628" y="7619"/>
                </a:lnTo>
                <a:lnTo>
                  <a:pt x="79676" y="20553"/>
                </a:lnTo>
                <a:lnTo>
                  <a:pt x="85725" y="31891"/>
                </a:lnTo>
                <a:lnTo>
                  <a:pt x="90058" y="41783"/>
                </a:lnTo>
                <a:lnTo>
                  <a:pt x="92964" y="50380"/>
                </a:lnTo>
                <a:lnTo>
                  <a:pt x="94487" y="59524"/>
                </a:lnTo>
                <a:lnTo>
                  <a:pt x="96012" y="64096"/>
                </a:lnTo>
                <a:lnTo>
                  <a:pt x="99148" y="64096"/>
                </a:lnTo>
                <a:lnTo>
                  <a:pt x="100685" y="62572"/>
                </a:lnTo>
                <a:lnTo>
                  <a:pt x="103720" y="61048"/>
                </a:lnTo>
                <a:lnTo>
                  <a:pt x="106768" y="58000"/>
                </a:lnTo>
                <a:lnTo>
                  <a:pt x="109829" y="53428"/>
                </a:lnTo>
                <a:lnTo>
                  <a:pt x="112864" y="41236"/>
                </a:lnTo>
                <a:lnTo>
                  <a:pt x="109829" y="35140"/>
                </a:lnTo>
                <a:lnTo>
                  <a:pt x="103720" y="27520"/>
                </a:lnTo>
                <a:lnTo>
                  <a:pt x="98526" y="22673"/>
                </a:lnTo>
                <a:lnTo>
                  <a:pt x="92213" y="17379"/>
                </a:lnTo>
                <a:lnTo>
                  <a:pt x="84773" y="11801"/>
                </a:lnTo>
                <a:lnTo>
                  <a:pt x="76200" y="6095"/>
                </a:lnTo>
                <a:close/>
              </a:path>
              <a:path w="257810" h="264160">
                <a:moveTo>
                  <a:pt x="39624" y="187731"/>
                </a:moveTo>
                <a:lnTo>
                  <a:pt x="35052" y="187731"/>
                </a:lnTo>
                <a:lnTo>
                  <a:pt x="30170" y="200328"/>
                </a:lnTo>
                <a:lnTo>
                  <a:pt x="24574" y="210781"/>
                </a:lnTo>
                <a:lnTo>
                  <a:pt x="18121" y="219235"/>
                </a:lnTo>
                <a:lnTo>
                  <a:pt x="10668" y="225831"/>
                </a:lnTo>
                <a:lnTo>
                  <a:pt x="4572" y="231927"/>
                </a:lnTo>
                <a:lnTo>
                  <a:pt x="0" y="238023"/>
                </a:lnTo>
                <a:lnTo>
                  <a:pt x="0" y="242595"/>
                </a:lnTo>
                <a:lnTo>
                  <a:pt x="1524" y="244119"/>
                </a:lnTo>
                <a:lnTo>
                  <a:pt x="7620" y="247167"/>
                </a:lnTo>
                <a:lnTo>
                  <a:pt x="12192" y="248792"/>
                </a:lnTo>
                <a:lnTo>
                  <a:pt x="18287" y="247167"/>
                </a:lnTo>
                <a:lnTo>
                  <a:pt x="24384" y="245643"/>
                </a:lnTo>
                <a:lnTo>
                  <a:pt x="38219" y="204328"/>
                </a:lnTo>
                <a:lnTo>
                  <a:pt x="39624" y="187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17776" y="5921793"/>
            <a:ext cx="260985" cy="276225"/>
          </a:xfrm>
          <a:custGeom>
            <a:avLst/>
            <a:gdLst/>
            <a:ahLst/>
            <a:cxnLst/>
            <a:rect l="l" t="t" r="r" b="b"/>
            <a:pathLst>
              <a:path w="260985" h="276225">
                <a:moveTo>
                  <a:pt x="140398" y="244119"/>
                </a:moveTo>
                <a:lnTo>
                  <a:pt x="140398" y="250316"/>
                </a:lnTo>
                <a:lnTo>
                  <a:pt x="156638" y="255222"/>
                </a:lnTo>
                <a:lnTo>
                  <a:pt x="168592" y="260984"/>
                </a:lnTo>
                <a:lnTo>
                  <a:pt x="175974" y="267890"/>
                </a:lnTo>
                <a:lnTo>
                  <a:pt x="178498" y="276225"/>
                </a:lnTo>
                <a:lnTo>
                  <a:pt x="190500" y="270794"/>
                </a:lnTo>
                <a:lnTo>
                  <a:pt x="199072" y="263639"/>
                </a:lnTo>
                <a:lnTo>
                  <a:pt x="204216" y="254750"/>
                </a:lnTo>
                <a:lnTo>
                  <a:pt x="205336" y="247805"/>
                </a:lnTo>
                <a:lnTo>
                  <a:pt x="174902" y="247805"/>
                </a:lnTo>
                <a:lnTo>
                  <a:pt x="166497" y="247395"/>
                </a:lnTo>
                <a:lnTo>
                  <a:pt x="154947" y="246110"/>
                </a:lnTo>
                <a:lnTo>
                  <a:pt x="140398" y="244119"/>
                </a:lnTo>
                <a:close/>
              </a:path>
              <a:path w="260985" h="276225">
                <a:moveTo>
                  <a:pt x="205930" y="83908"/>
                </a:moveTo>
                <a:lnTo>
                  <a:pt x="189166" y="83908"/>
                </a:lnTo>
                <a:lnTo>
                  <a:pt x="189166" y="242595"/>
                </a:lnTo>
                <a:lnTo>
                  <a:pt x="186118" y="247167"/>
                </a:lnTo>
                <a:lnTo>
                  <a:pt x="180022" y="247167"/>
                </a:lnTo>
                <a:lnTo>
                  <a:pt x="174902" y="247805"/>
                </a:lnTo>
                <a:lnTo>
                  <a:pt x="205336" y="247805"/>
                </a:lnTo>
                <a:lnTo>
                  <a:pt x="205930" y="244119"/>
                </a:lnTo>
                <a:lnTo>
                  <a:pt x="205930" y="83908"/>
                </a:lnTo>
                <a:close/>
              </a:path>
              <a:path w="260985" h="276225">
                <a:moveTo>
                  <a:pt x="0" y="35140"/>
                </a:moveTo>
                <a:lnTo>
                  <a:pt x="881" y="49096"/>
                </a:lnTo>
                <a:lnTo>
                  <a:pt x="1333" y="70205"/>
                </a:lnTo>
                <a:lnTo>
                  <a:pt x="1449" y="178587"/>
                </a:lnTo>
                <a:lnTo>
                  <a:pt x="1333" y="200293"/>
                </a:lnTo>
                <a:lnTo>
                  <a:pt x="881" y="226306"/>
                </a:lnTo>
                <a:lnTo>
                  <a:pt x="0" y="247167"/>
                </a:lnTo>
                <a:lnTo>
                  <a:pt x="18376" y="238023"/>
                </a:lnTo>
                <a:lnTo>
                  <a:pt x="18376" y="213639"/>
                </a:lnTo>
                <a:lnTo>
                  <a:pt x="84469" y="213639"/>
                </a:lnTo>
                <a:lnTo>
                  <a:pt x="84252" y="206019"/>
                </a:lnTo>
                <a:lnTo>
                  <a:pt x="18376" y="206019"/>
                </a:lnTo>
                <a:lnTo>
                  <a:pt x="18376" y="129730"/>
                </a:lnTo>
                <a:lnTo>
                  <a:pt x="83921" y="129730"/>
                </a:lnTo>
                <a:lnTo>
                  <a:pt x="83921" y="122110"/>
                </a:lnTo>
                <a:lnTo>
                  <a:pt x="18376" y="122110"/>
                </a:lnTo>
                <a:lnTo>
                  <a:pt x="18376" y="50380"/>
                </a:lnTo>
                <a:lnTo>
                  <a:pt x="90009" y="50380"/>
                </a:lnTo>
                <a:lnTo>
                  <a:pt x="93052" y="47332"/>
                </a:lnTo>
                <a:lnTo>
                  <a:pt x="89397" y="44284"/>
                </a:lnTo>
                <a:lnTo>
                  <a:pt x="19900" y="44284"/>
                </a:lnTo>
                <a:lnTo>
                  <a:pt x="0" y="35140"/>
                </a:lnTo>
                <a:close/>
              </a:path>
              <a:path w="260985" h="276225">
                <a:moveTo>
                  <a:pt x="84469" y="213639"/>
                </a:moveTo>
                <a:lnTo>
                  <a:pt x="67144" y="213639"/>
                </a:lnTo>
                <a:lnTo>
                  <a:pt x="67144" y="236499"/>
                </a:lnTo>
                <a:lnTo>
                  <a:pt x="85432" y="227355"/>
                </a:lnTo>
                <a:lnTo>
                  <a:pt x="84559" y="216781"/>
                </a:lnTo>
                <a:lnTo>
                  <a:pt x="84469" y="213639"/>
                </a:lnTo>
                <a:close/>
              </a:path>
              <a:path w="260985" h="276225">
                <a:moveTo>
                  <a:pt x="83921" y="129730"/>
                </a:moveTo>
                <a:lnTo>
                  <a:pt x="67144" y="129730"/>
                </a:lnTo>
                <a:lnTo>
                  <a:pt x="67144" y="206019"/>
                </a:lnTo>
                <a:lnTo>
                  <a:pt x="84252" y="206019"/>
                </a:lnTo>
                <a:lnTo>
                  <a:pt x="84110" y="201055"/>
                </a:lnTo>
                <a:lnTo>
                  <a:pt x="83945" y="180169"/>
                </a:lnTo>
                <a:lnTo>
                  <a:pt x="83921" y="129730"/>
                </a:lnTo>
                <a:close/>
              </a:path>
              <a:path w="260985" h="276225">
                <a:moveTo>
                  <a:pt x="111340" y="114490"/>
                </a:moveTo>
                <a:lnTo>
                  <a:pt x="108305" y="117538"/>
                </a:lnTo>
                <a:lnTo>
                  <a:pt x="116667" y="129849"/>
                </a:lnTo>
                <a:lnTo>
                  <a:pt x="123432" y="141731"/>
                </a:lnTo>
                <a:lnTo>
                  <a:pt x="128752" y="153328"/>
                </a:lnTo>
                <a:lnTo>
                  <a:pt x="132778" y="164782"/>
                </a:lnTo>
                <a:lnTo>
                  <a:pt x="137350" y="178587"/>
                </a:lnTo>
                <a:lnTo>
                  <a:pt x="141922" y="178587"/>
                </a:lnTo>
                <a:lnTo>
                  <a:pt x="143446" y="175539"/>
                </a:lnTo>
                <a:lnTo>
                  <a:pt x="148018" y="170967"/>
                </a:lnTo>
                <a:lnTo>
                  <a:pt x="151066" y="166306"/>
                </a:lnTo>
                <a:lnTo>
                  <a:pt x="152590" y="161734"/>
                </a:lnTo>
                <a:lnTo>
                  <a:pt x="152590" y="154114"/>
                </a:lnTo>
                <a:lnTo>
                  <a:pt x="124829" y="124158"/>
                </a:lnTo>
                <a:lnTo>
                  <a:pt x="111340" y="114490"/>
                </a:lnTo>
                <a:close/>
              </a:path>
              <a:path w="260985" h="276225">
                <a:moveTo>
                  <a:pt x="90009" y="50380"/>
                </a:moveTo>
                <a:lnTo>
                  <a:pt x="67144" y="50380"/>
                </a:lnTo>
                <a:lnTo>
                  <a:pt x="67144" y="122110"/>
                </a:lnTo>
                <a:lnTo>
                  <a:pt x="83921" y="122110"/>
                </a:lnTo>
                <a:lnTo>
                  <a:pt x="83921" y="56476"/>
                </a:lnTo>
                <a:lnTo>
                  <a:pt x="90009" y="50380"/>
                </a:lnTo>
                <a:close/>
              </a:path>
              <a:path w="260985" h="276225">
                <a:moveTo>
                  <a:pt x="238023" y="62572"/>
                </a:moveTo>
                <a:lnTo>
                  <a:pt x="222694" y="77812"/>
                </a:lnTo>
                <a:lnTo>
                  <a:pt x="86956" y="77812"/>
                </a:lnTo>
                <a:lnTo>
                  <a:pt x="97624" y="88480"/>
                </a:lnTo>
                <a:lnTo>
                  <a:pt x="104508" y="86480"/>
                </a:lnTo>
                <a:lnTo>
                  <a:pt x="111544" y="85051"/>
                </a:lnTo>
                <a:lnTo>
                  <a:pt x="118884" y="84194"/>
                </a:lnTo>
                <a:lnTo>
                  <a:pt x="126682" y="83908"/>
                </a:lnTo>
                <a:lnTo>
                  <a:pt x="260896" y="83908"/>
                </a:lnTo>
                <a:lnTo>
                  <a:pt x="238023" y="62572"/>
                </a:lnTo>
                <a:close/>
              </a:path>
              <a:path w="260985" h="276225">
                <a:moveTo>
                  <a:pt x="187642" y="0"/>
                </a:moveTo>
                <a:lnTo>
                  <a:pt x="187880" y="16053"/>
                </a:lnTo>
                <a:lnTo>
                  <a:pt x="188424" y="35140"/>
                </a:lnTo>
                <a:lnTo>
                  <a:pt x="188928" y="54951"/>
                </a:lnTo>
                <a:lnTo>
                  <a:pt x="189166" y="77812"/>
                </a:lnTo>
                <a:lnTo>
                  <a:pt x="205930" y="77812"/>
                </a:lnTo>
                <a:lnTo>
                  <a:pt x="205930" y="24472"/>
                </a:lnTo>
                <a:lnTo>
                  <a:pt x="216598" y="15239"/>
                </a:lnTo>
                <a:lnTo>
                  <a:pt x="187642" y="0"/>
                </a:lnTo>
                <a:close/>
              </a:path>
              <a:path w="260985" h="276225">
                <a:moveTo>
                  <a:pt x="74777" y="32092"/>
                </a:moveTo>
                <a:lnTo>
                  <a:pt x="64096" y="44284"/>
                </a:lnTo>
                <a:lnTo>
                  <a:pt x="89397" y="44284"/>
                </a:lnTo>
                <a:lnTo>
                  <a:pt x="74777" y="32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31999" y="5923318"/>
            <a:ext cx="240029" cy="273685"/>
          </a:xfrm>
          <a:custGeom>
            <a:avLst/>
            <a:gdLst/>
            <a:ahLst/>
            <a:cxnLst/>
            <a:rect l="l" t="t" r="r" b="b"/>
            <a:pathLst>
              <a:path w="240030" h="273685">
                <a:moveTo>
                  <a:pt x="166306" y="241071"/>
                </a:moveTo>
                <a:lnTo>
                  <a:pt x="166416" y="245681"/>
                </a:lnTo>
                <a:lnTo>
                  <a:pt x="178884" y="249988"/>
                </a:lnTo>
                <a:lnTo>
                  <a:pt x="189171" y="256019"/>
                </a:lnTo>
                <a:lnTo>
                  <a:pt x="197169" y="263745"/>
                </a:lnTo>
                <a:lnTo>
                  <a:pt x="202882" y="273176"/>
                </a:lnTo>
                <a:lnTo>
                  <a:pt x="210954" y="269747"/>
                </a:lnTo>
                <a:lnTo>
                  <a:pt x="230314" y="247268"/>
                </a:lnTo>
                <a:lnTo>
                  <a:pt x="230314" y="246257"/>
                </a:lnTo>
                <a:lnTo>
                  <a:pt x="204668" y="246257"/>
                </a:lnTo>
                <a:lnTo>
                  <a:pt x="196214" y="245681"/>
                </a:lnTo>
                <a:lnTo>
                  <a:pt x="183475" y="243943"/>
                </a:lnTo>
                <a:lnTo>
                  <a:pt x="166306" y="241071"/>
                </a:lnTo>
                <a:close/>
              </a:path>
              <a:path w="240030" h="273685">
                <a:moveTo>
                  <a:pt x="237172" y="35140"/>
                </a:moveTo>
                <a:lnTo>
                  <a:pt x="213563" y="35140"/>
                </a:lnTo>
                <a:lnTo>
                  <a:pt x="213563" y="241071"/>
                </a:lnTo>
                <a:lnTo>
                  <a:pt x="212026" y="244119"/>
                </a:lnTo>
                <a:lnTo>
                  <a:pt x="208978" y="245643"/>
                </a:lnTo>
                <a:lnTo>
                  <a:pt x="204668" y="246257"/>
                </a:lnTo>
                <a:lnTo>
                  <a:pt x="230314" y="246257"/>
                </a:lnTo>
                <a:lnTo>
                  <a:pt x="230314" y="39712"/>
                </a:lnTo>
                <a:lnTo>
                  <a:pt x="237172" y="35140"/>
                </a:lnTo>
                <a:close/>
              </a:path>
              <a:path w="240030" h="273685">
                <a:moveTo>
                  <a:pt x="67157" y="71716"/>
                </a:moveTo>
                <a:lnTo>
                  <a:pt x="68024" y="90004"/>
                </a:lnTo>
                <a:lnTo>
                  <a:pt x="68491" y="109143"/>
                </a:lnTo>
                <a:lnTo>
                  <a:pt x="68657" y="127966"/>
                </a:lnTo>
                <a:lnTo>
                  <a:pt x="68657" y="165738"/>
                </a:lnTo>
                <a:lnTo>
                  <a:pt x="68491" y="184672"/>
                </a:lnTo>
                <a:lnTo>
                  <a:pt x="68038" y="203589"/>
                </a:lnTo>
                <a:lnTo>
                  <a:pt x="67157" y="222783"/>
                </a:lnTo>
                <a:lnTo>
                  <a:pt x="83921" y="213639"/>
                </a:lnTo>
                <a:lnTo>
                  <a:pt x="83921" y="201447"/>
                </a:lnTo>
                <a:lnTo>
                  <a:pt x="162872" y="201447"/>
                </a:lnTo>
                <a:lnTo>
                  <a:pt x="162551" y="193827"/>
                </a:lnTo>
                <a:lnTo>
                  <a:pt x="83921" y="193827"/>
                </a:lnTo>
                <a:lnTo>
                  <a:pt x="83921" y="143446"/>
                </a:lnTo>
                <a:lnTo>
                  <a:pt x="161819" y="143446"/>
                </a:lnTo>
                <a:lnTo>
                  <a:pt x="161779" y="135826"/>
                </a:lnTo>
                <a:lnTo>
                  <a:pt x="83921" y="135826"/>
                </a:lnTo>
                <a:lnTo>
                  <a:pt x="83921" y="90004"/>
                </a:lnTo>
                <a:lnTo>
                  <a:pt x="167269" y="90004"/>
                </a:lnTo>
                <a:lnTo>
                  <a:pt x="170878" y="86956"/>
                </a:lnTo>
                <a:lnTo>
                  <a:pt x="166310" y="82384"/>
                </a:lnTo>
                <a:lnTo>
                  <a:pt x="85445" y="82384"/>
                </a:lnTo>
                <a:lnTo>
                  <a:pt x="67157" y="71716"/>
                </a:lnTo>
                <a:close/>
              </a:path>
              <a:path w="240030" h="273685">
                <a:moveTo>
                  <a:pt x="162872" y="201447"/>
                </a:moveTo>
                <a:lnTo>
                  <a:pt x="146507" y="201447"/>
                </a:lnTo>
                <a:lnTo>
                  <a:pt x="146507" y="219735"/>
                </a:lnTo>
                <a:lnTo>
                  <a:pt x="163258" y="210591"/>
                </a:lnTo>
                <a:lnTo>
                  <a:pt x="162872" y="201447"/>
                </a:lnTo>
                <a:close/>
              </a:path>
              <a:path w="240030" h="273685">
                <a:moveTo>
                  <a:pt x="161819" y="143446"/>
                </a:moveTo>
                <a:lnTo>
                  <a:pt x="146507" y="143446"/>
                </a:lnTo>
                <a:lnTo>
                  <a:pt x="146507" y="193827"/>
                </a:lnTo>
                <a:lnTo>
                  <a:pt x="162551" y="193827"/>
                </a:lnTo>
                <a:lnTo>
                  <a:pt x="162377" y="189693"/>
                </a:lnTo>
                <a:lnTo>
                  <a:pt x="161925" y="163493"/>
                </a:lnTo>
                <a:lnTo>
                  <a:pt x="161819" y="143446"/>
                </a:lnTo>
                <a:close/>
              </a:path>
              <a:path w="240030" h="273685">
                <a:moveTo>
                  <a:pt x="167269" y="90004"/>
                </a:moveTo>
                <a:lnTo>
                  <a:pt x="146507" y="90004"/>
                </a:lnTo>
                <a:lnTo>
                  <a:pt x="146507" y="135826"/>
                </a:lnTo>
                <a:lnTo>
                  <a:pt x="161779" y="135826"/>
                </a:lnTo>
                <a:lnTo>
                  <a:pt x="161734" y="94678"/>
                </a:lnTo>
                <a:lnTo>
                  <a:pt x="167269" y="90004"/>
                </a:lnTo>
                <a:close/>
              </a:path>
              <a:path w="240030" h="273685">
                <a:moveTo>
                  <a:pt x="155651" y="71716"/>
                </a:moveTo>
                <a:lnTo>
                  <a:pt x="143446" y="82384"/>
                </a:lnTo>
                <a:lnTo>
                  <a:pt x="166310" y="82384"/>
                </a:lnTo>
                <a:lnTo>
                  <a:pt x="155651" y="71716"/>
                </a:lnTo>
                <a:close/>
              </a:path>
              <a:path w="240030" h="273685">
                <a:moveTo>
                  <a:pt x="224218" y="16852"/>
                </a:moveTo>
                <a:lnTo>
                  <a:pt x="212026" y="27520"/>
                </a:lnTo>
                <a:lnTo>
                  <a:pt x="79349" y="27520"/>
                </a:lnTo>
                <a:lnTo>
                  <a:pt x="90017" y="38188"/>
                </a:lnTo>
                <a:lnTo>
                  <a:pt x="96899" y="37069"/>
                </a:lnTo>
                <a:lnTo>
                  <a:pt x="103924" y="36093"/>
                </a:lnTo>
                <a:lnTo>
                  <a:pt x="111234" y="35402"/>
                </a:lnTo>
                <a:lnTo>
                  <a:pt x="118973" y="35140"/>
                </a:lnTo>
                <a:lnTo>
                  <a:pt x="237172" y="35140"/>
                </a:lnTo>
                <a:lnTo>
                  <a:pt x="239458" y="33616"/>
                </a:lnTo>
                <a:lnTo>
                  <a:pt x="224218" y="16852"/>
                </a:lnTo>
                <a:close/>
              </a:path>
              <a:path w="240030" h="273685">
                <a:moveTo>
                  <a:pt x="0" y="36664"/>
                </a:moveTo>
                <a:lnTo>
                  <a:pt x="860" y="50380"/>
                </a:lnTo>
                <a:lnTo>
                  <a:pt x="1333" y="74777"/>
                </a:lnTo>
                <a:lnTo>
                  <a:pt x="1500" y="109145"/>
                </a:lnTo>
                <a:lnTo>
                  <a:pt x="1500" y="199330"/>
                </a:lnTo>
                <a:lnTo>
                  <a:pt x="1366" y="227355"/>
                </a:lnTo>
                <a:lnTo>
                  <a:pt x="1291" y="236539"/>
                </a:lnTo>
                <a:lnTo>
                  <a:pt x="881" y="258872"/>
                </a:lnTo>
                <a:lnTo>
                  <a:pt x="0" y="273176"/>
                </a:lnTo>
                <a:lnTo>
                  <a:pt x="19811" y="265556"/>
                </a:lnTo>
                <a:lnTo>
                  <a:pt x="18938" y="255516"/>
                </a:lnTo>
                <a:lnTo>
                  <a:pt x="18489" y="245884"/>
                </a:lnTo>
                <a:lnTo>
                  <a:pt x="18324" y="236539"/>
                </a:lnTo>
                <a:lnTo>
                  <a:pt x="18300" y="58000"/>
                </a:lnTo>
                <a:lnTo>
                  <a:pt x="29057" y="50380"/>
                </a:lnTo>
                <a:lnTo>
                  <a:pt x="0" y="36664"/>
                </a:lnTo>
                <a:close/>
              </a:path>
              <a:path w="240030" h="273685">
                <a:moveTo>
                  <a:pt x="26009" y="0"/>
                </a:moveTo>
                <a:lnTo>
                  <a:pt x="22961" y="3047"/>
                </a:lnTo>
                <a:lnTo>
                  <a:pt x="30367" y="14243"/>
                </a:lnTo>
                <a:lnTo>
                  <a:pt x="36487" y="24842"/>
                </a:lnTo>
                <a:lnTo>
                  <a:pt x="41178" y="34853"/>
                </a:lnTo>
                <a:lnTo>
                  <a:pt x="44297" y="44284"/>
                </a:lnTo>
                <a:lnTo>
                  <a:pt x="47345" y="51904"/>
                </a:lnTo>
                <a:lnTo>
                  <a:pt x="48869" y="56476"/>
                </a:lnTo>
                <a:lnTo>
                  <a:pt x="53441" y="56476"/>
                </a:lnTo>
                <a:lnTo>
                  <a:pt x="54965" y="54952"/>
                </a:lnTo>
                <a:lnTo>
                  <a:pt x="61061" y="45808"/>
                </a:lnTo>
                <a:lnTo>
                  <a:pt x="62585" y="41236"/>
                </a:lnTo>
                <a:lnTo>
                  <a:pt x="62585" y="33616"/>
                </a:lnTo>
                <a:lnTo>
                  <a:pt x="38296" y="7681"/>
                </a:lnTo>
                <a:lnTo>
                  <a:pt x="26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21851" y="5918746"/>
            <a:ext cx="1185545" cy="282575"/>
          </a:xfrm>
          <a:custGeom>
            <a:avLst/>
            <a:gdLst/>
            <a:ahLst/>
            <a:cxnLst/>
            <a:rect l="l" t="t" r="r" b="b"/>
            <a:pathLst>
              <a:path w="1185545" h="282575">
                <a:moveTo>
                  <a:pt x="257746" y="42760"/>
                </a:moveTo>
                <a:lnTo>
                  <a:pt x="251244" y="36664"/>
                </a:lnTo>
                <a:lnTo>
                  <a:pt x="233362" y="19900"/>
                </a:lnTo>
                <a:lnTo>
                  <a:pt x="216598" y="36664"/>
                </a:lnTo>
                <a:lnTo>
                  <a:pt x="80873" y="36664"/>
                </a:lnTo>
                <a:lnTo>
                  <a:pt x="90017" y="24472"/>
                </a:lnTo>
                <a:lnTo>
                  <a:pt x="102196" y="19900"/>
                </a:lnTo>
                <a:lnTo>
                  <a:pt x="77812" y="3048"/>
                </a:lnTo>
                <a:lnTo>
                  <a:pt x="51816" y="48856"/>
                </a:lnTo>
                <a:lnTo>
                  <a:pt x="16014" y="88773"/>
                </a:lnTo>
                <a:lnTo>
                  <a:pt x="0" y="102298"/>
                </a:lnTo>
                <a:lnTo>
                  <a:pt x="4572" y="105346"/>
                </a:lnTo>
                <a:lnTo>
                  <a:pt x="22834" y="93599"/>
                </a:lnTo>
                <a:lnTo>
                  <a:pt x="40957" y="79159"/>
                </a:lnTo>
                <a:lnTo>
                  <a:pt x="58826" y="62179"/>
                </a:lnTo>
                <a:lnTo>
                  <a:pt x="76288" y="42760"/>
                </a:lnTo>
                <a:lnTo>
                  <a:pt x="257746" y="42760"/>
                </a:lnTo>
                <a:close/>
              </a:path>
              <a:path w="1185545" h="282575">
                <a:moveTo>
                  <a:pt x="271462" y="259461"/>
                </a:moveTo>
                <a:lnTo>
                  <a:pt x="237693" y="257733"/>
                </a:lnTo>
                <a:lnTo>
                  <a:pt x="207060" y="252552"/>
                </a:lnTo>
                <a:lnTo>
                  <a:pt x="179260" y="243954"/>
                </a:lnTo>
                <a:lnTo>
                  <a:pt x="170014" y="239547"/>
                </a:lnTo>
                <a:lnTo>
                  <a:pt x="154012" y="231927"/>
                </a:lnTo>
                <a:lnTo>
                  <a:pt x="165887" y="222783"/>
                </a:lnTo>
                <a:lnTo>
                  <a:pt x="167779" y="221335"/>
                </a:lnTo>
                <a:lnTo>
                  <a:pt x="181533" y="210019"/>
                </a:lnTo>
                <a:lnTo>
                  <a:pt x="195249" y="197853"/>
                </a:lnTo>
                <a:lnTo>
                  <a:pt x="208978" y="184683"/>
                </a:lnTo>
                <a:lnTo>
                  <a:pt x="221170" y="180111"/>
                </a:lnTo>
                <a:lnTo>
                  <a:pt x="219519" y="178587"/>
                </a:lnTo>
                <a:lnTo>
                  <a:pt x="212852" y="172402"/>
                </a:lnTo>
                <a:lnTo>
                  <a:pt x="201358" y="161734"/>
                </a:lnTo>
                <a:lnTo>
                  <a:pt x="190690" y="172402"/>
                </a:lnTo>
                <a:lnTo>
                  <a:pt x="189166" y="172402"/>
                </a:lnTo>
                <a:lnTo>
                  <a:pt x="189166" y="178587"/>
                </a:lnTo>
                <a:lnTo>
                  <a:pt x="176593" y="191719"/>
                </a:lnTo>
                <a:lnTo>
                  <a:pt x="164160" y="203542"/>
                </a:lnTo>
                <a:lnTo>
                  <a:pt x="151993" y="213956"/>
                </a:lnTo>
                <a:lnTo>
                  <a:pt x="140296" y="222783"/>
                </a:lnTo>
                <a:lnTo>
                  <a:pt x="128905" y="213309"/>
                </a:lnTo>
                <a:lnTo>
                  <a:pt x="117805" y="202971"/>
                </a:lnTo>
                <a:lnTo>
                  <a:pt x="107289" y="191503"/>
                </a:lnTo>
                <a:lnTo>
                  <a:pt x="99898" y="181635"/>
                </a:lnTo>
                <a:lnTo>
                  <a:pt x="97624" y="178587"/>
                </a:lnTo>
                <a:lnTo>
                  <a:pt x="189166" y="178587"/>
                </a:lnTo>
                <a:lnTo>
                  <a:pt x="189166" y="172402"/>
                </a:lnTo>
                <a:lnTo>
                  <a:pt x="97624" y="172402"/>
                </a:lnTo>
                <a:lnTo>
                  <a:pt x="102196" y="166306"/>
                </a:lnTo>
                <a:lnTo>
                  <a:pt x="112864" y="161734"/>
                </a:lnTo>
                <a:lnTo>
                  <a:pt x="91528" y="149542"/>
                </a:lnTo>
                <a:lnTo>
                  <a:pt x="196786" y="149542"/>
                </a:lnTo>
                <a:lnTo>
                  <a:pt x="196786" y="157162"/>
                </a:lnTo>
                <a:lnTo>
                  <a:pt x="216598" y="149542"/>
                </a:lnTo>
                <a:lnTo>
                  <a:pt x="215709" y="142163"/>
                </a:lnTo>
                <a:lnTo>
                  <a:pt x="215696" y="141922"/>
                </a:lnTo>
                <a:lnTo>
                  <a:pt x="215265" y="133921"/>
                </a:lnTo>
                <a:lnTo>
                  <a:pt x="215087" y="125120"/>
                </a:lnTo>
                <a:lnTo>
                  <a:pt x="215074" y="112966"/>
                </a:lnTo>
                <a:lnTo>
                  <a:pt x="215074" y="105346"/>
                </a:lnTo>
                <a:lnTo>
                  <a:pt x="215074" y="80860"/>
                </a:lnTo>
                <a:lnTo>
                  <a:pt x="223075" y="76288"/>
                </a:lnTo>
                <a:lnTo>
                  <a:pt x="225742" y="74764"/>
                </a:lnTo>
                <a:lnTo>
                  <a:pt x="220332" y="70192"/>
                </a:lnTo>
                <a:lnTo>
                  <a:pt x="205930" y="58000"/>
                </a:lnTo>
                <a:lnTo>
                  <a:pt x="196786" y="68453"/>
                </a:lnTo>
                <a:lnTo>
                  <a:pt x="196786" y="76288"/>
                </a:lnTo>
                <a:lnTo>
                  <a:pt x="196786" y="105346"/>
                </a:lnTo>
                <a:lnTo>
                  <a:pt x="196786" y="112966"/>
                </a:lnTo>
                <a:lnTo>
                  <a:pt x="196786" y="141922"/>
                </a:lnTo>
                <a:lnTo>
                  <a:pt x="82384" y="141922"/>
                </a:lnTo>
                <a:lnTo>
                  <a:pt x="82384" y="112966"/>
                </a:lnTo>
                <a:lnTo>
                  <a:pt x="196786" y="112966"/>
                </a:lnTo>
                <a:lnTo>
                  <a:pt x="196786" y="105346"/>
                </a:lnTo>
                <a:lnTo>
                  <a:pt x="82384" y="105346"/>
                </a:lnTo>
                <a:lnTo>
                  <a:pt x="82384" y="76288"/>
                </a:lnTo>
                <a:lnTo>
                  <a:pt x="196786" y="76288"/>
                </a:lnTo>
                <a:lnTo>
                  <a:pt x="196786" y="68453"/>
                </a:lnTo>
                <a:lnTo>
                  <a:pt x="195262" y="70192"/>
                </a:lnTo>
                <a:lnTo>
                  <a:pt x="82384" y="70192"/>
                </a:lnTo>
                <a:lnTo>
                  <a:pt x="64096" y="59524"/>
                </a:lnTo>
                <a:lnTo>
                  <a:pt x="64096" y="163258"/>
                </a:lnTo>
                <a:lnTo>
                  <a:pt x="82384" y="152590"/>
                </a:lnTo>
                <a:lnTo>
                  <a:pt x="82384" y="149542"/>
                </a:lnTo>
                <a:lnTo>
                  <a:pt x="90017" y="149542"/>
                </a:lnTo>
                <a:lnTo>
                  <a:pt x="78625" y="172173"/>
                </a:lnTo>
                <a:lnTo>
                  <a:pt x="63093" y="194208"/>
                </a:lnTo>
                <a:lnTo>
                  <a:pt x="43840" y="215646"/>
                </a:lnTo>
                <a:lnTo>
                  <a:pt x="21336" y="236499"/>
                </a:lnTo>
                <a:lnTo>
                  <a:pt x="21336" y="239547"/>
                </a:lnTo>
                <a:lnTo>
                  <a:pt x="41935" y="226644"/>
                </a:lnTo>
                <a:lnTo>
                  <a:pt x="60426" y="212877"/>
                </a:lnTo>
                <a:lnTo>
                  <a:pt x="76911" y="197980"/>
                </a:lnTo>
                <a:lnTo>
                  <a:pt x="91528" y="181635"/>
                </a:lnTo>
                <a:lnTo>
                  <a:pt x="99834" y="194830"/>
                </a:lnTo>
                <a:lnTo>
                  <a:pt x="108864" y="207175"/>
                </a:lnTo>
                <a:lnTo>
                  <a:pt x="118745" y="218935"/>
                </a:lnTo>
                <a:lnTo>
                  <a:pt x="129628" y="230403"/>
                </a:lnTo>
                <a:lnTo>
                  <a:pt x="104470" y="244449"/>
                </a:lnTo>
                <a:lnTo>
                  <a:pt x="74714" y="256933"/>
                </a:lnTo>
                <a:lnTo>
                  <a:pt x="40398" y="267995"/>
                </a:lnTo>
                <a:lnTo>
                  <a:pt x="1524" y="277749"/>
                </a:lnTo>
                <a:lnTo>
                  <a:pt x="1524" y="282321"/>
                </a:lnTo>
                <a:lnTo>
                  <a:pt x="39509" y="277152"/>
                </a:lnTo>
                <a:lnTo>
                  <a:pt x="75666" y="268414"/>
                </a:lnTo>
                <a:lnTo>
                  <a:pt x="109816" y="255917"/>
                </a:lnTo>
                <a:lnTo>
                  <a:pt x="141820" y="239547"/>
                </a:lnTo>
                <a:lnTo>
                  <a:pt x="166497" y="254165"/>
                </a:lnTo>
                <a:lnTo>
                  <a:pt x="192570" y="265734"/>
                </a:lnTo>
                <a:lnTo>
                  <a:pt x="220357" y="274154"/>
                </a:lnTo>
                <a:lnTo>
                  <a:pt x="250126" y="279273"/>
                </a:lnTo>
                <a:lnTo>
                  <a:pt x="253238" y="273037"/>
                </a:lnTo>
                <a:lnTo>
                  <a:pt x="257937" y="268236"/>
                </a:lnTo>
                <a:lnTo>
                  <a:pt x="264045" y="265137"/>
                </a:lnTo>
                <a:lnTo>
                  <a:pt x="271462" y="264033"/>
                </a:lnTo>
                <a:lnTo>
                  <a:pt x="271462" y="259461"/>
                </a:lnTo>
                <a:close/>
              </a:path>
              <a:path w="1185545" h="282575">
                <a:moveTo>
                  <a:pt x="402717" y="201447"/>
                </a:moveTo>
                <a:lnTo>
                  <a:pt x="379755" y="180111"/>
                </a:lnTo>
                <a:lnTo>
                  <a:pt x="366052" y="203314"/>
                </a:lnTo>
                <a:lnTo>
                  <a:pt x="347929" y="225094"/>
                </a:lnTo>
                <a:lnTo>
                  <a:pt x="325526" y="245745"/>
                </a:lnTo>
                <a:lnTo>
                  <a:pt x="298983" y="265557"/>
                </a:lnTo>
                <a:lnTo>
                  <a:pt x="302031" y="268605"/>
                </a:lnTo>
                <a:lnTo>
                  <a:pt x="322910" y="257733"/>
                </a:lnTo>
                <a:lnTo>
                  <a:pt x="344525" y="243408"/>
                </a:lnTo>
                <a:lnTo>
                  <a:pt x="367004" y="225666"/>
                </a:lnTo>
                <a:lnTo>
                  <a:pt x="390525" y="204495"/>
                </a:lnTo>
                <a:lnTo>
                  <a:pt x="402717" y="201447"/>
                </a:lnTo>
                <a:close/>
              </a:path>
              <a:path w="1185545" h="282575">
                <a:moveTo>
                  <a:pt x="553681" y="236499"/>
                </a:moveTo>
                <a:lnTo>
                  <a:pt x="550633" y="230403"/>
                </a:lnTo>
                <a:lnTo>
                  <a:pt x="543013" y="225831"/>
                </a:lnTo>
                <a:lnTo>
                  <a:pt x="534987" y="220103"/>
                </a:lnTo>
                <a:lnTo>
                  <a:pt x="519950" y="211924"/>
                </a:lnTo>
                <a:lnTo>
                  <a:pt x="497751" y="201193"/>
                </a:lnTo>
                <a:lnTo>
                  <a:pt x="468249" y="187731"/>
                </a:lnTo>
                <a:lnTo>
                  <a:pt x="466725" y="192303"/>
                </a:lnTo>
                <a:lnTo>
                  <a:pt x="490753" y="209499"/>
                </a:lnTo>
                <a:lnTo>
                  <a:pt x="510044" y="224688"/>
                </a:lnTo>
                <a:lnTo>
                  <a:pt x="524459" y="238175"/>
                </a:lnTo>
                <a:lnTo>
                  <a:pt x="533869" y="250215"/>
                </a:lnTo>
                <a:lnTo>
                  <a:pt x="539965" y="259461"/>
                </a:lnTo>
                <a:lnTo>
                  <a:pt x="546061" y="264033"/>
                </a:lnTo>
                <a:lnTo>
                  <a:pt x="549109" y="264033"/>
                </a:lnTo>
                <a:lnTo>
                  <a:pt x="552170" y="257937"/>
                </a:lnTo>
                <a:lnTo>
                  <a:pt x="552170" y="253365"/>
                </a:lnTo>
                <a:lnTo>
                  <a:pt x="553681" y="248691"/>
                </a:lnTo>
                <a:lnTo>
                  <a:pt x="553681" y="236499"/>
                </a:lnTo>
                <a:close/>
              </a:path>
              <a:path w="1185545" h="282575">
                <a:moveTo>
                  <a:pt x="565873" y="163258"/>
                </a:moveTo>
                <a:lnTo>
                  <a:pt x="539965" y="138874"/>
                </a:lnTo>
                <a:lnTo>
                  <a:pt x="521677" y="157162"/>
                </a:lnTo>
                <a:lnTo>
                  <a:pt x="443865" y="157162"/>
                </a:lnTo>
                <a:lnTo>
                  <a:pt x="443865" y="129730"/>
                </a:lnTo>
                <a:lnTo>
                  <a:pt x="456057" y="122110"/>
                </a:lnTo>
                <a:lnTo>
                  <a:pt x="424053" y="108394"/>
                </a:lnTo>
                <a:lnTo>
                  <a:pt x="424891" y="122110"/>
                </a:lnTo>
                <a:lnTo>
                  <a:pt x="425373" y="135356"/>
                </a:lnTo>
                <a:lnTo>
                  <a:pt x="425538" y="146494"/>
                </a:lnTo>
                <a:lnTo>
                  <a:pt x="425577" y="157162"/>
                </a:lnTo>
                <a:lnTo>
                  <a:pt x="308127" y="157162"/>
                </a:lnTo>
                <a:lnTo>
                  <a:pt x="318808" y="167830"/>
                </a:lnTo>
                <a:lnTo>
                  <a:pt x="325678" y="166712"/>
                </a:lnTo>
                <a:lnTo>
                  <a:pt x="332701" y="165735"/>
                </a:lnTo>
                <a:lnTo>
                  <a:pt x="340004" y="165049"/>
                </a:lnTo>
                <a:lnTo>
                  <a:pt x="347751" y="164782"/>
                </a:lnTo>
                <a:lnTo>
                  <a:pt x="425577" y="164782"/>
                </a:lnTo>
                <a:lnTo>
                  <a:pt x="425577" y="250215"/>
                </a:lnTo>
                <a:lnTo>
                  <a:pt x="422529" y="254889"/>
                </a:lnTo>
                <a:lnTo>
                  <a:pt x="416433" y="254889"/>
                </a:lnTo>
                <a:lnTo>
                  <a:pt x="410997" y="254609"/>
                </a:lnTo>
                <a:lnTo>
                  <a:pt x="403834" y="253733"/>
                </a:lnTo>
                <a:lnTo>
                  <a:pt x="394957" y="252285"/>
                </a:lnTo>
                <a:lnTo>
                  <a:pt x="384327" y="250215"/>
                </a:lnTo>
                <a:lnTo>
                  <a:pt x="384327" y="254889"/>
                </a:lnTo>
                <a:lnTo>
                  <a:pt x="398614" y="261759"/>
                </a:lnTo>
                <a:lnTo>
                  <a:pt x="409181" y="268605"/>
                </a:lnTo>
                <a:lnTo>
                  <a:pt x="415709" y="275463"/>
                </a:lnTo>
                <a:lnTo>
                  <a:pt x="417957" y="282321"/>
                </a:lnTo>
                <a:lnTo>
                  <a:pt x="428002" y="278041"/>
                </a:lnTo>
                <a:lnTo>
                  <a:pt x="435483" y="272034"/>
                </a:lnTo>
                <a:lnTo>
                  <a:pt x="440664" y="264325"/>
                </a:lnTo>
                <a:lnTo>
                  <a:pt x="443865" y="254889"/>
                </a:lnTo>
                <a:lnTo>
                  <a:pt x="443865" y="164782"/>
                </a:lnTo>
                <a:lnTo>
                  <a:pt x="443865" y="163258"/>
                </a:lnTo>
                <a:lnTo>
                  <a:pt x="565873" y="163258"/>
                </a:lnTo>
                <a:close/>
              </a:path>
              <a:path w="1185545" h="282575">
                <a:moveTo>
                  <a:pt x="565873" y="114490"/>
                </a:moveTo>
                <a:lnTo>
                  <a:pt x="551535" y="79438"/>
                </a:lnTo>
                <a:lnTo>
                  <a:pt x="550633" y="71716"/>
                </a:lnTo>
                <a:lnTo>
                  <a:pt x="546061" y="71716"/>
                </a:lnTo>
                <a:lnTo>
                  <a:pt x="546023" y="79438"/>
                </a:lnTo>
                <a:lnTo>
                  <a:pt x="545909" y="85026"/>
                </a:lnTo>
                <a:lnTo>
                  <a:pt x="545680" y="91211"/>
                </a:lnTo>
                <a:lnTo>
                  <a:pt x="544766" y="98386"/>
                </a:lnTo>
                <a:lnTo>
                  <a:pt x="543013" y="103822"/>
                </a:lnTo>
                <a:lnTo>
                  <a:pt x="541489" y="109918"/>
                </a:lnTo>
                <a:lnTo>
                  <a:pt x="538441" y="114490"/>
                </a:lnTo>
                <a:lnTo>
                  <a:pt x="532345" y="116014"/>
                </a:lnTo>
                <a:lnTo>
                  <a:pt x="500341" y="116014"/>
                </a:lnTo>
                <a:lnTo>
                  <a:pt x="489585" y="117538"/>
                </a:lnTo>
                <a:lnTo>
                  <a:pt x="485013" y="112966"/>
                </a:lnTo>
                <a:lnTo>
                  <a:pt x="485013" y="50380"/>
                </a:lnTo>
                <a:lnTo>
                  <a:pt x="486829" y="48856"/>
                </a:lnTo>
                <a:lnTo>
                  <a:pt x="494157" y="42760"/>
                </a:lnTo>
                <a:lnTo>
                  <a:pt x="477393" y="29044"/>
                </a:lnTo>
                <a:lnTo>
                  <a:pt x="466725" y="41236"/>
                </a:lnTo>
                <a:lnTo>
                  <a:pt x="413385" y="42760"/>
                </a:lnTo>
                <a:lnTo>
                  <a:pt x="414909" y="36664"/>
                </a:lnTo>
                <a:lnTo>
                  <a:pt x="414909" y="30568"/>
                </a:lnTo>
                <a:lnTo>
                  <a:pt x="416433" y="25996"/>
                </a:lnTo>
                <a:lnTo>
                  <a:pt x="416433" y="21424"/>
                </a:lnTo>
                <a:lnTo>
                  <a:pt x="419481" y="16764"/>
                </a:lnTo>
                <a:lnTo>
                  <a:pt x="424053" y="15252"/>
                </a:lnTo>
                <a:lnTo>
                  <a:pt x="398145" y="4584"/>
                </a:lnTo>
                <a:lnTo>
                  <a:pt x="398068" y="16764"/>
                </a:lnTo>
                <a:lnTo>
                  <a:pt x="397941" y="23863"/>
                </a:lnTo>
                <a:lnTo>
                  <a:pt x="397497" y="34010"/>
                </a:lnTo>
                <a:lnTo>
                  <a:pt x="396621" y="44284"/>
                </a:lnTo>
                <a:lnTo>
                  <a:pt x="335559" y="47332"/>
                </a:lnTo>
                <a:lnTo>
                  <a:pt x="346227" y="56476"/>
                </a:lnTo>
                <a:lnTo>
                  <a:pt x="350799" y="53428"/>
                </a:lnTo>
                <a:lnTo>
                  <a:pt x="364515" y="53428"/>
                </a:lnTo>
                <a:lnTo>
                  <a:pt x="396621" y="51904"/>
                </a:lnTo>
                <a:lnTo>
                  <a:pt x="386575" y="81686"/>
                </a:lnTo>
                <a:lnTo>
                  <a:pt x="367804" y="107200"/>
                </a:lnTo>
                <a:lnTo>
                  <a:pt x="340169" y="128714"/>
                </a:lnTo>
                <a:lnTo>
                  <a:pt x="303555" y="146494"/>
                </a:lnTo>
                <a:lnTo>
                  <a:pt x="305079" y="151066"/>
                </a:lnTo>
                <a:lnTo>
                  <a:pt x="347713" y="135356"/>
                </a:lnTo>
                <a:lnTo>
                  <a:pt x="379806" y="113334"/>
                </a:lnTo>
                <a:lnTo>
                  <a:pt x="401599" y="85026"/>
                </a:lnTo>
                <a:lnTo>
                  <a:pt x="412864" y="51904"/>
                </a:lnTo>
                <a:lnTo>
                  <a:pt x="413385" y="50380"/>
                </a:lnTo>
                <a:lnTo>
                  <a:pt x="468249" y="48856"/>
                </a:lnTo>
                <a:lnTo>
                  <a:pt x="468249" y="111442"/>
                </a:lnTo>
                <a:lnTo>
                  <a:pt x="469671" y="119443"/>
                </a:lnTo>
                <a:lnTo>
                  <a:pt x="473964" y="125158"/>
                </a:lnTo>
                <a:lnTo>
                  <a:pt x="481101" y="128587"/>
                </a:lnTo>
                <a:lnTo>
                  <a:pt x="491109" y="129730"/>
                </a:lnTo>
                <a:lnTo>
                  <a:pt x="543013" y="129730"/>
                </a:lnTo>
                <a:lnTo>
                  <a:pt x="550443" y="128638"/>
                </a:lnTo>
                <a:lnTo>
                  <a:pt x="556729" y="125539"/>
                </a:lnTo>
                <a:lnTo>
                  <a:pt x="561873" y="120738"/>
                </a:lnTo>
                <a:lnTo>
                  <a:pt x="563918" y="117538"/>
                </a:lnTo>
                <a:lnTo>
                  <a:pt x="565873" y="114490"/>
                </a:lnTo>
                <a:close/>
              </a:path>
              <a:path w="1185545" h="282575">
                <a:moveTo>
                  <a:pt x="870966" y="100774"/>
                </a:moveTo>
                <a:lnTo>
                  <a:pt x="848106" y="77812"/>
                </a:lnTo>
                <a:lnTo>
                  <a:pt x="832866" y="93052"/>
                </a:lnTo>
                <a:lnTo>
                  <a:pt x="809904" y="93052"/>
                </a:lnTo>
                <a:lnTo>
                  <a:pt x="809904" y="74764"/>
                </a:lnTo>
                <a:lnTo>
                  <a:pt x="820572" y="67144"/>
                </a:lnTo>
                <a:lnTo>
                  <a:pt x="794664" y="54952"/>
                </a:lnTo>
                <a:lnTo>
                  <a:pt x="794664" y="93052"/>
                </a:lnTo>
                <a:lnTo>
                  <a:pt x="794664" y="100774"/>
                </a:lnTo>
                <a:lnTo>
                  <a:pt x="794664" y="135826"/>
                </a:lnTo>
                <a:lnTo>
                  <a:pt x="729132" y="135826"/>
                </a:lnTo>
                <a:lnTo>
                  <a:pt x="729132" y="100774"/>
                </a:lnTo>
                <a:lnTo>
                  <a:pt x="794664" y="100774"/>
                </a:lnTo>
                <a:lnTo>
                  <a:pt x="794664" y="93052"/>
                </a:lnTo>
                <a:lnTo>
                  <a:pt x="729132" y="93052"/>
                </a:lnTo>
                <a:lnTo>
                  <a:pt x="729132" y="73240"/>
                </a:lnTo>
                <a:lnTo>
                  <a:pt x="738276" y="67144"/>
                </a:lnTo>
                <a:lnTo>
                  <a:pt x="712279" y="53428"/>
                </a:lnTo>
                <a:lnTo>
                  <a:pt x="712279" y="93052"/>
                </a:lnTo>
                <a:lnTo>
                  <a:pt x="657402" y="93052"/>
                </a:lnTo>
                <a:lnTo>
                  <a:pt x="668083" y="103822"/>
                </a:lnTo>
                <a:lnTo>
                  <a:pt x="681799" y="100774"/>
                </a:lnTo>
                <a:lnTo>
                  <a:pt x="712279" y="100774"/>
                </a:lnTo>
                <a:lnTo>
                  <a:pt x="712279" y="155638"/>
                </a:lnTo>
                <a:lnTo>
                  <a:pt x="729132" y="148018"/>
                </a:lnTo>
                <a:lnTo>
                  <a:pt x="729132" y="141922"/>
                </a:lnTo>
                <a:lnTo>
                  <a:pt x="794664" y="141922"/>
                </a:lnTo>
                <a:lnTo>
                  <a:pt x="794664" y="152590"/>
                </a:lnTo>
                <a:lnTo>
                  <a:pt x="811428" y="146494"/>
                </a:lnTo>
                <a:lnTo>
                  <a:pt x="811276" y="141922"/>
                </a:lnTo>
                <a:lnTo>
                  <a:pt x="811149" y="138760"/>
                </a:lnTo>
                <a:lnTo>
                  <a:pt x="810996" y="135826"/>
                </a:lnTo>
                <a:lnTo>
                  <a:pt x="810666" y="129349"/>
                </a:lnTo>
                <a:lnTo>
                  <a:pt x="810133" y="116497"/>
                </a:lnTo>
                <a:lnTo>
                  <a:pt x="809904" y="100774"/>
                </a:lnTo>
                <a:lnTo>
                  <a:pt x="870966" y="100774"/>
                </a:lnTo>
                <a:close/>
              </a:path>
              <a:path w="1185545" h="282575">
                <a:moveTo>
                  <a:pt x="875538" y="48856"/>
                </a:moveTo>
                <a:lnTo>
                  <a:pt x="869442" y="42760"/>
                </a:lnTo>
                <a:lnTo>
                  <a:pt x="852678" y="25996"/>
                </a:lnTo>
                <a:lnTo>
                  <a:pt x="835914" y="42760"/>
                </a:lnTo>
                <a:lnTo>
                  <a:pt x="758088" y="42760"/>
                </a:lnTo>
                <a:lnTo>
                  <a:pt x="764184" y="36664"/>
                </a:lnTo>
                <a:lnTo>
                  <a:pt x="767232" y="32092"/>
                </a:lnTo>
                <a:lnTo>
                  <a:pt x="767232" y="25996"/>
                </a:lnTo>
                <a:lnTo>
                  <a:pt x="765708" y="22948"/>
                </a:lnTo>
                <a:lnTo>
                  <a:pt x="764184" y="18288"/>
                </a:lnTo>
                <a:lnTo>
                  <a:pt x="760476" y="15430"/>
                </a:lnTo>
                <a:lnTo>
                  <a:pt x="753897" y="11430"/>
                </a:lnTo>
                <a:lnTo>
                  <a:pt x="744474" y="6286"/>
                </a:lnTo>
                <a:lnTo>
                  <a:pt x="732193" y="0"/>
                </a:lnTo>
                <a:lnTo>
                  <a:pt x="729132" y="3048"/>
                </a:lnTo>
                <a:lnTo>
                  <a:pt x="739228" y="17005"/>
                </a:lnTo>
                <a:lnTo>
                  <a:pt x="743064" y="22631"/>
                </a:lnTo>
                <a:lnTo>
                  <a:pt x="745896" y="27520"/>
                </a:lnTo>
                <a:lnTo>
                  <a:pt x="748944" y="32092"/>
                </a:lnTo>
                <a:lnTo>
                  <a:pt x="750481" y="38188"/>
                </a:lnTo>
                <a:lnTo>
                  <a:pt x="750481" y="42760"/>
                </a:lnTo>
                <a:lnTo>
                  <a:pt x="657402" y="42760"/>
                </a:lnTo>
                <a:lnTo>
                  <a:pt x="636066" y="30568"/>
                </a:lnTo>
                <a:lnTo>
                  <a:pt x="637197" y="43459"/>
                </a:lnTo>
                <a:lnTo>
                  <a:pt x="638175" y="59347"/>
                </a:lnTo>
                <a:lnTo>
                  <a:pt x="638835" y="77812"/>
                </a:lnTo>
                <a:lnTo>
                  <a:pt x="639114" y="100774"/>
                </a:lnTo>
                <a:lnTo>
                  <a:pt x="637933" y="123647"/>
                </a:lnTo>
                <a:lnTo>
                  <a:pt x="634403" y="169392"/>
                </a:lnTo>
                <a:lnTo>
                  <a:pt x="626948" y="214896"/>
                </a:lnTo>
                <a:lnTo>
                  <a:pt x="611530" y="258406"/>
                </a:lnTo>
                <a:lnTo>
                  <a:pt x="600925" y="279273"/>
                </a:lnTo>
                <a:lnTo>
                  <a:pt x="603973" y="282321"/>
                </a:lnTo>
                <a:lnTo>
                  <a:pt x="628281" y="243230"/>
                </a:lnTo>
                <a:lnTo>
                  <a:pt x="644652" y="198018"/>
                </a:lnTo>
                <a:lnTo>
                  <a:pt x="651319" y="160210"/>
                </a:lnTo>
                <a:lnTo>
                  <a:pt x="655307" y="113144"/>
                </a:lnTo>
                <a:lnTo>
                  <a:pt x="655878" y="48856"/>
                </a:lnTo>
                <a:lnTo>
                  <a:pt x="875538" y="48856"/>
                </a:lnTo>
                <a:close/>
              </a:path>
              <a:path w="1185545" h="282575">
                <a:moveTo>
                  <a:pt x="877062" y="257937"/>
                </a:moveTo>
                <a:lnTo>
                  <a:pt x="847394" y="255384"/>
                </a:lnTo>
                <a:lnTo>
                  <a:pt x="820432" y="250075"/>
                </a:lnTo>
                <a:lnTo>
                  <a:pt x="796607" y="242214"/>
                </a:lnTo>
                <a:lnTo>
                  <a:pt x="794372" y="241071"/>
                </a:lnTo>
                <a:lnTo>
                  <a:pt x="776376" y="231927"/>
                </a:lnTo>
                <a:lnTo>
                  <a:pt x="785837" y="222783"/>
                </a:lnTo>
                <a:lnTo>
                  <a:pt x="786091" y="222554"/>
                </a:lnTo>
                <a:lnTo>
                  <a:pt x="796950" y="210591"/>
                </a:lnTo>
                <a:lnTo>
                  <a:pt x="808951" y="196354"/>
                </a:lnTo>
                <a:lnTo>
                  <a:pt x="822096" y="180111"/>
                </a:lnTo>
                <a:lnTo>
                  <a:pt x="834390" y="174015"/>
                </a:lnTo>
                <a:lnTo>
                  <a:pt x="816000" y="157162"/>
                </a:lnTo>
                <a:lnTo>
                  <a:pt x="805332" y="167830"/>
                </a:lnTo>
                <a:lnTo>
                  <a:pt x="805332" y="174015"/>
                </a:lnTo>
                <a:lnTo>
                  <a:pt x="795896" y="186575"/>
                </a:lnTo>
                <a:lnTo>
                  <a:pt x="785901" y="198970"/>
                </a:lnTo>
                <a:lnTo>
                  <a:pt x="775322" y="211099"/>
                </a:lnTo>
                <a:lnTo>
                  <a:pt x="764184" y="222783"/>
                </a:lnTo>
                <a:lnTo>
                  <a:pt x="752754" y="213029"/>
                </a:lnTo>
                <a:lnTo>
                  <a:pt x="741311" y="201828"/>
                </a:lnTo>
                <a:lnTo>
                  <a:pt x="729894" y="188925"/>
                </a:lnTo>
                <a:lnTo>
                  <a:pt x="718464" y="174015"/>
                </a:lnTo>
                <a:lnTo>
                  <a:pt x="805332" y="174015"/>
                </a:lnTo>
                <a:lnTo>
                  <a:pt x="805332" y="167830"/>
                </a:lnTo>
                <a:lnTo>
                  <a:pt x="680275" y="167830"/>
                </a:lnTo>
                <a:lnTo>
                  <a:pt x="690943" y="177063"/>
                </a:lnTo>
                <a:lnTo>
                  <a:pt x="701611" y="174015"/>
                </a:lnTo>
                <a:lnTo>
                  <a:pt x="712279" y="174015"/>
                </a:lnTo>
                <a:lnTo>
                  <a:pt x="722630" y="190334"/>
                </a:lnTo>
                <a:lnTo>
                  <a:pt x="733120" y="205066"/>
                </a:lnTo>
                <a:lnTo>
                  <a:pt x="743864" y="218389"/>
                </a:lnTo>
                <a:lnTo>
                  <a:pt x="755040" y="230403"/>
                </a:lnTo>
                <a:lnTo>
                  <a:pt x="728154" y="246202"/>
                </a:lnTo>
                <a:lnTo>
                  <a:pt x="700125" y="259257"/>
                </a:lnTo>
                <a:lnTo>
                  <a:pt x="670953" y="269722"/>
                </a:lnTo>
                <a:lnTo>
                  <a:pt x="640651" y="277749"/>
                </a:lnTo>
                <a:lnTo>
                  <a:pt x="642175" y="282321"/>
                </a:lnTo>
                <a:lnTo>
                  <a:pt x="674763" y="276326"/>
                </a:lnTo>
                <a:lnTo>
                  <a:pt x="706221" y="267449"/>
                </a:lnTo>
                <a:lnTo>
                  <a:pt x="736536" y="255714"/>
                </a:lnTo>
                <a:lnTo>
                  <a:pt x="765708" y="241071"/>
                </a:lnTo>
                <a:lnTo>
                  <a:pt x="783374" y="253707"/>
                </a:lnTo>
                <a:lnTo>
                  <a:pt x="804202" y="264020"/>
                </a:lnTo>
                <a:lnTo>
                  <a:pt x="827900" y="272034"/>
                </a:lnTo>
                <a:lnTo>
                  <a:pt x="854202" y="277749"/>
                </a:lnTo>
                <a:lnTo>
                  <a:pt x="857338" y="272592"/>
                </a:lnTo>
                <a:lnTo>
                  <a:pt x="862203" y="268414"/>
                </a:lnTo>
                <a:lnTo>
                  <a:pt x="868768" y="265112"/>
                </a:lnTo>
                <a:lnTo>
                  <a:pt x="877062" y="262509"/>
                </a:lnTo>
                <a:lnTo>
                  <a:pt x="877062" y="257937"/>
                </a:lnTo>
                <a:close/>
              </a:path>
              <a:path w="1185545" h="282575">
                <a:moveTo>
                  <a:pt x="1000594" y="64096"/>
                </a:moveTo>
                <a:lnTo>
                  <a:pt x="973137" y="31623"/>
                </a:lnTo>
                <a:lnTo>
                  <a:pt x="954887" y="19900"/>
                </a:lnTo>
                <a:lnTo>
                  <a:pt x="951826" y="22948"/>
                </a:lnTo>
                <a:lnTo>
                  <a:pt x="962139" y="35864"/>
                </a:lnTo>
                <a:lnTo>
                  <a:pt x="970305" y="47332"/>
                </a:lnTo>
                <a:lnTo>
                  <a:pt x="976477" y="57670"/>
                </a:lnTo>
                <a:lnTo>
                  <a:pt x="980782" y="67144"/>
                </a:lnTo>
                <a:lnTo>
                  <a:pt x="983843" y="74764"/>
                </a:lnTo>
                <a:lnTo>
                  <a:pt x="986878" y="79336"/>
                </a:lnTo>
                <a:lnTo>
                  <a:pt x="991450" y="79336"/>
                </a:lnTo>
                <a:lnTo>
                  <a:pt x="992987" y="77812"/>
                </a:lnTo>
                <a:lnTo>
                  <a:pt x="999070" y="68668"/>
                </a:lnTo>
                <a:lnTo>
                  <a:pt x="1000594" y="64096"/>
                </a:lnTo>
                <a:close/>
              </a:path>
              <a:path w="1185545" h="282575">
                <a:moveTo>
                  <a:pt x="1121092" y="183159"/>
                </a:moveTo>
                <a:lnTo>
                  <a:pt x="1079842" y="149021"/>
                </a:lnTo>
                <a:lnTo>
                  <a:pt x="1055560" y="137350"/>
                </a:lnTo>
                <a:lnTo>
                  <a:pt x="1052512" y="141922"/>
                </a:lnTo>
                <a:lnTo>
                  <a:pt x="1070229" y="157086"/>
                </a:lnTo>
                <a:lnTo>
                  <a:pt x="1084516" y="170548"/>
                </a:lnTo>
                <a:lnTo>
                  <a:pt x="1095375" y="182295"/>
                </a:lnTo>
                <a:lnTo>
                  <a:pt x="1102804" y="192303"/>
                </a:lnTo>
                <a:lnTo>
                  <a:pt x="1111948" y="206019"/>
                </a:lnTo>
                <a:lnTo>
                  <a:pt x="1116520" y="206019"/>
                </a:lnTo>
                <a:lnTo>
                  <a:pt x="1119568" y="199923"/>
                </a:lnTo>
                <a:lnTo>
                  <a:pt x="1121092" y="195351"/>
                </a:lnTo>
                <a:lnTo>
                  <a:pt x="1121092" y="183159"/>
                </a:lnTo>
                <a:close/>
              </a:path>
              <a:path w="1185545" h="282575">
                <a:moveTo>
                  <a:pt x="1185189" y="96100"/>
                </a:moveTo>
                <a:lnTo>
                  <a:pt x="1163853" y="79336"/>
                </a:lnTo>
                <a:lnTo>
                  <a:pt x="1153096" y="94576"/>
                </a:lnTo>
                <a:lnTo>
                  <a:pt x="1052512" y="94576"/>
                </a:lnTo>
                <a:lnTo>
                  <a:pt x="1054773" y="77431"/>
                </a:lnTo>
                <a:lnTo>
                  <a:pt x="1056881" y="60299"/>
                </a:lnTo>
                <a:lnTo>
                  <a:pt x="1058722" y="43141"/>
                </a:lnTo>
                <a:lnTo>
                  <a:pt x="1060132" y="25996"/>
                </a:lnTo>
                <a:lnTo>
                  <a:pt x="1072324" y="16764"/>
                </a:lnTo>
                <a:lnTo>
                  <a:pt x="1040231" y="1524"/>
                </a:lnTo>
                <a:lnTo>
                  <a:pt x="1039914" y="27038"/>
                </a:lnTo>
                <a:lnTo>
                  <a:pt x="1038885" y="50952"/>
                </a:lnTo>
                <a:lnTo>
                  <a:pt x="1037005" y="73418"/>
                </a:lnTo>
                <a:lnTo>
                  <a:pt x="1034122" y="94576"/>
                </a:lnTo>
                <a:lnTo>
                  <a:pt x="922782" y="94576"/>
                </a:lnTo>
                <a:lnTo>
                  <a:pt x="933450" y="105346"/>
                </a:lnTo>
                <a:lnTo>
                  <a:pt x="940371" y="104228"/>
                </a:lnTo>
                <a:lnTo>
                  <a:pt x="947432" y="103251"/>
                </a:lnTo>
                <a:lnTo>
                  <a:pt x="954747" y="102565"/>
                </a:lnTo>
                <a:lnTo>
                  <a:pt x="962494" y="102298"/>
                </a:lnTo>
                <a:lnTo>
                  <a:pt x="1032611" y="102298"/>
                </a:lnTo>
                <a:lnTo>
                  <a:pt x="1015644" y="156070"/>
                </a:lnTo>
                <a:lnTo>
                  <a:pt x="988402" y="202971"/>
                </a:lnTo>
                <a:lnTo>
                  <a:pt x="951814" y="244373"/>
                </a:lnTo>
                <a:lnTo>
                  <a:pt x="910590" y="277749"/>
                </a:lnTo>
                <a:lnTo>
                  <a:pt x="913638" y="280797"/>
                </a:lnTo>
                <a:lnTo>
                  <a:pt x="954862" y="256552"/>
                </a:lnTo>
                <a:lnTo>
                  <a:pt x="996022" y="219735"/>
                </a:lnTo>
                <a:lnTo>
                  <a:pt x="1029754" y="169024"/>
                </a:lnTo>
                <a:lnTo>
                  <a:pt x="1050988" y="102298"/>
                </a:lnTo>
                <a:lnTo>
                  <a:pt x="1156233" y="102298"/>
                </a:lnTo>
                <a:lnTo>
                  <a:pt x="1150988" y="157226"/>
                </a:lnTo>
                <a:lnTo>
                  <a:pt x="1146619" y="198399"/>
                </a:lnTo>
                <a:lnTo>
                  <a:pt x="1139380" y="239547"/>
                </a:lnTo>
                <a:lnTo>
                  <a:pt x="1121092" y="251841"/>
                </a:lnTo>
                <a:lnTo>
                  <a:pt x="1112520" y="251523"/>
                </a:lnTo>
                <a:lnTo>
                  <a:pt x="1100518" y="250456"/>
                </a:lnTo>
                <a:lnTo>
                  <a:pt x="1085088" y="248551"/>
                </a:lnTo>
                <a:lnTo>
                  <a:pt x="1066228" y="245643"/>
                </a:lnTo>
                <a:lnTo>
                  <a:pt x="1066228" y="251841"/>
                </a:lnTo>
                <a:lnTo>
                  <a:pt x="1085418" y="257009"/>
                </a:lnTo>
                <a:lnTo>
                  <a:pt x="1099743" y="263461"/>
                </a:lnTo>
                <a:lnTo>
                  <a:pt x="1109510" y="271348"/>
                </a:lnTo>
                <a:lnTo>
                  <a:pt x="1114996" y="280797"/>
                </a:lnTo>
                <a:lnTo>
                  <a:pt x="1123823" y="277990"/>
                </a:lnTo>
                <a:lnTo>
                  <a:pt x="1155585" y="251841"/>
                </a:lnTo>
                <a:lnTo>
                  <a:pt x="1166710" y="191160"/>
                </a:lnTo>
                <a:lnTo>
                  <a:pt x="1174521" y="105346"/>
                </a:lnTo>
                <a:lnTo>
                  <a:pt x="1178026" y="102298"/>
                </a:lnTo>
                <a:lnTo>
                  <a:pt x="1185189" y="96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/>
          <p:cNvGrpSpPr/>
          <p:nvPr/>
        </p:nvGrpSpPr>
        <p:grpSpPr>
          <a:xfrm>
            <a:off x="4534560" y="2805976"/>
            <a:ext cx="499745" cy="369570"/>
            <a:chOff x="4534560" y="2805976"/>
            <a:chExt cx="499745" cy="369570"/>
          </a:xfrm>
        </p:grpSpPr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2888" y="2928086"/>
              <a:ext cx="207454" cy="16783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534560" y="2805976"/>
              <a:ext cx="499745" cy="369570"/>
            </a:xfrm>
            <a:custGeom>
              <a:avLst/>
              <a:gdLst/>
              <a:ahLst/>
              <a:cxnLst/>
              <a:rect l="l" t="t" r="r" b="b"/>
              <a:pathLst>
                <a:path w="499745" h="369569">
                  <a:moveTo>
                    <a:pt x="69206" y="212115"/>
                  </a:moveTo>
                  <a:lnTo>
                    <a:pt x="33629" y="212115"/>
                  </a:lnTo>
                  <a:lnTo>
                    <a:pt x="68681" y="290125"/>
                  </a:lnTo>
                  <a:lnTo>
                    <a:pt x="92779" y="344078"/>
                  </a:lnTo>
                  <a:lnTo>
                    <a:pt x="103733" y="369277"/>
                  </a:lnTo>
                  <a:lnTo>
                    <a:pt x="114401" y="369277"/>
                  </a:lnTo>
                  <a:lnTo>
                    <a:pt x="115925" y="367753"/>
                  </a:lnTo>
                  <a:lnTo>
                    <a:pt x="137316" y="323469"/>
                  </a:lnTo>
                  <a:lnTo>
                    <a:pt x="120586" y="323469"/>
                  </a:lnTo>
                  <a:lnTo>
                    <a:pt x="69206" y="212115"/>
                  </a:lnTo>
                  <a:close/>
                </a:path>
                <a:path w="499745" h="369569">
                  <a:moveTo>
                    <a:pt x="282232" y="0"/>
                  </a:moveTo>
                  <a:lnTo>
                    <a:pt x="279184" y="0"/>
                  </a:lnTo>
                  <a:lnTo>
                    <a:pt x="276136" y="3048"/>
                  </a:lnTo>
                  <a:lnTo>
                    <a:pt x="274612" y="6096"/>
                  </a:lnTo>
                  <a:lnTo>
                    <a:pt x="271421" y="11872"/>
                  </a:lnTo>
                  <a:lnTo>
                    <a:pt x="263944" y="27095"/>
                  </a:lnTo>
                  <a:lnTo>
                    <a:pt x="234988" y="86956"/>
                  </a:lnTo>
                  <a:lnTo>
                    <a:pt x="215736" y="127010"/>
                  </a:lnTo>
                  <a:lnTo>
                    <a:pt x="196799" y="166909"/>
                  </a:lnTo>
                  <a:lnTo>
                    <a:pt x="177880" y="206503"/>
                  </a:lnTo>
                  <a:lnTo>
                    <a:pt x="158686" y="245643"/>
                  </a:lnTo>
                  <a:lnTo>
                    <a:pt x="141803" y="279706"/>
                  </a:lnTo>
                  <a:lnTo>
                    <a:pt x="129921" y="304025"/>
                  </a:lnTo>
                  <a:lnTo>
                    <a:pt x="122896" y="318609"/>
                  </a:lnTo>
                  <a:lnTo>
                    <a:pt x="120586" y="323469"/>
                  </a:lnTo>
                  <a:lnTo>
                    <a:pt x="137316" y="323469"/>
                  </a:lnTo>
                  <a:lnTo>
                    <a:pt x="202882" y="187731"/>
                  </a:lnTo>
                  <a:lnTo>
                    <a:pt x="285280" y="15240"/>
                  </a:lnTo>
                  <a:lnTo>
                    <a:pt x="282232" y="15240"/>
                  </a:lnTo>
                  <a:lnTo>
                    <a:pt x="282232" y="0"/>
                  </a:lnTo>
                  <a:close/>
                </a:path>
                <a:path w="499745" h="369569">
                  <a:moveTo>
                    <a:pt x="54965" y="181546"/>
                  </a:moveTo>
                  <a:lnTo>
                    <a:pt x="50393" y="181546"/>
                  </a:lnTo>
                  <a:lnTo>
                    <a:pt x="48941" y="182703"/>
                  </a:lnTo>
                  <a:lnTo>
                    <a:pt x="44488" y="186162"/>
                  </a:lnTo>
                  <a:lnTo>
                    <a:pt x="36891" y="191908"/>
                  </a:lnTo>
                  <a:lnTo>
                    <a:pt x="26009" y="199923"/>
                  </a:lnTo>
                  <a:lnTo>
                    <a:pt x="2349" y="219211"/>
                  </a:lnTo>
                  <a:lnTo>
                    <a:pt x="0" y="221259"/>
                  </a:lnTo>
                  <a:lnTo>
                    <a:pt x="0" y="222783"/>
                  </a:lnTo>
                  <a:lnTo>
                    <a:pt x="1524" y="225831"/>
                  </a:lnTo>
                  <a:lnTo>
                    <a:pt x="4584" y="227355"/>
                  </a:lnTo>
                  <a:lnTo>
                    <a:pt x="6108" y="228879"/>
                  </a:lnTo>
                  <a:lnTo>
                    <a:pt x="7721" y="230403"/>
                  </a:lnTo>
                  <a:lnTo>
                    <a:pt x="9245" y="230403"/>
                  </a:lnTo>
                  <a:lnTo>
                    <a:pt x="33629" y="212115"/>
                  </a:lnTo>
                  <a:lnTo>
                    <a:pt x="69206" y="212115"/>
                  </a:lnTo>
                  <a:lnTo>
                    <a:pt x="56489" y="184683"/>
                  </a:lnTo>
                  <a:lnTo>
                    <a:pt x="54965" y="181546"/>
                  </a:lnTo>
                  <a:close/>
                </a:path>
                <a:path w="499745" h="369569">
                  <a:moveTo>
                    <a:pt x="499211" y="0"/>
                  </a:moveTo>
                  <a:lnTo>
                    <a:pt x="282232" y="0"/>
                  </a:lnTo>
                  <a:lnTo>
                    <a:pt x="282232" y="15240"/>
                  </a:lnTo>
                  <a:lnTo>
                    <a:pt x="499211" y="15240"/>
                  </a:lnTo>
                  <a:lnTo>
                    <a:pt x="4992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/>
          <p:cNvGrpSpPr/>
          <p:nvPr/>
        </p:nvGrpSpPr>
        <p:grpSpPr>
          <a:xfrm>
            <a:off x="7063651" y="2815285"/>
            <a:ext cx="387985" cy="369570"/>
            <a:chOff x="7063651" y="2815285"/>
            <a:chExt cx="387985" cy="369570"/>
          </a:xfrm>
        </p:grpSpPr>
        <p:sp>
          <p:nvSpPr>
            <p:cNvPr id="66" name="object 66"/>
            <p:cNvSpPr/>
            <p:nvPr/>
          </p:nvSpPr>
          <p:spPr>
            <a:xfrm>
              <a:off x="7063651" y="2815284"/>
              <a:ext cx="50800" cy="369570"/>
            </a:xfrm>
            <a:custGeom>
              <a:avLst/>
              <a:gdLst/>
              <a:ahLst/>
              <a:cxnLst/>
              <a:rect l="l" t="t" r="r" b="b"/>
              <a:pathLst>
                <a:path w="50800" h="369569">
                  <a:moveTo>
                    <a:pt x="5027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354330"/>
                  </a:lnTo>
                  <a:lnTo>
                    <a:pt x="0" y="369570"/>
                  </a:lnTo>
                  <a:lnTo>
                    <a:pt x="50279" y="369570"/>
                  </a:lnTo>
                  <a:lnTo>
                    <a:pt x="50279" y="354330"/>
                  </a:lnTo>
                  <a:lnTo>
                    <a:pt x="15240" y="354330"/>
                  </a:lnTo>
                  <a:lnTo>
                    <a:pt x="15240" y="13970"/>
                  </a:lnTo>
                  <a:lnTo>
                    <a:pt x="50279" y="13970"/>
                  </a:lnTo>
                  <a:lnTo>
                    <a:pt x="50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3742" y="2839592"/>
              <a:ext cx="227266" cy="25175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7402258" y="3047047"/>
              <a:ext cx="48895" cy="116205"/>
            </a:xfrm>
            <a:custGeom>
              <a:avLst/>
              <a:gdLst/>
              <a:ahLst/>
              <a:cxnLst/>
              <a:rect l="l" t="t" r="r" b="b"/>
              <a:pathLst>
                <a:path w="48895" h="116205">
                  <a:moveTo>
                    <a:pt x="48768" y="41249"/>
                  </a:moveTo>
                  <a:lnTo>
                    <a:pt x="35051" y="41249"/>
                  </a:lnTo>
                  <a:lnTo>
                    <a:pt x="35051" y="45821"/>
                  </a:lnTo>
                  <a:lnTo>
                    <a:pt x="32742" y="62134"/>
                  </a:lnTo>
                  <a:lnTo>
                    <a:pt x="28003" y="76884"/>
                  </a:lnTo>
                  <a:lnTo>
                    <a:pt x="20693" y="90221"/>
                  </a:lnTo>
                  <a:lnTo>
                    <a:pt x="10668" y="102298"/>
                  </a:lnTo>
                  <a:lnTo>
                    <a:pt x="6096" y="106870"/>
                  </a:lnTo>
                  <a:lnTo>
                    <a:pt x="6096" y="108394"/>
                  </a:lnTo>
                  <a:lnTo>
                    <a:pt x="13715" y="116014"/>
                  </a:lnTo>
                  <a:lnTo>
                    <a:pt x="15239" y="116014"/>
                  </a:lnTo>
                  <a:lnTo>
                    <a:pt x="39624" y="84885"/>
                  </a:lnTo>
                  <a:lnTo>
                    <a:pt x="48768" y="54965"/>
                  </a:lnTo>
                  <a:lnTo>
                    <a:pt x="48768" y="41249"/>
                  </a:lnTo>
                  <a:close/>
                </a:path>
                <a:path w="48895" h="116205">
                  <a:moveTo>
                    <a:pt x="32003" y="0"/>
                  </a:moveTo>
                  <a:lnTo>
                    <a:pt x="15239" y="0"/>
                  </a:lnTo>
                  <a:lnTo>
                    <a:pt x="10668" y="1524"/>
                  </a:lnTo>
                  <a:lnTo>
                    <a:pt x="6096" y="6096"/>
                  </a:lnTo>
                  <a:lnTo>
                    <a:pt x="3048" y="10667"/>
                  </a:lnTo>
                  <a:lnTo>
                    <a:pt x="0" y="16763"/>
                  </a:lnTo>
                  <a:lnTo>
                    <a:pt x="0" y="29057"/>
                  </a:lnTo>
                  <a:lnTo>
                    <a:pt x="3048" y="33629"/>
                  </a:lnTo>
                  <a:lnTo>
                    <a:pt x="12192" y="42773"/>
                  </a:lnTo>
                  <a:lnTo>
                    <a:pt x="16763" y="44297"/>
                  </a:lnTo>
                  <a:lnTo>
                    <a:pt x="30479" y="44297"/>
                  </a:lnTo>
                  <a:lnTo>
                    <a:pt x="33527" y="42773"/>
                  </a:lnTo>
                  <a:lnTo>
                    <a:pt x="35051" y="41249"/>
                  </a:lnTo>
                  <a:lnTo>
                    <a:pt x="48768" y="41249"/>
                  </a:lnTo>
                  <a:lnTo>
                    <a:pt x="38100" y="3048"/>
                  </a:lnTo>
                  <a:lnTo>
                    <a:pt x="32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/>
          <p:nvPr/>
        </p:nvSpPr>
        <p:spPr>
          <a:xfrm>
            <a:off x="7550187" y="2839592"/>
            <a:ext cx="267335" cy="259715"/>
          </a:xfrm>
          <a:custGeom>
            <a:avLst/>
            <a:gdLst/>
            <a:ahLst/>
            <a:cxnLst/>
            <a:rect l="l" t="t" r="r" b="b"/>
            <a:pathLst>
              <a:path w="267334" h="259714">
                <a:moveTo>
                  <a:pt x="193459" y="132689"/>
                </a:moveTo>
                <a:lnTo>
                  <a:pt x="128104" y="132689"/>
                </a:lnTo>
                <a:lnTo>
                  <a:pt x="137510" y="132713"/>
                </a:lnTo>
                <a:lnTo>
                  <a:pt x="145059" y="132880"/>
                </a:lnTo>
                <a:lnTo>
                  <a:pt x="150607" y="133332"/>
                </a:lnTo>
                <a:lnTo>
                  <a:pt x="154012" y="134213"/>
                </a:lnTo>
                <a:lnTo>
                  <a:pt x="158584" y="134213"/>
                </a:lnTo>
                <a:lnTo>
                  <a:pt x="178485" y="163258"/>
                </a:lnTo>
                <a:lnTo>
                  <a:pt x="178202" y="167544"/>
                </a:lnTo>
                <a:lnTo>
                  <a:pt x="177349" y="173545"/>
                </a:lnTo>
                <a:lnTo>
                  <a:pt x="175924" y="181260"/>
                </a:lnTo>
                <a:lnTo>
                  <a:pt x="173926" y="190690"/>
                </a:lnTo>
                <a:lnTo>
                  <a:pt x="172402" y="193738"/>
                </a:lnTo>
                <a:lnTo>
                  <a:pt x="172402" y="196786"/>
                </a:lnTo>
                <a:lnTo>
                  <a:pt x="169341" y="202882"/>
                </a:lnTo>
                <a:lnTo>
                  <a:pt x="169341" y="207454"/>
                </a:lnTo>
                <a:lnTo>
                  <a:pt x="167817" y="210502"/>
                </a:lnTo>
                <a:lnTo>
                  <a:pt x="167817" y="227368"/>
                </a:lnTo>
                <a:lnTo>
                  <a:pt x="170865" y="236512"/>
                </a:lnTo>
                <a:lnTo>
                  <a:pt x="178297" y="246513"/>
                </a:lnTo>
                <a:lnTo>
                  <a:pt x="189158" y="253657"/>
                </a:lnTo>
                <a:lnTo>
                  <a:pt x="203446" y="257943"/>
                </a:lnTo>
                <a:lnTo>
                  <a:pt x="221157" y="259372"/>
                </a:lnTo>
                <a:lnTo>
                  <a:pt x="231838" y="259372"/>
                </a:lnTo>
                <a:lnTo>
                  <a:pt x="238667" y="256490"/>
                </a:lnTo>
                <a:lnTo>
                  <a:pt x="245357" y="252323"/>
                </a:lnTo>
                <a:lnTo>
                  <a:pt x="251762" y="246727"/>
                </a:lnTo>
                <a:lnTo>
                  <a:pt x="252655" y="245656"/>
                </a:lnTo>
                <a:lnTo>
                  <a:pt x="218109" y="245656"/>
                </a:lnTo>
                <a:lnTo>
                  <a:pt x="215074" y="244132"/>
                </a:lnTo>
                <a:lnTo>
                  <a:pt x="212026" y="241084"/>
                </a:lnTo>
                <a:lnTo>
                  <a:pt x="210502" y="236512"/>
                </a:lnTo>
                <a:lnTo>
                  <a:pt x="210594" y="213550"/>
                </a:lnTo>
                <a:lnTo>
                  <a:pt x="210692" y="209359"/>
                </a:lnTo>
                <a:lnTo>
                  <a:pt x="211145" y="201691"/>
                </a:lnTo>
                <a:lnTo>
                  <a:pt x="213550" y="180022"/>
                </a:lnTo>
                <a:lnTo>
                  <a:pt x="213550" y="169354"/>
                </a:lnTo>
                <a:lnTo>
                  <a:pt x="212095" y="157362"/>
                </a:lnTo>
                <a:lnTo>
                  <a:pt x="207638" y="146640"/>
                </a:lnTo>
                <a:lnTo>
                  <a:pt x="200038" y="137346"/>
                </a:lnTo>
                <a:lnTo>
                  <a:pt x="193459" y="132689"/>
                </a:lnTo>
                <a:close/>
              </a:path>
              <a:path w="267334" h="259714">
                <a:moveTo>
                  <a:pt x="111340" y="234988"/>
                </a:moveTo>
                <a:lnTo>
                  <a:pt x="4559" y="234988"/>
                </a:lnTo>
                <a:lnTo>
                  <a:pt x="1511" y="241084"/>
                </a:lnTo>
                <a:lnTo>
                  <a:pt x="1511" y="245656"/>
                </a:lnTo>
                <a:lnTo>
                  <a:pt x="0" y="247180"/>
                </a:lnTo>
                <a:lnTo>
                  <a:pt x="0" y="250228"/>
                </a:lnTo>
                <a:lnTo>
                  <a:pt x="1511" y="251752"/>
                </a:lnTo>
                <a:lnTo>
                  <a:pt x="108292" y="251752"/>
                </a:lnTo>
                <a:lnTo>
                  <a:pt x="111340" y="248704"/>
                </a:lnTo>
                <a:lnTo>
                  <a:pt x="111340" y="245656"/>
                </a:lnTo>
                <a:lnTo>
                  <a:pt x="112864" y="241084"/>
                </a:lnTo>
                <a:lnTo>
                  <a:pt x="112864" y="238036"/>
                </a:lnTo>
                <a:lnTo>
                  <a:pt x="111340" y="236512"/>
                </a:lnTo>
                <a:lnTo>
                  <a:pt x="111340" y="234988"/>
                </a:lnTo>
                <a:close/>
              </a:path>
              <a:path w="267334" h="259714">
                <a:moveTo>
                  <a:pt x="263829" y="213550"/>
                </a:moveTo>
                <a:lnTo>
                  <a:pt x="253174" y="213550"/>
                </a:lnTo>
                <a:lnTo>
                  <a:pt x="253174" y="215074"/>
                </a:lnTo>
                <a:lnTo>
                  <a:pt x="251650" y="216598"/>
                </a:lnTo>
                <a:lnTo>
                  <a:pt x="230314" y="245656"/>
                </a:lnTo>
                <a:lnTo>
                  <a:pt x="252655" y="245656"/>
                </a:lnTo>
                <a:lnTo>
                  <a:pt x="257733" y="239560"/>
                </a:lnTo>
                <a:lnTo>
                  <a:pt x="263829" y="228892"/>
                </a:lnTo>
                <a:lnTo>
                  <a:pt x="266877" y="222694"/>
                </a:lnTo>
                <a:lnTo>
                  <a:pt x="266877" y="215074"/>
                </a:lnTo>
                <a:lnTo>
                  <a:pt x="263829" y="213550"/>
                </a:lnTo>
                <a:close/>
              </a:path>
              <a:path w="267334" h="259714">
                <a:moveTo>
                  <a:pt x="80860" y="233464"/>
                </a:moveTo>
                <a:lnTo>
                  <a:pt x="35051" y="233464"/>
                </a:lnTo>
                <a:lnTo>
                  <a:pt x="25895" y="234988"/>
                </a:lnTo>
                <a:lnTo>
                  <a:pt x="86956" y="234988"/>
                </a:lnTo>
                <a:lnTo>
                  <a:pt x="80860" y="233464"/>
                </a:lnTo>
                <a:close/>
              </a:path>
              <a:path w="267334" h="259714">
                <a:moveTo>
                  <a:pt x="134200" y="16763"/>
                </a:moveTo>
                <a:lnTo>
                  <a:pt x="88480" y="16763"/>
                </a:lnTo>
                <a:lnTo>
                  <a:pt x="90004" y="18287"/>
                </a:lnTo>
                <a:lnTo>
                  <a:pt x="93052" y="18287"/>
                </a:lnTo>
                <a:lnTo>
                  <a:pt x="93052" y="19812"/>
                </a:lnTo>
                <a:lnTo>
                  <a:pt x="94576" y="19812"/>
                </a:lnTo>
                <a:lnTo>
                  <a:pt x="92886" y="28981"/>
                </a:lnTo>
                <a:lnTo>
                  <a:pt x="68668" y="126593"/>
                </a:lnTo>
                <a:lnTo>
                  <a:pt x="57465" y="170904"/>
                </a:lnTo>
                <a:lnTo>
                  <a:pt x="43708" y="222350"/>
                </a:lnTo>
                <a:lnTo>
                  <a:pt x="41135" y="228892"/>
                </a:lnTo>
                <a:lnTo>
                  <a:pt x="41135" y="231940"/>
                </a:lnTo>
                <a:lnTo>
                  <a:pt x="38100" y="233464"/>
                </a:lnTo>
                <a:lnTo>
                  <a:pt x="77812" y="233464"/>
                </a:lnTo>
                <a:lnTo>
                  <a:pt x="77812" y="230416"/>
                </a:lnTo>
                <a:lnTo>
                  <a:pt x="78646" y="227256"/>
                </a:lnTo>
                <a:lnTo>
                  <a:pt x="81376" y="216455"/>
                </a:lnTo>
                <a:lnTo>
                  <a:pt x="84966" y="201691"/>
                </a:lnTo>
                <a:lnTo>
                  <a:pt x="90004" y="180022"/>
                </a:lnTo>
                <a:lnTo>
                  <a:pt x="102196" y="132689"/>
                </a:lnTo>
                <a:lnTo>
                  <a:pt x="193459" y="132689"/>
                </a:lnTo>
                <a:lnTo>
                  <a:pt x="189153" y="129641"/>
                </a:lnTo>
                <a:lnTo>
                  <a:pt x="186105" y="126593"/>
                </a:lnTo>
                <a:lnTo>
                  <a:pt x="187629" y="126593"/>
                </a:lnTo>
                <a:lnTo>
                  <a:pt x="193738" y="125069"/>
                </a:lnTo>
                <a:lnTo>
                  <a:pt x="204393" y="120497"/>
                </a:lnTo>
                <a:lnTo>
                  <a:pt x="207268" y="118973"/>
                </a:lnTo>
                <a:lnTo>
                  <a:pt x="105244" y="118973"/>
                </a:lnTo>
                <a:lnTo>
                  <a:pt x="106078" y="115209"/>
                </a:lnTo>
                <a:lnTo>
                  <a:pt x="108483" y="106006"/>
                </a:lnTo>
                <a:lnTo>
                  <a:pt x="112317" y="91070"/>
                </a:lnTo>
                <a:lnTo>
                  <a:pt x="117436" y="70103"/>
                </a:lnTo>
                <a:lnTo>
                  <a:pt x="123199" y="48982"/>
                </a:lnTo>
                <a:lnTo>
                  <a:pt x="127004" y="33527"/>
                </a:lnTo>
                <a:lnTo>
                  <a:pt x="129023" y="24383"/>
                </a:lnTo>
                <a:lnTo>
                  <a:pt x="129628" y="21336"/>
                </a:lnTo>
                <a:lnTo>
                  <a:pt x="131152" y="18287"/>
                </a:lnTo>
                <a:lnTo>
                  <a:pt x="134200" y="16763"/>
                </a:lnTo>
                <a:close/>
              </a:path>
              <a:path w="267334" h="259714">
                <a:moveTo>
                  <a:pt x="128104" y="0"/>
                </a:moveTo>
                <a:lnTo>
                  <a:pt x="62572" y="0"/>
                </a:lnTo>
                <a:lnTo>
                  <a:pt x="62572" y="1524"/>
                </a:lnTo>
                <a:lnTo>
                  <a:pt x="61048" y="3047"/>
                </a:lnTo>
                <a:lnTo>
                  <a:pt x="59524" y="7619"/>
                </a:lnTo>
                <a:lnTo>
                  <a:pt x="59524" y="15239"/>
                </a:lnTo>
                <a:lnTo>
                  <a:pt x="61048" y="16763"/>
                </a:lnTo>
                <a:lnTo>
                  <a:pt x="158584" y="16763"/>
                </a:lnTo>
                <a:lnTo>
                  <a:pt x="169476" y="17025"/>
                </a:lnTo>
                <a:lnTo>
                  <a:pt x="208965" y="24383"/>
                </a:lnTo>
                <a:lnTo>
                  <a:pt x="219586" y="53222"/>
                </a:lnTo>
                <a:lnTo>
                  <a:pt x="219252" y="59639"/>
                </a:lnTo>
                <a:lnTo>
                  <a:pt x="199345" y="102852"/>
                </a:lnTo>
                <a:lnTo>
                  <a:pt x="163551" y="117044"/>
                </a:lnTo>
                <a:lnTo>
                  <a:pt x="131152" y="118973"/>
                </a:lnTo>
                <a:lnTo>
                  <a:pt x="207268" y="118973"/>
                </a:lnTo>
                <a:lnTo>
                  <a:pt x="240974" y="97243"/>
                </a:lnTo>
                <a:lnTo>
                  <a:pt x="260781" y="62483"/>
                </a:lnTo>
                <a:lnTo>
                  <a:pt x="260781" y="56387"/>
                </a:lnTo>
                <a:lnTo>
                  <a:pt x="237064" y="16097"/>
                </a:lnTo>
                <a:lnTo>
                  <a:pt x="196773" y="1524"/>
                </a:lnTo>
                <a:lnTo>
                  <a:pt x="176193" y="190"/>
                </a:lnTo>
                <a:lnTo>
                  <a:pt x="128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829360" y="2815284"/>
            <a:ext cx="50800" cy="369570"/>
          </a:xfrm>
          <a:custGeom>
            <a:avLst/>
            <a:gdLst/>
            <a:ahLst/>
            <a:cxnLst/>
            <a:rect l="l" t="t" r="r" b="b"/>
            <a:pathLst>
              <a:path w="50800" h="369569">
                <a:moveTo>
                  <a:pt x="50292" y="0"/>
                </a:moveTo>
                <a:lnTo>
                  <a:pt x="0" y="0"/>
                </a:lnTo>
                <a:lnTo>
                  <a:pt x="0" y="13970"/>
                </a:lnTo>
                <a:lnTo>
                  <a:pt x="35052" y="13970"/>
                </a:lnTo>
                <a:lnTo>
                  <a:pt x="35052" y="354330"/>
                </a:lnTo>
                <a:lnTo>
                  <a:pt x="0" y="354330"/>
                </a:lnTo>
                <a:lnTo>
                  <a:pt x="0" y="369570"/>
                </a:lnTo>
                <a:lnTo>
                  <a:pt x="50292" y="369570"/>
                </a:lnTo>
                <a:lnTo>
                  <a:pt x="50292" y="354330"/>
                </a:lnTo>
                <a:lnTo>
                  <a:pt x="50292" y="13970"/>
                </a:lnTo>
                <a:lnTo>
                  <a:pt x="50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object 7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02268" y="2839592"/>
            <a:ext cx="227266" cy="251752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38040" y="3297275"/>
            <a:ext cx="227266" cy="251841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7287856" y="3297275"/>
            <a:ext cx="267335" cy="259715"/>
          </a:xfrm>
          <a:custGeom>
            <a:avLst/>
            <a:gdLst/>
            <a:ahLst/>
            <a:cxnLst/>
            <a:rect l="l" t="t" r="r" b="b"/>
            <a:pathLst>
              <a:path w="267334" h="259714">
                <a:moveTo>
                  <a:pt x="193489" y="132778"/>
                </a:moveTo>
                <a:lnTo>
                  <a:pt x="154025" y="132778"/>
                </a:lnTo>
                <a:lnTo>
                  <a:pt x="157073" y="134302"/>
                </a:lnTo>
                <a:lnTo>
                  <a:pt x="160121" y="134302"/>
                </a:lnTo>
                <a:lnTo>
                  <a:pt x="163169" y="135826"/>
                </a:lnTo>
                <a:lnTo>
                  <a:pt x="170289" y="140971"/>
                </a:lnTo>
                <a:lnTo>
                  <a:pt x="175552" y="147267"/>
                </a:lnTo>
                <a:lnTo>
                  <a:pt x="178814" y="154723"/>
                </a:lnTo>
                <a:lnTo>
                  <a:pt x="179933" y="163347"/>
                </a:lnTo>
                <a:lnTo>
                  <a:pt x="179409" y="167633"/>
                </a:lnTo>
                <a:lnTo>
                  <a:pt x="178028" y="173634"/>
                </a:lnTo>
                <a:lnTo>
                  <a:pt x="176075" y="181349"/>
                </a:lnTo>
                <a:lnTo>
                  <a:pt x="173837" y="190779"/>
                </a:lnTo>
                <a:lnTo>
                  <a:pt x="173837" y="193827"/>
                </a:lnTo>
                <a:lnTo>
                  <a:pt x="172313" y="195351"/>
                </a:lnTo>
                <a:lnTo>
                  <a:pt x="170789" y="199923"/>
                </a:lnTo>
                <a:lnTo>
                  <a:pt x="170789" y="202971"/>
                </a:lnTo>
                <a:lnTo>
                  <a:pt x="169265" y="204495"/>
                </a:lnTo>
                <a:lnTo>
                  <a:pt x="169265" y="212115"/>
                </a:lnTo>
                <a:lnTo>
                  <a:pt x="167741" y="213639"/>
                </a:lnTo>
                <a:lnTo>
                  <a:pt x="167741" y="227355"/>
                </a:lnTo>
                <a:lnTo>
                  <a:pt x="204289" y="258032"/>
                </a:lnTo>
                <a:lnTo>
                  <a:pt x="221183" y="259461"/>
                </a:lnTo>
                <a:lnTo>
                  <a:pt x="231838" y="259461"/>
                </a:lnTo>
                <a:lnTo>
                  <a:pt x="239321" y="256341"/>
                </a:lnTo>
                <a:lnTo>
                  <a:pt x="245941" y="251650"/>
                </a:lnTo>
                <a:lnTo>
                  <a:pt x="251779" y="245745"/>
                </a:lnTo>
                <a:lnTo>
                  <a:pt x="218122" y="245745"/>
                </a:lnTo>
                <a:lnTo>
                  <a:pt x="215074" y="244221"/>
                </a:lnTo>
                <a:lnTo>
                  <a:pt x="213550" y="241173"/>
                </a:lnTo>
                <a:lnTo>
                  <a:pt x="212026" y="236601"/>
                </a:lnTo>
                <a:lnTo>
                  <a:pt x="210502" y="230403"/>
                </a:lnTo>
                <a:lnTo>
                  <a:pt x="210560" y="221259"/>
                </a:lnTo>
                <a:lnTo>
                  <a:pt x="210740" y="216544"/>
                </a:lnTo>
                <a:lnTo>
                  <a:pt x="211264" y="209448"/>
                </a:lnTo>
                <a:lnTo>
                  <a:pt x="211788" y="201780"/>
                </a:lnTo>
                <a:lnTo>
                  <a:pt x="212026" y="193827"/>
                </a:lnTo>
                <a:lnTo>
                  <a:pt x="213550" y="180111"/>
                </a:lnTo>
                <a:lnTo>
                  <a:pt x="215074" y="172491"/>
                </a:lnTo>
                <a:lnTo>
                  <a:pt x="215074" y="169443"/>
                </a:lnTo>
                <a:lnTo>
                  <a:pt x="213369" y="157414"/>
                </a:lnTo>
                <a:lnTo>
                  <a:pt x="208362" y="146696"/>
                </a:lnTo>
                <a:lnTo>
                  <a:pt x="200211" y="137423"/>
                </a:lnTo>
                <a:lnTo>
                  <a:pt x="193489" y="132778"/>
                </a:lnTo>
                <a:close/>
              </a:path>
              <a:path w="267334" h="259714">
                <a:moveTo>
                  <a:pt x="111353" y="235077"/>
                </a:moveTo>
                <a:lnTo>
                  <a:pt x="4572" y="235077"/>
                </a:lnTo>
                <a:lnTo>
                  <a:pt x="1524" y="241173"/>
                </a:lnTo>
                <a:lnTo>
                  <a:pt x="1524" y="247269"/>
                </a:lnTo>
                <a:lnTo>
                  <a:pt x="0" y="248793"/>
                </a:lnTo>
                <a:lnTo>
                  <a:pt x="0" y="250317"/>
                </a:lnTo>
                <a:lnTo>
                  <a:pt x="3048" y="251841"/>
                </a:lnTo>
                <a:lnTo>
                  <a:pt x="108305" y="251841"/>
                </a:lnTo>
                <a:lnTo>
                  <a:pt x="111353" y="248793"/>
                </a:lnTo>
                <a:lnTo>
                  <a:pt x="112877" y="244221"/>
                </a:lnTo>
                <a:lnTo>
                  <a:pt x="112877" y="236601"/>
                </a:lnTo>
                <a:lnTo>
                  <a:pt x="111353" y="235077"/>
                </a:lnTo>
                <a:close/>
              </a:path>
              <a:path w="267334" h="259714">
                <a:moveTo>
                  <a:pt x="263842" y="213639"/>
                </a:moveTo>
                <a:lnTo>
                  <a:pt x="254698" y="213639"/>
                </a:lnTo>
                <a:lnTo>
                  <a:pt x="251650" y="216687"/>
                </a:lnTo>
                <a:lnTo>
                  <a:pt x="251650" y="221259"/>
                </a:lnTo>
                <a:lnTo>
                  <a:pt x="247913" y="229585"/>
                </a:lnTo>
                <a:lnTo>
                  <a:pt x="243463" y="236359"/>
                </a:lnTo>
                <a:lnTo>
                  <a:pt x="238154" y="241704"/>
                </a:lnTo>
                <a:lnTo>
                  <a:pt x="231838" y="245745"/>
                </a:lnTo>
                <a:lnTo>
                  <a:pt x="251779" y="245745"/>
                </a:lnTo>
                <a:lnTo>
                  <a:pt x="251991" y="245530"/>
                </a:lnTo>
                <a:lnTo>
                  <a:pt x="257759" y="238125"/>
                </a:lnTo>
                <a:lnTo>
                  <a:pt x="263842" y="228879"/>
                </a:lnTo>
                <a:lnTo>
                  <a:pt x="266890" y="221259"/>
                </a:lnTo>
                <a:lnTo>
                  <a:pt x="266890" y="215163"/>
                </a:lnTo>
                <a:lnTo>
                  <a:pt x="263842" y="213639"/>
                </a:lnTo>
                <a:close/>
              </a:path>
              <a:path w="267334" h="259714">
                <a:moveTo>
                  <a:pt x="80772" y="233451"/>
                </a:moveTo>
                <a:lnTo>
                  <a:pt x="35051" y="233451"/>
                </a:lnTo>
                <a:lnTo>
                  <a:pt x="27444" y="235077"/>
                </a:lnTo>
                <a:lnTo>
                  <a:pt x="88392" y="235077"/>
                </a:lnTo>
                <a:lnTo>
                  <a:pt x="80772" y="233451"/>
                </a:lnTo>
                <a:close/>
              </a:path>
              <a:path w="267334" h="259714">
                <a:moveTo>
                  <a:pt x="134213" y="16852"/>
                </a:moveTo>
                <a:lnTo>
                  <a:pt x="89916" y="16852"/>
                </a:lnTo>
                <a:lnTo>
                  <a:pt x="91440" y="18376"/>
                </a:lnTo>
                <a:lnTo>
                  <a:pt x="92964" y="18376"/>
                </a:lnTo>
                <a:lnTo>
                  <a:pt x="94488" y="19900"/>
                </a:lnTo>
                <a:lnTo>
                  <a:pt x="79705" y="82308"/>
                </a:lnTo>
                <a:lnTo>
                  <a:pt x="57459" y="170977"/>
                </a:lnTo>
                <a:lnTo>
                  <a:pt x="42672" y="228879"/>
                </a:lnTo>
                <a:lnTo>
                  <a:pt x="38100" y="233451"/>
                </a:lnTo>
                <a:lnTo>
                  <a:pt x="79248" y="233451"/>
                </a:lnTo>
                <a:lnTo>
                  <a:pt x="77724" y="231927"/>
                </a:lnTo>
                <a:lnTo>
                  <a:pt x="77724" y="230403"/>
                </a:lnTo>
                <a:lnTo>
                  <a:pt x="78559" y="226617"/>
                </a:lnTo>
                <a:lnTo>
                  <a:pt x="81145" y="216544"/>
                </a:lnTo>
                <a:lnTo>
                  <a:pt x="84829" y="201780"/>
                </a:lnTo>
                <a:lnTo>
                  <a:pt x="89916" y="180111"/>
                </a:lnTo>
                <a:lnTo>
                  <a:pt x="102209" y="132778"/>
                </a:lnTo>
                <a:lnTo>
                  <a:pt x="193489" y="132778"/>
                </a:lnTo>
                <a:lnTo>
                  <a:pt x="189077" y="129730"/>
                </a:lnTo>
                <a:lnTo>
                  <a:pt x="187553" y="126682"/>
                </a:lnTo>
                <a:lnTo>
                  <a:pt x="189077" y="126682"/>
                </a:lnTo>
                <a:lnTo>
                  <a:pt x="195173" y="125158"/>
                </a:lnTo>
                <a:lnTo>
                  <a:pt x="205841" y="120586"/>
                </a:lnTo>
                <a:lnTo>
                  <a:pt x="208720" y="119062"/>
                </a:lnTo>
                <a:lnTo>
                  <a:pt x="106781" y="119062"/>
                </a:lnTo>
                <a:lnTo>
                  <a:pt x="107400" y="115298"/>
                </a:lnTo>
                <a:lnTo>
                  <a:pt x="109448" y="106095"/>
                </a:lnTo>
                <a:lnTo>
                  <a:pt x="113210" y="91159"/>
                </a:lnTo>
                <a:lnTo>
                  <a:pt x="118973" y="70192"/>
                </a:lnTo>
                <a:lnTo>
                  <a:pt x="124093" y="49047"/>
                </a:lnTo>
                <a:lnTo>
                  <a:pt x="130332" y="23901"/>
                </a:lnTo>
                <a:lnTo>
                  <a:pt x="131165" y="19900"/>
                </a:lnTo>
                <a:lnTo>
                  <a:pt x="134213" y="16852"/>
                </a:lnTo>
                <a:close/>
              </a:path>
              <a:path w="267334" h="259714">
                <a:moveTo>
                  <a:pt x="128117" y="0"/>
                </a:moveTo>
                <a:lnTo>
                  <a:pt x="62496" y="0"/>
                </a:lnTo>
                <a:lnTo>
                  <a:pt x="60960" y="3136"/>
                </a:lnTo>
                <a:lnTo>
                  <a:pt x="60960" y="7708"/>
                </a:lnTo>
                <a:lnTo>
                  <a:pt x="59436" y="10756"/>
                </a:lnTo>
                <a:lnTo>
                  <a:pt x="59436" y="13804"/>
                </a:lnTo>
                <a:lnTo>
                  <a:pt x="60960" y="15328"/>
                </a:lnTo>
                <a:lnTo>
                  <a:pt x="60960" y="16852"/>
                </a:lnTo>
                <a:lnTo>
                  <a:pt x="158597" y="16852"/>
                </a:lnTo>
                <a:lnTo>
                  <a:pt x="169456" y="17114"/>
                </a:lnTo>
                <a:lnTo>
                  <a:pt x="210502" y="24472"/>
                </a:lnTo>
                <a:lnTo>
                  <a:pt x="221183" y="54952"/>
                </a:lnTo>
                <a:lnTo>
                  <a:pt x="219659" y="62572"/>
                </a:lnTo>
                <a:lnTo>
                  <a:pt x="216598" y="71716"/>
                </a:lnTo>
                <a:lnTo>
                  <a:pt x="213550" y="80962"/>
                </a:lnTo>
                <a:lnTo>
                  <a:pt x="181005" y="113752"/>
                </a:lnTo>
                <a:lnTo>
                  <a:pt x="131165" y="119062"/>
                </a:lnTo>
                <a:lnTo>
                  <a:pt x="208720" y="119062"/>
                </a:lnTo>
                <a:lnTo>
                  <a:pt x="242306" y="97332"/>
                </a:lnTo>
                <a:lnTo>
                  <a:pt x="260807" y="62572"/>
                </a:lnTo>
                <a:lnTo>
                  <a:pt x="260807" y="56476"/>
                </a:lnTo>
                <a:lnTo>
                  <a:pt x="237934" y="16186"/>
                </a:lnTo>
                <a:lnTo>
                  <a:pt x="196697" y="1612"/>
                </a:lnTo>
                <a:lnTo>
                  <a:pt x="177266" y="201"/>
                </a:lnTo>
                <a:lnTo>
                  <a:pt x="1281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827460" y="3950398"/>
            <a:ext cx="84455" cy="260985"/>
          </a:xfrm>
          <a:custGeom>
            <a:avLst/>
            <a:gdLst/>
            <a:ahLst/>
            <a:cxnLst/>
            <a:rect l="l" t="t" r="r" b="b"/>
            <a:pathLst>
              <a:path w="84454" h="260985">
                <a:moveTo>
                  <a:pt x="82384" y="0"/>
                </a:moveTo>
                <a:lnTo>
                  <a:pt x="79336" y="0"/>
                </a:lnTo>
                <a:lnTo>
                  <a:pt x="77622" y="261"/>
                </a:lnTo>
                <a:lnTo>
                  <a:pt x="72478" y="952"/>
                </a:lnTo>
                <a:lnTo>
                  <a:pt x="63906" y="1928"/>
                </a:lnTo>
                <a:lnTo>
                  <a:pt x="51904" y="3048"/>
                </a:lnTo>
                <a:lnTo>
                  <a:pt x="40709" y="3286"/>
                </a:lnTo>
                <a:lnTo>
                  <a:pt x="32396" y="3810"/>
                </a:lnTo>
                <a:lnTo>
                  <a:pt x="24384" y="4572"/>
                </a:lnTo>
                <a:lnTo>
                  <a:pt x="24384" y="6096"/>
                </a:lnTo>
                <a:lnTo>
                  <a:pt x="22860" y="7620"/>
                </a:lnTo>
                <a:lnTo>
                  <a:pt x="21336" y="12191"/>
                </a:lnTo>
                <a:lnTo>
                  <a:pt x="21336" y="16763"/>
                </a:lnTo>
                <a:lnTo>
                  <a:pt x="19812" y="18287"/>
                </a:lnTo>
                <a:lnTo>
                  <a:pt x="21336" y="18287"/>
                </a:lnTo>
                <a:lnTo>
                  <a:pt x="21336" y="21336"/>
                </a:lnTo>
                <a:lnTo>
                  <a:pt x="41148" y="21336"/>
                </a:lnTo>
                <a:lnTo>
                  <a:pt x="42672" y="22860"/>
                </a:lnTo>
                <a:lnTo>
                  <a:pt x="45821" y="22860"/>
                </a:lnTo>
                <a:lnTo>
                  <a:pt x="45821" y="24384"/>
                </a:lnTo>
                <a:lnTo>
                  <a:pt x="47332" y="24384"/>
                </a:lnTo>
                <a:lnTo>
                  <a:pt x="47332" y="28956"/>
                </a:lnTo>
                <a:lnTo>
                  <a:pt x="0" y="218224"/>
                </a:lnTo>
                <a:lnTo>
                  <a:pt x="0" y="225844"/>
                </a:lnTo>
                <a:lnTo>
                  <a:pt x="21907" y="258610"/>
                </a:lnTo>
                <a:lnTo>
                  <a:pt x="36575" y="260896"/>
                </a:lnTo>
                <a:lnTo>
                  <a:pt x="39624" y="260896"/>
                </a:lnTo>
                <a:lnTo>
                  <a:pt x="42672" y="259372"/>
                </a:lnTo>
                <a:lnTo>
                  <a:pt x="50414" y="256800"/>
                </a:lnTo>
                <a:lnTo>
                  <a:pt x="57418" y="251371"/>
                </a:lnTo>
                <a:lnTo>
                  <a:pt x="60518" y="247180"/>
                </a:lnTo>
                <a:lnTo>
                  <a:pt x="35051" y="247180"/>
                </a:lnTo>
                <a:lnTo>
                  <a:pt x="35051" y="245656"/>
                </a:lnTo>
                <a:lnTo>
                  <a:pt x="30479" y="244132"/>
                </a:lnTo>
                <a:lnTo>
                  <a:pt x="28955" y="239560"/>
                </a:lnTo>
                <a:lnTo>
                  <a:pt x="28955" y="225844"/>
                </a:lnTo>
                <a:lnTo>
                  <a:pt x="31634" y="216700"/>
                </a:lnTo>
                <a:lnTo>
                  <a:pt x="37158" y="195302"/>
                </a:lnTo>
                <a:lnTo>
                  <a:pt x="45924" y="160998"/>
                </a:lnTo>
                <a:lnTo>
                  <a:pt x="58000" y="114401"/>
                </a:lnTo>
                <a:lnTo>
                  <a:pt x="69128" y="67170"/>
                </a:lnTo>
                <a:lnTo>
                  <a:pt x="77252" y="32969"/>
                </a:lnTo>
                <a:lnTo>
                  <a:pt x="82230" y="11645"/>
                </a:lnTo>
                <a:lnTo>
                  <a:pt x="83874" y="3286"/>
                </a:lnTo>
                <a:lnTo>
                  <a:pt x="83921" y="1524"/>
                </a:lnTo>
                <a:lnTo>
                  <a:pt x="82384" y="0"/>
                </a:lnTo>
                <a:close/>
              </a:path>
              <a:path w="84454" h="260985">
                <a:moveTo>
                  <a:pt x="70192" y="199834"/>
                </a:moveTo>
                <a:lnTo>
                  <a:pt x="65633" y="199834"/>
                </a:lnTo>
                <a:lnTo>
                  <a:pt x="64109" y="201358"/>
                </a:lnTo>
                <a:lnTo>
                  <a:pt x="62572" y="202984"/>
                </a:lnTo>
                <a:lnTo>
                  <a:pt x="61048" y="207556"/>
                </a:lnTo>
                <a:lnTo>
                  <a:pt x="57338" y="222081"/>
                </a:lnTo>
                <a:lnTo>
                  <a:pt x="53041" y="233464"/>
                </a:lnTo>
                <a:lnTo>
                  <a:pt x="48154" y="241417"/>
                </a:lnTo>
                <a:lnTo>
                  <a:pt x="42672" y="245656"/>
                </a:lnTo>
                <a:lnTo>
                  <a:pt x="41148" y="247180"/>
                </a:lnTo>
                <a:lnTo>
                  <a:pt x="60518" y="247180"/>
                </a:lnTo>
                <a:lnTo>
                  <a:pt x="63547" y="243084"/>
                </a:lnTo>
                <a:lnTo>
                  <a:pt x="68668" y="231940"/>
                </a:lnTo>
                <a:lnTo>
                  <a:pt x="73240" y="222796"/>
                </a:lnTo>
                <a:lnTo>
                  <a:pt x="74777" y="216700"/>
                </a:lnTo>
                <a:lnTo>
                  <a:pt x="76288" y="209080"/>
                </a:lnTo>
                <a:lnTo>
                  <a:pt x="77812" y="204508"/>
                </a:lnTo>
                <a:lnTo>
                  <a:pt x="77812" y="202984"/>
                </a:lnTo>
                <a:lnTo>
                  <a:pt x="74777" y="201358"/>
                </a:lnTo>
                <a:lnTo>
                  <a:pt x="70192" y="199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58626" y="4162526"/>
            <a:ext cx="48895" cy="116205"/>
          </a:xfrm>
          <a:custGeom>
            <a:avLst/>
            <a:gdLst/>
            <a:ahLst/>
            <a:cxnLst/>
            <a:rect l="l" t="t" r="r" b="b"/>
            <a:pathLst>
              <a:path w="48895" h="116204">
                <a:moveTo>
                  <a:pt x="48856" y="41147"/>
                </a:moveTo>
                <a:lnTo>
                  <a:pt x="36664" y="41147"/>
                </a:lnTo>
                <a:lnTo>
                  <a:pt x="36664" y="45719"/>
                </a:lnTo>
                <a:lnTo>
                  <a:pt x="34115" y="62082"/>
                </a:lnTo>
                <a:lnTo>
                  <a:pt x="28843" y="76849"/>
                </a:lnTo>
                <a:lnTo>
                  <a:pt x="20982" y="90170"/>
                </a:lnTo>
                <a:lnTo>
                  <a:pt x="10668" y="102196"/>
                </a:lnTo>
                <a:lnTo>
                  <a:pt x="7607" y="105244"/>
                </a:lnTo>
                <a:lnTo>
                  <a:pt x="7607" y="109816"/>
                </a:lnTo>
                <a:lnTo>
                  <a:pt x="10668" y="112864"/>
                </a:lnTo>
                <a:lnTo>
                  <a:pt x="13703" y="114388"/>
                </a:lnTo>
                <a:lnTo>
                  <a:pt x="13703" y="115912"/>
                </a:lnTo>
                <a:lnTo>
                  <a:pt x="16751" y="115912"/>
                </a:lnTo>
                <a:lnTo>
                  <a:pt x="18275" y="114388"/>
                </a:lnTo>
                <a:lnTo>
                  <a:pt x="21424" y="111340"/>
                </a:lnTo>
                <a:lnTo>
                  <a:pt x="31711" y="98456"/>
                </a:lnTo>
                <a:lnTo>
                  <a:pt x="39712" y="84850"/>
                </a:lnTo>
                <a:lnTo>
                  <a:pt x="45427" y="70369"/>
                </a:lnTo>
                <a:lnTo>
                  <a:pt x="48856" y="54863"/>
                </a:lnTo>
                <a:lnTo>
                  <a:pt x="48856" y="41147"/>
                </a:lnTo>
                <a:close/>
              </a:path>
              <a:path w="48895" h="116204">
                <a:moveTo>
                  <a:pt x="32092" y="0"/>
                </a:moveTo>
                <a:lnTo>
                  <a:pt x="16751" y="0"/>
                </a:lnTo>
                <a:lnTo>
                  <a:pt x="10668" y="1523"/>
                </a:lnTo>
                <a:lnTo>
                  <a:pt x="7607" y="6095"/>
                </a:lnTo>
                <a:lnTo>
                  <a:pt x="3035" y="10667"/>
                </a:lnTo>
                <a:lnTo>
                  <a:pt x="0" y="16763"/>
                </a:lnTo>
                <a:lnTo>
                  <a:pt x="0" y="28955"/>
                </a:lnTo>
                <a:lnTo>
                  <a:pt x="3035" y="33527"/>
                </a:lnTo>
                <a:lnTo>
                  <a:pt x="12179" y="42671"/>
                </a:lnTo>
                <a:lnTo>
                  <a:pt x="16751" y="44195"/>
                </a:lnTo>
                <a:lnTo>
                  <a:pt x="30568" y="44195"/>
                </a:lnTo>
                <a:lnTo>
                  <a:pt x="33616" y="42671"/>
                </a:lnTo>
                <a:lnTo>
                  <a:pt x="35140" y="41147"/>
                </a:lnTo>
                <a:lnTo>
                  <a:pt x="48856" y="41147"/>
                </a:lnTo>
                <a:lnTo>
                  <a:pt x="38188" y="3047"/>
                </a:lnTo>
                <a:lnTo>
                  <a:pt x="32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6" name="object 7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02059" y="4043464"/>
            <a:ext cx="150977" cy="167830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1488566" y="4556455"/>
            <a:ext cx="178435" cy="259079"/>
            <a:chOff x="1488566" y="4556455"/>
            <a:chExt cx="178435" cy="259079"/>
          </a:xfrm>
        </p:grpSpPr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8566" y="4556455"/>
              <a:ext cx="109816" cy="25907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631911" y="4719447"/>
              <a:ext cx="35560" cy="81280"/>
            </a:xfrm>
            <a:custGeom>
              <a:avLst/>
              <a:gdLst/>
              <a:ahLst/>
              <a:cxnLst/>
              <a:rect l="l" t="t" r="r" b="b"/>
              <a:pathLst>
                <a:path w="35560" h="81279">
                  <a:moveTo>
                    <a:pt x="35051" y="28956"/>
                  </a:moveTo>
                  <a:lnTo>
                    <a:pt x="24383" y="28956"/>
                  </a:lnTo>
                  <a:lnTo>
                    <a:pt x="24383" y="32004"/>
                  </a:lnTo>
                  <a:lnTo>
                    <a:pt x="23266" y="43140"/>
                  </a:lnTo>
                  <a:lnTo>
                    <a:pt x="20008" y="53581"/>
                  </a:lnTo>
                  <a:lnTo>
                    <a:pt x="14750" y="63165"/>
                  </a:lnTo>
                  <a:lnTo>
                    <a:pt x="7632" y="71729"/>
                  </a:lnTo>
                  <a:lnTo>
                    <a:pt x="4571" y="74777"/>
                  </a:lnTo>
                  <a:lnTo>
                    <a:pt x="4571" y="76301"/>
                  </a:lnTo>
                  <a:lnTo>
                    <a:pt x="9143" y="80873"/>
                  </a:lnTo>
                  <a:lnTo>
                    <a:pt x="10667" y="80873"/>
                  </a:lnTo>
                  <a:lnTo>
                    <a:pt x="12204" y="79349"/>
                  </a:lnTo>
                  <a:lnTo>
                    <a:pt x="15239" y="77825"/>
                  </a:lnTo>
                  <a:lnTo>
                    <a:pt x="22385" y="68618"/>
                  </a:lnTo>
                  <a:lnTo>
                    <a:pt x="27817" y="59105"/>
                  </a:lnTo>
                  <a:lnTo>
                    <a:pt x="31533" y="49021"/>
                  </a:lnTo>
                  <a:lnTo>
                    <a:pt x="33527" y="38100"/>
                  </a:lnTo>
                  <a:lnTo>
                    <a:pt x="35051" y="35051"/>
                  </a:lnTo>
                  <a:lnTo>
                    <a:pt x="35051" y="28956"/>
                  </a:lnTo>
                  <a:close/>
                </a:path>
                <a:path w="35560" h="81279">
                  <a:moveTo>
                    <a:pt x="22872" y="0"/>
                  </a:moveTo>
                  <a:lnTo>
                    <a:pt x="10667" y="0"/>
                  </a:lnTo>
                  <a:lnTo>
                    <a:pt x="7632" y="1524"/>
                  </a:lnTo>
                  <a:lnTo>
                    <a:pt x="1523" y="7619"/>
                  </a:lnTo>
                  <a:lnTo>
                    <a:pt x="0" y="10668"/>
                  </a:lnTo>
                  <a:lnTo>
                    <a:pt x="0" y="19812"/>
                  </a:lnTo>
                  <a:lnTo>
                    <a:pt x="1523" y="22859"/>
                  </a:lnTo>
                  <a:lnTo>
                    <a:pt x="7632" y="28956"/>
                  </a:lnTo>
                  <a:lnTo>
                    <a:pt x="12204" y="30480"/>
                  </a:lnTo>
                  <a:lnTo>
                    <a:pt x="21335" y="30480"/>
                  </a:lnTo>
                  <a:lnTo>
                    <a:pt x="22872" y="28956"/>
                  </a:lnTo>
                  <a:lnTo>
                    <a:pt x="35051" y="28956"/>
                  </a:lnTo>
                  <a:lnTo>
                    <a:pt x="35051" y="19812"/>
                  </a:lnTo>
                  <a:lnTo>
                    <a:pt x="33527" y="13715"/>
                  </a:lnTo>
                  <a:lnTo>
                    <a:pt x="30479" y="7619"/>
                  </a:lnTo>
                  <a:lnTo>
                    <a:pt x="27444" y="3048"/>
                  </a:lnTo>
                  <a:lnTo>
                    <a:pt x="22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0" name="object 8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2597" y="4635537"/>
            <a:ext cx="105244" cy="117436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1856130" y="4556455"/>
            <a:ext cx="36830" cy="259079"/>
          </a:xfrm>
          <a:custGeom>
            <a:avLst/>
            <a:gdLst/>
            <a:ahLst/>
            <a:cxnLst/>
            <a:rect l="l" t="t" r="r" b="b"/>
            <a:pathLst>
              <a:path w="36830" h="259079">
                <a:moveTo>
                  <a:pt x="36588" y="0"/>
                </a:moveTo>
                <a:lnTo>
                  <a:pt x="0" y="0"/>
                </a:lnTo>
                <a:lnTo>
                  <a:pt x="0" y="10160"/>
                </a:lnTo>
                <a:lnTo>
                  <a:pt x="25908" y="10160"/>
                </a:lnTo>
                <a:lnTo>
                  <a:pt x="25908" y="248920"/>
                </a:lnTo>
                <a:lnTo>
                  <a:pt x="0" y="248920"/>
                </a:lnTo>
                <a:lnTo>
                  <a:pt x="0" y="259080"/>
                </a:lnTo>
                <a:lnTo>
                  <a:pt x="36588" y="259080"/>
                </a:lnTo>
                <a:lnTo>
                  <a:pt x="36588" y="248920"/>
                </a:lnTo>
                <a:lnTo>
                  <a:pt x="36588" y="10160"/>
                </a:lnTo>
                <a:lnTo>
                  <a:pt x="36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2" name="object 82"/>
          <p:cNvGrpSpPr/>
          <p:nvPr/>
        </p:nvGrpSpPr>
        <p:grpSpPr>
          <a:xfrm>
            <a:off x="3532441" y="4635537"/>
            <a:ext cx="392430" cy="117475"/>
            <a:chOff x="3532441" y="4635537"/>
            <a:chExt cx="392430" cy="117475"/>
          </a:xfrm>
        </p:grpSpPr>
        <p:pic>
          <p:nvPicPr>
            <p:cNvPr id="83" name="object 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32441" y="4635537"/>
              <a:ext cx="277660" cy="117436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29913" y="4635537"/>
              <a:ext cx="94576" cy="117436"/>
            </a:xfrm>
            <a:prstGeom prst="rect">
              <a:avLst/>
            </a:prstGeom>
          </p:spPr>
        </p:pic>
      </p:grpSp>
      <p:pic>
        <p:nvPicPr>
          <p:cNvPr id="85" name="object 8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690198" y="4579048"/>
            <a:ext cx="73253" cy="173926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847272" y="4630966"/>
            <a:ext cx="96100" cy="109816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5048630" y="4556455"/>
            <a:ext cx="149860" cy="259079"/>
            <a:chOff x="5048630" y="4556455"/>
            <a:chExt cx="149860" cy="259079"/>
          </a:xfrm>
        </p:grpSpPr>
        <p:sp>
          <p:nvSpPr>
            <p:cNvPr id="88" name="object 88"/>
            <p:cNvSpPr/>
            <p:nvPr/>
          </p:nvSpPr>
          <p:spPr>
            <a:xfrm>
              <a:off x="5048631" y="4556455"/>
              <a:ext cx="35560" cy="259079"/>
            </a:xfrm>
            <a:custGeom>
              <a:avLst/>
              <a:gdLst/>
              <a:ahLst/>
              <a:cxnLst/>
              <a:rect l="l" t="t" r="r" b="b"/>
              <a:pathLst>
                <a:path w="35560" h="259079">
                  <a:moveTo>
                    <a:pt x="35052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248920"/>
                  </a:lnTo>
                  <a:lnTo>
                    <a:pt x="0" y="259080"/>
                  </a:lnTo>
                  <a:lnTo>
                    <a:pt x="35052" y="259080"/>
                  </a:lnTo>
                  <a:lnTo>
                    <a:pt x="35052" y="248920"/>
                  </a:lnTo>
                  <a:lnTo>
                    <a:pt x="10668" y="248920"/>
                  </a:lnTo>
                  <a:lnTo>
                    <a:pt x="10668" y="10160"/>
                  </a:lnTo>
                  <a:lnTo>
                    <a:pt x="35052" y="10160"/>
                  </a:lnTo>
                  <a:lnTo>
                    <a:pt x="35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03583" y="4635538"/>
              <a:ext cx="94487" cy="117436"/>
            </a:xfrm>
            <a:prstGeom prst="rect">
              <a:avLst/>
            </a:prstGeom>
          </p:spPr>
        </p:pic>
      </p:grpSp>
      <p:sp>
        <p:nvSpPr>
          <p:cNvPr id="90" name="object 90"/>
          <p:cNvSpPr/>
          <p:nvPr/>
        </p:nvSpPr>
        <p:spPr>
          <a:xfrm>
            <a:off x="5393334" y="4681258"/>
            <a:ext cx="157480" cy="9525"/>
          </a:xfrm>
          <a:custGeom>
            <a:avLst/>
            <a:gdLst/>
            <a:ahLst/>
            <a:cxnLst/>
            <a:rect l="l" t="t" r="r" b="b"/>
            <a:pathLst>
              <a:path w="157479" h="9525">
                <a:moveTo>
                  <a:pt x="155638" y="0"/>
                </a:moveTo>
                <a:lnTo>
                  <a:pt x="1523" y="0"/>
                </a:lnTo>
                <a:lnTo>
                  <a:pt x="0" y="1524"/>
                </a:lnTo>
                <a:lnTo>
                  <a:pt x="0" y="6095"/>
                </a:lnTo>
                <a:lnTo>
                  <a:pt x="1523" y="9143"/>
                </a:lnTo>
                <a:lnTo>
                  <a:pt x="3047" y="9143"/>
                </a:lnTo>
                <a:lnTo>
                  <a:pt x="154114" y="9143"/>
                </a:lnTo>
                <a:lnTo>
                  <a:pt x="157162" y="6095"/>
                </a:lnTo>
                <a:lnTo>
                  <a:pt x="157162" y="3048"/>
                </a:lnTo>
                <a:lnTo>
                  <a:pt x="155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1" name="object 9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219509" y="4543996"/>
            <a:ext cx="73151" cy="120497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5654230" y="4556188"/>
            <a:ext cx="184785" cy="259715"/>
            <a:chOff x="5654230" y="4556188"/>
            <a:chExt cx="184785" cy="259715"/>
          </a:xfrm>
        </p:grpSpPr>
        <p:sp>
          <p:nvSpPr>
            <p:cNvPr id="93" name="object 93"/>
            <p:cNvSpPr/>
            <p:nvPr/>
          </p:nvSpPr>
          <p:spPr>
            <a:xfrm>
              <a:off x="5654230" y="4556188"/>
              <a:ext cx="62865" cy="259715"/>
            </a:xfrm>
            <a:custGeom>
              <a:avLst/>
              <a:gdLst/>
              <a:ahLst/>
              <a:cxnLst/>
              <a:rect l="l" t="t" r="r" b="b"/>
              <a:pathLst>
                <a:path w="62864" h="259714">
                  <a:moveTo>
                    <a:pt x="62484" y="1523"/>
                  </a:moveTo>
                  <a:lnTo>
                    <a:pt x="51816" y="1523"/>
                  </a:lnTo>
                  <a:lnTo>
                    <a:pt x="47244" y="6095"/>
                  </a:lnTo>
                  <a:lnTo>
                    <a:pt x="14454" y="52216"/>
                  </a:lnTo>
                  <a:lnTo>
                    <a:pt x="2095" y="99542"/>
                  </a:lnTo>
                  <a:lnTo>
                    <a:pt x="0" y="129641"/>
                  </a:lnTo>
                  <a:lnTo>
                    <a:pt x="2881" y="167427"/>
                  </a:lnTo>
                  <a:lnTo>
                    <a:pt x="26360" y="229255"/>
                  </a:lnTo>
                  <a:lnTo>
                    <a:pt x="53340" y="257848"/>
                  </a:lnTo>
                  <a:lnTo>
                    <a:pt x="53340" y="259372"/>
                  </a:lnTo>
                  <a:lnTo>
                    <a:pt x="60960" y="259372"/>
                  </a:lnTo>
                  <a:lnTo>
                    <a:pt x="62484" y="257848"/>
                  </a:lnTo>
                  <a:lnTo>
                    <a:pt x="62484" y="256324"/>
                  </a:lnTo>
                  <a:lnTo>
                    <a:pt x="59436" y="253276"/>
                  </a:lnTo>
                  <a:lnTo>
                    <a:pt x="41433" y="229255"/>
                  </a:lnTo>
                  <a:lnTo>
                    <a:pt x="28575" y="200636"/>
                  </a:lnTo>
                  <a:lnTo>
                    <a:pt x="20859" y="167427"/>
                  </a:lnTo>
                  <a:lnTo>
                    <a:pt x="18287" y="129641"/>
                  </a:lnTo>
                  <a:lnTo>
                    <a:pt x="20859" y="91906"/>
                  </a:lnTo>
                  <a:lnTo>
                    <a:pt x="28575" y="58724"/>
                  </a:lnTo>
                  <a:lnTo>
                    <a:pt x="41433" y="30114"/>
                  </a:lnTo>
                  <a:lnTo>
                    <a:pt x="59436" y="6095"/>
                  </a:lnTo>
                  <a:lnTo>
                    <a:pt x="62484" y="3047"/>
                  </a:lnTo>
                  <a:lnTo>
                    <a:pt x="62484" y="1523"/>
                  </a:lnTo>
                  <a:close/>
                </a:path>
                <a:path w="62864" h="259714">
                  <a:moveTo>
                    <a:pt x="60960" y="0"/>
                  </a:moveTo>
                  <a:lnTo>
                    <a:pt x="53340" y="0"/>
                  </a:lnTo>
                  <a:lnTo>
                    <a:pt x="53340" y="1523"/>
                  </a:lnTo>
                  <a:lnTo>
                    <a:pt x="60960" y="1523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44146" y="4635538"/>
              <a:ext cx="94576" cy="117436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930265" y="4681258"/>
            <a:ext cx="158750" cy="9525"/>
          </a:xfrm>
          <a:custGeom>
            <a:avLst/>
            <a:gdLst/>
            <a:ahLst/>
            <a:cxnLst/>
            <a:rect l="l" t="t" r="r" b="b"/>
            <a:pathLst>
              <a:path w="158750" h="9525">
                <a:moveTo>
                  <a:pt x="15716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5"/>
                </a:lnTo>
                <a:lnTo>
                  <a:pt x="1524" y="9143"/>
                </a:lnTo>
                <a:lnTo>
                  <a:pt x="4572" y="9143"/>
                </a:lnTo>
                <a:lnTo>
                  <a:pt x="154114" y="9143"/>
                </a:lnTo>
                <a:lnTo>
                  <a:pt x="157162" y="7619"/>
                </a:lnTo>
                <a:lnTo>
                  <a:pt x="158686" y="6095"/>
                </a:lnTo>
                <a:lnTo>
                  <a:pt x="158686" y="3048"/>
                </a:lnTo>
                <a:lnTo>
                  <a:pt x="15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6" name="object 96"/>
          <p:cNvGrpSpPr/>
          <p:nvPr/>
        </p:nvGrpSpPr>
        <p:grpSpPr>
          <a:xfrm>
            <a:off x="6189624" y="4556188"/>
            <a:ext cx="183515" cy="259715"/>
            <a:chOff x="6189624" y="4556188"/>
            <a:chExt cx="183515" cy="259715"/>
          </a:xfrm>
        </p:grpSpPr>
        <p:pic>
          <p:nvPicPr>
            <p:cNvPr id="97" name="object 9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89624" y="4577524"/>
              <a:ext cx="88391" cy="172402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6311646" y="4556188"/>
              <a:ext cx="60960" cy="259715"/>
            </a:xfrm>
            <a:custGeom>
              <a:avLst/>
              <a:gdLst/>
              <a:ahLst/>
              <a:cxnLst/>
              <a:rect l="l" t="t" r="r" b="b"/>
              <a:pathLst>
                <a:path w="60960" h="259714">
                  <a:moveTo>
                    <a:pt x="7619" y="257848"/>
                  </a:moveTo>
                  <a:lnTo>
                    <a:pt x="1524" y="257848"/>
                  </a:lnTo>
                  <a:lnTo>
                    <a:pt x="3048" y="259372"/>
                  </a:lnTo>
                  <a:lnTo>
                    <a:pt x="7619" y="259372"/>
                  </a:lnTo>
                  <a:lnTo>
                    <a:pt x="7619" y="257848"/>
                  </a:lnTo>
                  <a:close/>
                </a:path>
                <a:path w="60960" h="259714">
                  <a:moveTo>
                    <a:pt x="7619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524" y="6095"/>
                  </a:lnTo>
                  <a:lnTo>
                    <a:pt x="19526" y="29900"/>
                  </a:lnTo>
                  <a:lnTo>
                    <a:pt x="32384" y="58153"/>
                  </a:lnTo>
                  <a:lnTo>
                    <a:pt x="40100" y="91263"/>
                  </a:lnTo>
                  <a:lnTo>
                    <a:pt x="42671" y="129641"/>
                  </a:lnTo>
                  <a:lnTo>
                    <a:pt x="40100" y="167404"/>
                  </a:lnTo>
                  <a:lnTo>
                    <a:pt x="32384" y="200445"/>
                  </a:lnTo>
                  <a:lnTo>
                    <a:pt x="19526" y="228612"/>
                  </a:lnTo>
                  <a:lnTo>
                    <a:pt x="1524" y="251752"/>
                  </a:lnTo>
                  <a:lnTo>
                    <a:pt x="0" y="254800"/>
                  </a:lnTo>
                  <a:lnTo>
                    <a:pt x="0" y="257848"/>
                  </a:lnTo>
                  <a:lnTo>
                    <a:pt x="9143" y="257848"/>
                  </a:lnTo>
                  <a:lnTo>
                    <a:pt x="13715" y="253276"/>
                  </a:lnTo>
                  <a:lnTo>
                    <a:pt x="15239" y="253276"/>
                  </a:lnTo>
                  <a:lnTo>
                    <a:pt x="46529" y="205827"/>
                  </a:lnTo>
                  <a:lnTo>
                    <a:pt x="58864" y="159627"/>
                  </a:lnTo>
                  <a:lnTo>
                    <a:pt x="60959" y="129641"/>
                  </a:lnTo>
                  <a:lnTo>
                    <a:pt x="58102" y="91906"/>
                  </a:lnTo>
                  <a:lnTo>
                    <a:pt x="49529" y="58724"/>
                  </a:lnTo>
                  <a:lnTo>
                    <a:pt x="35242" y="30114"/>
                  </a:lnTo>
                  <a:lnTo>
                    <a:pt x="15239" y="6095"/>
                  </a:lnTo>
                  <a:lnTo>
                    <a:pt x="10667" y="3047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/>
          <p:nvPr/>
        </p:nvSpPr>
        <p:spPr>
          <a:xfrm>
            <a:off x="6506807" y="4556455"/>
            <a:ext cx="35560" cy="259079"/>
          </a:xfrm>
          <a:custGeom>
            <a:avLst/>
            <a:gdLst/>
            <a:ahLst/>
            <a:cxnLst/>
            <a:rect l="l" t="t" r="r" b="b"/>
            <a:pathLst>
              <a:path w="35559" h="259079">
                <a:moveTo>
                  <a:pt x="35153" y="0"/>
                </a:moveTo>
                <a:lnTo>
                  <a:pt x="0" y="0"/>
                </a:lnTo>
                <a:lnTo>
                  <a:pt x="0" y="10160"/>
                </a:lnTo>
                <a:lnTo>
                  <a:pt x="24485" y="10160"/>
                </a:lnTo>
                <a:lnTo>
                  <a:pt x="24485" y="248920"/>
                </a:lnTo>
                <a:lnTo>
                  <a:pt x="0" y="248920"/>
                </a:lnTo>
                <a:lnTo>
                  <a:pt x="0" y="259080"/>
                </a:lnTo>
                <a:lnTo>
                  <a:pt x="35153" y="259080"/>
                </a:lnTo>
                <a:lnTo>
                  <a:pt x="35153" y="248920"/>
                </a:lnTo>
                <a:lnTo>
                  <a:pt x="35153" y="10160"/>
                </a:lnTo>
                <a:lnTo>
                  <a:pt x="35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659397" y="4655349"/>
            <a:ext cx="170815" cy="61594"/>
          </a:xfrm>
          <a:custGeom>
            <a:avLst/>
            <a:gdLst/>
            <a:ahLst/>
            <a:cxnLst/>
            <a:rect l="l" t="t" r="r" b="b"/>
            <a:pathLst>
              <a:path w="170815" h="61595">
                <a:moveTo>
                  <a:pt x="167741" y="0"/>
                </a:moveTo>
                <a:lnTo>
                  <a:pt x="3048" y="0"/>
                </a:lnTo>
                <a:lnTo>
                  <a:pt x="0" y="1523"/>
                </a:lnTo>
                <a:lnTo>
                  <a:pt x="0" y="9143"/>
                </a:lnTo>
                <a:lnTo>
                  <a:pt x="3048" y="10667"/>
                </a:lnTo>
                <a:lnTo>
                  <a:pt x="167741" y="10667"/>
                </a:lnTo>
                <a:lnTo>
                  <a:pt x="170789" y="9143"/>
                </a:lnTo>
                <a:lnTo>
                  <a:pt x="170789" y="1523"/>
                </a:lnTo>
                <a:lnTo>
                  <a:pt x="167741" y="0"/>
                </a:lnTo>
                <a:close/>
              </a:path>
              <a:path w="170815" h="61595">
                <a:moveTo>
                  <a:pt x="167741" y="50380"/>
                </a:moveTo>
                <a:lnTo>
                  <a:pt x="3048" y="50380"/>
                </a:lnTo>
                <a:lnTo>
                  <a:pt x="0" y="51904"/>
                </a:lnTo>
                <a:lnTo>
                  <a:pt x="0" y="59524"/>
                </a:lnTo>
                <a:lnTo>
                  <a:pt x="3048" y="61048"/>
                </a:lnTo>
                <a:lnTo>
                  <a:pt x="167741" y="61048"/>
                </a:lnTo>
                <a:lnTo>
                  <a:pt x="170789" y="59524"/>
                </a:lnTo>
                <a:lnTo>
                  <a:pt x="170789" y="51904"/>
                </a:lnTo>
                <a:lnTo>
                  <a:pt x="169265" y="51904"/>
                </a:lnTo>
                <a:lnTo>
                  <a:pt x="167741" y="50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1" name="object 10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06222" y="4543996"/>
            <a:ext cx="71627" cy="120497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921728" y="4579048"/>
            <a:ext cx="73240" cy="173926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080415" y="4630966"/>
            <a:ext cx="96100" cy="109816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7274052" y="4556188"/>
            <a:ext cx="314325" cy="259715"/>
            <a:chOff x="7274052" y="4556188"/>
            <a:chExt cx="314325" cy="259715"/>
          </a:xfrm>
        </p:grpSpPr>
        <p:sp>
          <p:nvSpPr>
            <p:cNvPr id="105" name="object 105"/>
            <p:cNvSpPr/>
            <p:nvPr/>
          </p:nvSpPr>
          <p:spPr>
            <a:xfrm>
              <a:off x="7274052" y="4556188"/>
              <a:ext cx="62865" cy="259715"/>
            </a:xfrm>
            <a:custGeom>
              <a:avLst/>
              <a:gdLst/>
              <a:ahLst/>
              <a:cxnLst/>
              <a:rect l="l" t="t" r="r" b="b"/>
              <a:pathLst>
                <a:path w="62865" h="259714">
                  <a:moveTo>
                    <a:pt x="62585" y="1523"/>
                  </a:moveTo>
                  <a:lnTo>
                    <a:pt x="51904" y="1523"/>
                  </a:lnTo>
                  <a:lnTo>
                    <a:pt x="48856" y="4571"/>
                  </a:lnTo>
                  <a:lnTo>
                    <a:pt x="48856" y="6095"/>
                  </a:lnTo>
                  <a:lnTo>
                    <a:pt x="47332" y="6095"/>
                  </a:lnTo>
                  <a:lnTo>
                    <a:pt x="14543" y="52216"/>
                  </a:lnTo>
                  <a:lnTo>
                    <a:pt x="2106" y="99542"/>
                  </a:lnTo>
                  <a:lnTo>
                    <a:pt x="0" y="129641"/>
                  </a:lnTo>
                  <a:lnTo>
                    <a:pt x="2895" y="167427"/>
                  </a:lnTo>
                  <a:lnTo>
                    <a:pt x="26435" y="229255"/>
                  </a:lnTo>
                  <a:lnTo>
                    <a:pt x="53428" y="257848"/>
                  </a:lnTo>
                  <a:lnTo>
                    <a:pt x="53428" y="259372"/>
                  </a:lnTo>
                  <a:lnTo>
                    <a:pt x="61061" y="259372"/>
                  </a:lnTo>
                  <a:lnTo>
                    <a:pt x="62585" y="257848"/>
                  </a:lnTo>
                  <a:lnTo>
                    <a:pt x="62585" y="256324"/>
                  </a:lnTo>
                  <a:lnTo>
                    <a:pt x="59537" y="253276"/>
                  </a:lnTo>
                  <a:lnTo>
                    <a:pt x="41768" y="229255"/>
                  </a:lnTo>
                  <a:lnTo>
                    <a:pt x="29433" y="200636"/>
                  </a:lnTo>
                  <a:lnTo>
                    <a:pt x="22245" y="167427"/>
                  </a:lnTo>
                  <a:lnTo>
                    <a:pt x="19913" y="129641"/>
                  </a:lnTo>
                  <a:lnTo>
                    <a:pt x="22245" y="91906"/>
                  </a:lnTo>
                  <a:lnTo>
                    <a:pt x="29433" y="58724"/>
                  </a:lnTo>
                  <a:lnTo>
                    <a:pt x="41768" y="30114"/>
                  </a:lnTo>
                  <a:lnTo>
                    <a:pt x="59537" y="6095"/>
                  </a:lnTo>
                  <a:lnTo>
                    <a:pt x="62585" y="3047"/>
                  </a:lnTo>
                  <a:lnTo>
                    <a:pt x="62585" y="1523"/>
                  </a:lnTo>
                  <a:close/>
                </a:path>
                <a:path w="62865" h="259714">
                  <a:moveTo>
                    <a:pt x="61061" y="0"/>
                  </a:moveTo>
                  <a:lnTo>
                    <a:pt x="53428" y="0"/>
                  </a:lnTo>
                  <a:lnTo>
                    <a:pt x="53428" y="1523"/>
                  </a:lnTo>
                  <a:lnTo>
                    <a:pt x="61061" y="1523"/>
                  </a:lnTo>
                  <a:lnTo>
                    <a:pt x="61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64057" y="4577524"/>
              <a:ext cx="102209" cy="17240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493698" y="4635538"/>
              <a:ext cx="94589" cy="117436"/>
            </a:xfrm>
            <a:prstGeom prst="rect">
              <a:avLst/>
            </a:prstGeom>
          </p:spPr>
        </p:pic>
      </p:grpSp>
      <p:sp>
        <p:nvSpPr>
          <p:cNvPr id="108" name="object 108"/>
          <p:cNvSpPr/>
          <p:nvPr/>
        </p:nvSpPr>
        <p:spPr>
          <a:xfrm>
            <a:off x="7679817" y="4681258"/>
            <a:ext cx="158750" cy="9525"/>
          </a:xfrm>
          <a:custGeom>
            <a:avLst/>
            <a:gdLst/>
            <a:ahLst/>
            <a:cxnLst/>
            <a:rect l="l" t="t" r="r" b="b"/>
            <a:pathLst>
              <a:path w="158750" h="9525">
                <a:moveTo>
                  <a:pt x="157162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6095"/>
                </a:lnTo>
                <a:lnTo>
                  <a:pt x="1524" y="9143"/>
                </a:lnTo>
                <a:lnTo>
                  <a:pt x="4572" y="9143"/>
                </a:lnTo>
                <a:lnTo>
                  <a:pt x="154114" y="9143"/>
                </a:lnTo>
                <a:lnTo>
                  <a:pt x="157162" y="7619"/>
                </a:lnTo>
                <a:lnTo>
                  <a:pt x="158686" y="6095"/>
                </a:lnTo>
                <a:lnTo>
                  <a:pt x="158686" y="3048"/>
                </a:lnTo>
                <a:lnTo>
                  <a:pt x="157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9" name="object 109"/>
          <p:cNvGrpSpPr/>
          <p:nvPr/>
        </p:nvGrpSpPr>
        <p:grpSpPr>
          <a:xfrm>
            <a:off x="7939189" y="4556188"/>
            <a:ext cx="183515" cy="259715"/>
            <a:chOff x="7939189" y="4556188"/>
            <a:chExt cx="183515" cy="259715"/>
          </a:xfrm>
        </p:grpSpPr>
        <p:pic>
          <p:nvPicPr>
            <p:cNvPr id="110" name="object 11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39189" y="4577524"/>
              <a:ext cx="88379" cy="172402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8061197" y="4556188"/>
              <a:ext cx="60960" cy="259715"/>
            </a:xfrm>
            <a:custGeom>
              <a:avLst/>
              <a:gdLst/>
              <a:ahLst/>
              <a:cxnLst/>
              <a:rect l="l" t="t" r="r" b="b"/>
              <a:pathLst>
                <a:path w="60959" h="259714">
                  <a:moveTo>
                    <a:pt x="7620" y="257848"/>
                  </a:moveTo>
                  <a:lnTo>
                    <a:pt x="1524" y="257848"/>
                  </a:lnTo>
                  <a:lnTo>
                    <a:pt x="1524" y="259372"/>
                  </a:lnTo>
                  <a:lnTo>
                    <a:pt x="7620" y="259372"/>
                  </a:lnTo>
                  <a:lnTo>
                    <a:pt x="7620" y="257848"/>
                  </a:lnTo>
                  <a:close/>
                </a:path>
                <a:path w="60959" h="259714">
                  <a:moveTo>
                    <a:pt x="7620" y="0"/>
                  </a:moveTo>
                  <a:lnTo>
                    <a:pt x="0" y="0"/>
                  </a:lnTo>
                  <a:lnTo>
                    <a:pt x="0" y="4571"/>
                  </a:lnTo>
                  <a:lnTo>
                    <a:pt x="1524" y="6095"/>
                  </a:lnTo>
                  <a:lnTo>
                    <a:pt x="19526" y="29900"/>
                  </a:lnTo>
                  <a:lnTo>
                    <a:pt x="32385" y="58153"/>
                  </a:lnTo>
                  <a:lnTo>
                    <a:pt x="40100" y="91263"/>
                  </a:lnTo>
                  <a:lnTo>
                    <a:pt x="42672" y="129641"/>
                  </a:lnTo>
                  <a:lnTo>
                    <a:pt x="40100" y="167404"/>
                  </a:lnTo>
                  <a:lnTo>
                    <a:pt x="32385" y="200445"/>
                  </a:lnTo>
                  <a:lnTo>
                    <a:pt x="19526" y="228612"/>
                  </a:lnTo>
                  <a:lnTo>
                    <a:pt x="1524" y="251752"/>
                  </a:lnTo>
                  <a:lnTo>
                    <a:pt x="0" y="254800"/>
                  </a:lnTo>
                  <a:lnTo>
                    <a:pt x="0" y="257848"/>
                  </a:lnTo>
                  <a:lnTo>
                    <a:pt x="9144" y="257848"/>
                  </a:lnTo>
                  <a:lnTo>
                    <a:pt x="13716" y="253276"/>
                  </a:lnTo>
                  <a:lnTo>
                    <a:pt x="15240" y="253276"/>
                  </a:lnTo>
                  <a:lnTo>
                    <a:pt x="46529" y="205827"/>
                  </a:lnTo>
                  <a:lnTo>
                    <a:pt x="58864" y="159627"/>
                  </a:lnTo>
                  <a:lnTo>
                    <a:pt x="60959" y="129641"/>
                  </a:lnTo>
                  <a:lnTo>
                    <a:pt x="58102" y="91906"/>
                  </a:lnTo>
                  <a:lnTo>
                    <a:pt x="49529" y="58724"/>
                  </a:lnTo>
                  <a:lnTo>
                    <a:pt x="35242" y="30114"/>
                  </a:lnTo>
                  <a:lnTo>
                    <a:pt x="15240" y="6095"/>
                  </a:lnTo>
                  <a:lnTo>
                    <a:pt x="10668" y="3047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2" name="object 112"/>
          <p:cNvGrpSpPr/>
          <p:nvPr/>
        </p:nvGrpSpPr>
        <p:grpSpPr>
          <a:xfrm>
            <a:off x="1488566" y="4890465"/>
            <a:ext cx="178435" cy="257810"/>
            <a:chOff x="1488566" y="4890465"/>
            <a:chExt cx="178435" cy="257810"/>
          </a:xfrm>
        </p:grpSpPr>
        <p:pic>
          <p:nvPicPr>
            <p:cNvPr id="113" name="object 11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88566" y="4890465"/>
              <a:ext cx="109816" cy="25781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631911" y="5052059"/>
              <a:ext cx="35560" cy="82550"/>
            </a:xfrm>
            <a:custGeom>
              <a:avLst/>
              <a:gdLst/>
              <a:ahLst/>
              <a:cxnLst/>
              <a:rect l="l" t="t" r="r" b="b"/>
              <a:pathLst>
                <a:path w="35560" h="82550">
                  <a:moveTo>
                    <a:pt x="35051" y="28956"/>
                  </a:moveTo>
                  <a:lnTo>
                    <a:pt x="24383" y="28956"/>
                  </a:lnTo>
                  <a:lnTo>
                    <a:pt x="24383" y="32105"/>
                  </a:lnTo>
                  <a:lnTo>
                    <a:pt x="23266" y="43868"/>
                  </a:lnTo>
                  <a:lnTo>
                    <a:pt x="20008" y="54203"/>
                  </a:lnTo>
                  <a:lnTo>
                    <a:pt x="14750" y="63395"/>
                  </a:lnTo>
                  <a:lnTo>
                    <a:pt x="7632" y="71729"/>
                  </a:lnTo>
                  <a:lnTo>
                    <a:pt x="6095" y="74777"/>
                  </a:lnTo>
                  <a:lnTo>
                    <a:pt x="4571" y="76301"/>
                  </a:lnTo>
                  <a:lnTo>
                    <a:pt x="4571" y="77825"/>
                  </a:lnTo>
                  <a:lnTo>
                    <a:pt x="6095" y="77825"/>
                  </a:lnTo>
                  <a:lnTo>
                    <a:pt x="10667" y="82397"/>
                  </a:lnTo>
                  <a:lnTo>
                    <a:pt x="31533" y="49322"/>
                  </a:lnTo>
                  <a:lnTo>
                    <a:pt x="33527" y="38201"/>
                  </a:lnTo>
                  <a:lnTo>
                    <a:pt x="35051" y="36677"/>
                  </a:lnTo>
                  <a:lnTo>
                    <a:pt x="35051" y="28956"/>
                  </a:lnTo>
                  <a:close/>
                </a:path>
                <a:path w="35560" h="82550">
                  <a:moveTo>
                    <a:pt x="22872" y="0"/>
                  </a:moveTo>
                  <a:lnTo>
                    <a:pt x="10667" y="0"/>
                  </a:lnTo>
                  <a:lnTo>
                    <a:pt x="7632" y="1524"/>
                  </a:lnTo>
                  <a:lnTo>
                    <a:pt x="4571" y="4571"/>
                  </a:lnTo>
                  <a:lnTo>
                    <a:pt x="1523" y="9143"/>
                  </a:lnTo>
                  <a:lnTo>
                    <a:pt x="0" y="12192"/>
                  </a:lnTo>
                  <a:lnTo>
                    <a:pt x="0" y="21336"/>
                  </a:lnTo>
                  <a:lnTo>
                    <a:pt x="1523" y="24383"/>
                  </a:lnTo>
                  <a:lnTo>
                    <a:pt x="7632" y="30480"/>
                  </a:lnTo>
                  <a:lnTo>
                    <a:pt x="12204" y="32105"/>
                  </a:lnTo>
                  <a:lnTo>
                    <a:pt x="21335" y="32105"/>
                  </a:lnTo>
                  <a:lnTo>
                    <a:pt x="22872" y="30480"/>
                  </a:lnTo>
                  <a:lnTo>
                    <a:pt x="24383" y="30480"/>
                  </a:lnTo>
                  <a:lnTo>
                    <a:pt x="24383" y="28956"/>
                  </a:lnTo>
                  <a:lnTo>
                    <a:pt x="35051" y="28956"/>
                  </a:lnTo>
                  <a:lnTo>
                    <a:pt x="35051" y="21336"/>
                  </a:lnTo>
                  <a:lnTo>
                    <a:pt x="33527" y="13716"/>
                  </a:lnTo>
                  <a:lnTo>
                    <a:pt x="30479" y="9143"/>
                  </a:lnTo>
                  <a:lnTo>
                    <a:pt x="27444" y="3048"/>
                  </a:lnTo>
                  <a:lnTo>
                    <a:pt x="22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5" name="object 11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32597" y="4969674"/>
            <a:ext cx="105244" cy="117538"/>
          </a:xfrm>
          <a:prstGeom prst="rect">
            <a:avLst/>
          </a:prstGeom>
        </p:spPr>
      </p:pic>
      <p:sp>
        <p:nvSpPr>
          <p:cNvPr id="116" name="object 116"/>
          <p:cNvSpPr/>
          <p:nvPr/>
        </p:nvSpPr>
        <p:spPr>
          <a:xfrm>
            <a:off x="1856130" y="4890465"/>
            <a:ext cx="36830" cy="257810"/>
          </a:xfrm>
          <a:custGeom>
            <a:avLst/>
            <a:gdLst/>
            <a:ahLst/>
            <a:cxnLst/>
            <a:rect l="l" t="t" r="r" b="b"/>
            <a:pathLst>
              <a:path w="36830" h="257810">
                <a:moveTo>
                  <a:pt x="36588" y="0"/>
                </a:moveTo>
                <a:lnTo>
                  <a:pt x="0" y="0"/>
                </a:lnTo>
                <a:lnTo>
                  <a:pt x="0" y="10160"/>
                </a:lnTo>
                <a:lnTo>
                  <a:pt x="25908" y="10160"/>
                </a:lnTo>
                <a:lnTo>
                  <a:pt x="25908" y="247650"/>
                </a:lnTo>
                <a:lnTo>
                  <a:pt x="0" y="247650"/>
                </a:lnTo>
                <a:lnTo>
                  <a:pt x="0" y="257810"/>
                </a:lnTo>
                <a:lnTo>
                  <a:pt x="36588" y="257810"/>
                </a:lnTo>
                <a:lnTo>
                  <a:pt x="36588" y="247650"/>
                </a:lnTo>
                <a:lnTo>
                  <a:pt x="36588" y="10160"/>
                </a:lnTo>
                <a:lnTo>
                  <a:pt x="36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7" name="object 11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318890" y="4969674"/>
            <a:ext cx="392049" cy="117538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476648" y="4913185"/>
            <a:ext cx="73253" cy="174028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633721" y="4963579"/>
            <a:ext cx="96100" cy="111340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4835080" y="4890325"/>
            <a:ext cx="250190" cy="258445"/>
            <a:chOff x="4835080" y="4890325"/>
            <a:chExt cx="250190" cy="258445"/>
          </a:xfrm>
        </p:grpSpPr>
        <p:sp>
          <p:nvSpPr>
            <p:cNvPr id="121" name="object 121"/>
            <p:cNvSpPr/>
            <p:nvPr/>
          </p:nvSpPr>
          <p:spPr>
            <a:xfrm>
              <a:off x="4835080" y="4890325"/>
              <a:ext cx="127000" cy="258445"/>
            </a:xfrm>
            <a:custGeom>
              <a:avLst/>
              <a:gdLst/>
              <a:ahLst/>
              <a:cxnLst/>
              <a:rect l="l" t="t" r="r" b="b"/>
              <a:pathLst>
                <a:path w="127000" h="258445">
                  <a:moveTo>
                    <a:pt x="35052" y="139"/>
                  </a:moveTo>
                  <a:lnTo>
                    <a:pt x="0" y="139"/>
                  </a:lnTo>
                  <a:lnTo>
                    <a:pt x="0" y="10299"/>
                  </a:lnTo>
                  <a:lnTo>
                    <a:pt x="0" y="247789"/>
                  </a:lnTo>
                  <a:lnTo>
                    <a:pt x="0" y="257949"/>
                  </a:lnTo>
                  <a:lnTo>
                    <a:pt x="35052" y="257949"/>
                  </a:lnTo>
                  <a:lnTo>
                    <a:pt x="35052" y="247789"/>
                  </a:lnTo>
                  <a:lnTo>
                    <a:pt x="10668" y="247789"/>
                  </a:lnTo>
                  <a:lnTo>
                    <a:pt x="10668" y="10299"/>
                  </a:lnTo>
                  <a:lnTo>
                    <a:pt x="35052" y="10299"/>
                  </a:lnTo>
                  <a:lnTo>
                    <a:pt x="35052" y="139"/>
                  </a:lnTo>
                  <a:close/>
                </a:path>
                <a:path w="127000" h="258445">
                  <a:moveTo>
                    <a:pt x="126580" y="0"/>
                  </a:moveTo>
                  <a:lnTo>
                    <a:pt x="118960" y="0"/>
                  </a:lnTo>
                  <a:lnTo>
                    <a:pt x="114401" y="4572"/>
                  </a:lnTo>
                  <a:lnTo>
                    <a:pt x="112864" y="4572"/>
                  </a:lnTo>
                  <a:lnTo>
                    <a:pt x="88290" y="34912"/>
                  </a:lnTo>
                  <a:lnTo>
                    <a:pt x="73240" y="71729"/>
                  </a:lnTo>
                  <a:lnTo>
                    <a:pt x="65951" y="113995"/>
                  </a:lnTo>
                  <a:lnTo>
                    <a:pt x="65620" y="129730"/>
                  </a:lnTo>
                  <a:lnTo>
                    <a:pt x="68478" y="167449"/>
                  </a:lnTo>
                  <a:lnTo>
                    <a:pt x="77050" y="200456"/>
                  </a:lnTo>
                  <a:lnTo>
                    <a:pt x="91338" y="228625"/>
                  </a:lnTo>
                  <a:lnTo>
                    <a:pt x="111340" y="251752"/>
                  </a:lnTo>
                  <a:lnTo>
                    <a:pt x="115912" y="254800"/>
                  </a:lnTo>
                  <a:lnTo>
                    <a:pt x="117436" y="257848"/>
                  </a:lnTo>
                  <a:lnTo>
                    <a:pt x="126580" y="257848"/>
                  </a:lnTo>
                  <a:lnTo>
                    <a:pt x="126580" y="253276"/>
                  </a:lnTo>
                  <a:lnTo>
                    <a:pt x="123545" y="251752"/>
                  </a:lnTo>
                  <a:lnTo>
                    <a:pt x="106413" y="228625"/>
                  </a:lnTo>
                  <a:lnTo>
                    <a:pt x="94005" y="200456"/>
                  </a:lnTo>
                  <a:lnTo>
                    <a:pt x="86448" y="167449"/>
                  </a:lnTo>
                  <a:lnTo>
                    <a:pt x="83908" y="129730"/>
                  </a:lnTo>
                  <a:lnTo>
                    <a:pt x="86448" y="91097"/>
                  </a:lnTo>
                  <a:lnTo>
                    <a:pt x="94005" y="57594"/>
                  </a:lnTo>
                  <a:lnTo>
                    <a:pt x="106413" y="29260"/>
                  </a:lnTo>
                  <a:lnTo>
                    <a:pt x="123545" y="6096"/>
                  </a:lnTo>
                  <a:lnTo>
                    <a:pt x="126580" y="4572"/>
                  </a:lnTo>
                  <a:lnTo>
                    <a:pt x="126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90718" y="4969675"/>
              <a:ext cx="94487" cy="117538"/>
            </a:xfrm>
            <a:prstGeom prst="rect">
              <a:avLst/>
            </a:prstGeom>
          </p:spPr>
        </p:pic>
      </p:grpSp>
      <p:pic>
        <p:nvPicPr>
          <p:cNvPr id="123" name="object 12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169115" y="4933099"/>
            <a:ext cx="172402" cy="172402"/>
          </a:xfrm>
          <a:prstGeom prst="rect">
            <a:avLst/>
          </a:prstGeom>
        </p:spPr>
      </p:pic>
      <p:grpSp>
        <p:nvGrpSpPr>
          <p:cNvPr id="124" name="object 124"/>
          <p:cNvGrpSpPr/>
          <p:nvPr/>
        </p:nvGrpSpPr>
        <p:grpSpPr>
          <a:xfrm>
            <a:off x="5434584" y="4890325"/>
            <a:ext cx="184785" cy="258445"/>
            <a:chOff x="5434584" y="4890325"/>
            <a:chExt cx="184785" cy="258445"/>
          </a:xfrm>
        </p:grpSpPr>
        <p:pic>
          <p:nvPicPr>
            <p:cNvPr id="125" name="object 12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4584" y="4911661"/>
              <a:ext cx="89915" cy="172504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56593" y="4890325"/>
              <a:ext cx="62865" cy="258445"/>
            </a:xfrm>
            <a:custGeom>
              <a:avLst/>
              <a:gdLst/>
              <a:ahLst/>
              <a:cxnLst/>
              <a:rect l="l" t="t" r="r" b="b"/>
              <a:pathLst>
                <a:path w="62864" h="258445">
                  <a:moveTo>
                    <a:pt x="9144" y="0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0" y="3048"/>
                  </a:lnTo>
                  <a:lnTo>
                    <a:pt x="3048" y="6096"/>
                  </a:lnTo>
                  <a:lnTo>
                    <a:pt x="20812" y="29259"/>
                  </a:lnTo>
                  <a:lnTo>
                    <a:pt x="33147" y="57592"/>
                  </a:lnTo>
                  <a:lnTo>
                    <a:pt x="40338" y="91086"/>
                  </a:lnTo>
                  <a:lnTo>
                    <a:pt x="42672" y="129730"/>
                  </a:lnTo>
                  <a:lnTo>
                    <a:pt x="40338" y="167441"/>
                  </a:lnTo>
                  <a:lnTo>
                    <a:pt x="33147" y="200456"/>
                  </a:lnTo>
                  <a:lnTo>
                    <a:pt x="20812" y="228614"/>
                  </a:lnTo>
                  <a:lnTo>
                    <a:pt x="3048" y="251752"/>
                  </a:lnTo>
                  <a:lnTo>
                    <a:pt x="0" y="254800"/>
                  </a:lnTo>
                  <a:lnTo>
                    <a:pt x="0" y="256324"/>
                  </a:lnTo>
                  <a:lnTo>
                    <a:pt x="1524" y="257848"/>
                  </a:lnTo>
                  <a:lnTo>
                    <a:pt x="9144" y="257848"/>
                  </a:lnTo>
                  <a:lnTo>
                    <a:pt x="12192" y="254800"/>
                  </a:lnTo>
                  <a:lnTo>
                    <a:pt x="13716" y="254800"/>
                  </a:lnTo>
                  <a:lnTo>
                    <a:pt x="15239" y="253276"/>
                  </a:lnTo>
                  <a:lnTo>
                    <a:pt x="15239" y="251752"/>
                  </a:lnTo>
                  <a:lnTo>
                    <a:pt x="28075" y="238296"/>
                  </a:lnTo>
                  <a:lnTo>
                    <a:pt x="48035" y="205632"/>
                  </a:lnTo>
                  <a:lnTo>
                    <a:pt x="60390" y="159067"/>
                  </a:lnTo>
                  <a:lnTo>
                    <a:pt x="62484" y="129730"/>
                  </a:lnTo>
                  <a:lnTo>
                    <a:pt x="59602" y="91086"/>
                  </a:lnTo>
                  <a:lnTo>
                    <a:pt x="36123" y="29259"/>
                  </a:lnTo>
                  <a:lnTo>
                    <a:pt x="9144" y="1524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7" name="object 127"/>
          <p:cNvSpPr/>
          <p:nvPr/>
        </p:nvSpPr>
        <p:spPr>
          <a:xfrm>
            <a:off x="5826543" y="5013959"/>
            <a:ext cx="157480" cy="10795"/>
          </a:xfrm>
          <a:custGeom>
            <a:avLst/>
            <a:gdLst/>
            <a:ahLst/>
            <a:cxnLst/>
            <a:rect l="l" t="t" r="r" b="b"/>
            <a:pathLst>
              <a:path w="157479" h="10795">
                <a:moveTo>
                  <a:pt x="152577" y="0"/>
                </a:moveTo>
                <a:lnTo>
                  <a:pt x="3035" y="0"/>
                </a:lnTo>
                <a:lnTo>
                  <a:pt x="0" y="1524"/>
                </a:lnTo>
                <a:lnTo>
                  <a:pt x="0" y="9143"/>
                </a:lnTo>
                <a:lnTo>
                  <a:pt x="3035" y="10668"/>
                </a:lnTo>
                <a:lnTo>
                  <a:pt x="152577" y="10668"/>
                </a:lnTo>
                <a:lnTo>
                  <a:pt x="155625" y="9143"/>
                </a:lnTo>
                <a:lnTo>
                  <a:pt x="157162" y="7619"/>
                </a:lnTo>
                <a:lnTo>
                  <a:pt x="157162" y="3048"/>
                </a:lnTo>
                <a:lnTo>
                  <a:pt x="155625" y="1524"/>
                </a:lnTo>
                <a:lnTo>
                  <a:pt x="152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8" name="object 12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652706" y="4867465"/>
            <a:ext cx="71627" cy="120497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076759" y="4969674"/>
            <a:ext cx="94487" cy="117538"/>
          </a:xfrm>
          <a:prstGeom prst="rect">
            <a:avLst/>
          </a:prstGeom>
        </p:spPr>
      </p:pic>
      <p:sp>
        <p:nvSpPr>
          <p:cNvPr id="130" name="object 130"/>
          <p:cNvSpPr/>
          <p:nvPr/>
        </p:nvSpPr>
        <p:spPr>
          <a:xfrm>
            <a:off x="6293358" y="4890465"/>
            <a:ext cx="35560" cy="257810"/>
          </a:xfrm>
          <a:custGeom>
            <a:avLst/>
            <a:gdLst/>
            <a:ahLst/>
            <a:cxnLst/>
            <a:rect l="l" t="t" r="r" b="b"/>
            <a:pathLst>
              <a:path w="35560" h="257810">
                <a:moveTo>
                  <a:pt x="35052" y="0"/>
                </a:moveTo>
                <a:lnTo>
                  <a:pt x="0" y="0"/>
                </a:lnTo>
                <a:lnTo>
                  <a:pt x="0" y="10160"/>
                </a:lnTo>
                <a:lnTo>
                  <a:pt x="24384" y="10160"/>
                </a:lnTo>
                <a:lnTo>
                  <a:pt x="24384" y="247650"/>
                </a:lnTo>
                <a:lnTo>
                  <a:pt x="0" y="247650"/>
                </a:lnTo>
                <a:lnTo>
                  <a:pt x="0" y="257810"/>
                </a:lnTo>
                <a:lnTo>
                  <a:pt x="35052" y="257810"/>
                </a:lnTo>
                <a:lnTo>
                  <a:pt x="35052" y="247650"/>
                </a:lnTo>
                <a:lnTo>
                  <a:pt x="35052" y="10160"/>
                </a:lnTo>
                <a:lnTo>
                  <a:pt x="35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445846" y="4989486"/>
            <a:ext cx="170815" cy="59690"/>
          </a:xfrm>
          <a:custGeom>
            <a:avLst/>
            <a:gdLst/>
            <a:ahLst/>
            <a:cxnLst/>
            <a:rect l="l" t="t" r="r" b="b"/>
            <a:pathLst>
              <a:path w="170815" h="59689">
                <a:moveTo>
                  <a:pt x="167741" y="0"/>
                </a:moveTo>
                <a:lnTo>
                  <a:pt x="3047" y="0"/>
                </a:lnTo>
                <a:lnTo>
                  <a:pt x="0" y="1524"/>
                </a:lnTo>
                <a:lnTo>
                  <a:pt x="0" y="9144"/>
                </a:lnTo>
                <a:lnTo>
                  <a:pt x="3047" y="10668"/>
                </a:lnTo>
                <a:lnTo>
                  <a:pt x="85445" y="10668"/>
                </a:lnTo>
                <a:lnTo>
                  <a:pt x="167741" y="9144"/>
                </a:lnTo>
                <a:lnTo>
                  <a:pt x="170789" y="7620"/>
                </a:lnTo>
                <a:lnTo>
                  <a:pt x="170789" y="3048"/>
                </a:lnTo>
                <a:lnTo>
                  <a:pt x="167741" y="0"/>
                </a:lnTo>
                <a:close/>
              </a:path>
              <a:path w="170815" h="59689">
                <a:moveTo>
                  <a:pt x="169265" y="50380"/>
                </a:moveTo>
                <a:lnTo>
                  <a:pt x="0" y="50380"/>
                </a:lnTo>
                <a:lnTo>
                  <a:pt x="0" y="59524"/>
                </a:lnTo>
                <a:lnTo>
                  <a:pt x="170789" y="59524"/>
                </a:lnTo>
                <a:lnTo>
                  <a:pt x="170789" y="51904"/>
                </a:lnTo>
                <a:lnTo>
                  <a:pt x="169265" y="51904"/>
                </a:lnTo>
                <a:lnTo>
                  <a:pt x="169265" y="50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2" name="object 13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192672" y="4867465"/>
            <a:ext cx="71640" cy="120497"/>
          </a:xfrm>
          <a:prstGeom prst="rect">
            <a:avLst/>
          </a:prstGeom>
        </p:spPr>
      </p:pic>
      <p:pic>
        <p:nvPicPr>
          <p:cNvPr id="133" name="object 13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708178" y="4913185"/>
            <a:ext cx="73240" cy="174028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866864" y="4963579"/>
            <a:ext cx="96100" cy="111340"/>
          </a:xfrm>
          <a:prstGeom prst="rect">
            <a:avLst/>
          </a:prstGeom>
        </p:spPr>
      </p:pic>
      <p:grpSp>
        <p:nvGrpSpPr>
          <p:cNvPr id="135" name="object 135"/>
          <p:cNvGrpSpPr/>
          <p:nvPr/>
        </p:nvGrpSpPr>
        <p:grpSpPr>
          <a:xfrm>
            <a:off x="7060603" y="4890325"/>
            <a:ext cx="314325" cy="258445"/>
            <a:chOff x="7060603" y="4890325"/>
            <a:chExt cx="314325" cy="258445"/>
          </a:xfrm>
        </p:grpSpPr>
        <p:sp>
          <p:nvSpPr>
            <p:cNvPr id="136" name="object 136"/>
            <p:cNvSpPr/>
            <p:nvPr/>
          </p:nvSpPr>
          <p:spPr>
            <a:xfrm>
              <a:off x="7060603" y="4890325"/>
              <a:ext cx="62865" cy="258445"/>
            </a:xfrm>
            <a:custGeom>
              <a:avLst/>
              <a:gdLst/>
              <a:ahLst/>
              <a:cxnLst/>
              <a:rect l="l" t="t" r="r" b="b"/>
              <a:pathLst>
                <a:path w="62865" h="258445">
                  <a:moveTo>
                    <a:pt x="60960" y="0"/>
                  </a:moveTo>
                  <a:lnTo>
                    <a:pt x="53327" y="0"/>
                  </a:lnTo>
                  <a:lnTo>
                    <a:pt x="48755" y="4572"/>
                  </a:lnTo>
                  <a:lnTo>
                    <a:pt x="47231" y="4572"/>
                  </a:lnTo>
                  <a:lnTo>
                    <a:pt x="47231" y="6096"/>
                  </a:lnTo>
                  <a:lnTo>
                    <a:pt x="34396" y="19565"/>
                  </a:lnTo>
                  <a:lnTo>
                    <a:pt x="23418" y="34912"/>
                  </a:lnTo>
                  <a:lnTo>
                    <a:pt x="7607" y="71729"/>
                  </a:lnTo>
                  <a:lnTo>
                    <a:pt x="547" y="113986"/>
                  </a:lnTo>
                  <a:lnTo>
                    <a:pt x="0" y="129730"/>
                  </a:lnTo>
                  <a:lnTo>
                    <a:pt x="2879" y="167441"/>
                  </a:lnTo>
                  <a:lnTo>
                    <a:pt x="11614" y="200456"/>
                  </a:lnTo>
                  <a:lnTo>
                    <a:pt x="26349" y="228614"/>
                  </a:lnTo>
                  <a:lnTo>
                    <a:pt x="47231" y="251752"/>
                  </a:lnTo>
                  <a:lnTo>
                    <a:pt x="53327" y="257848"/>
                  </a:lnTo>
                  <a:lnTo>
                    <a:pt x="62471" y="257848"/>
                  </a:lnTo>
                  <a:lnTo>
                    <a:pt x="62471" y="254800"/>
                  </a:lnTo>
                  <a:lnTo>
                    <a:pt x="59436" y="251752"/>
                  </a:lnTo>
                  <a:lnTo>
                    <a:pt x="41666" y="228614"/>
                  </a:lnTo>
                  <a:lnTo>
                    <a:pt x="29332" y="200456"/>
                  </a:lnTo>
                  <a:lnTo>
                    <a:pt x="22143" y="167441"/>
                  </a:lnTo>
                  <a:lnTo>
                    <a:pt x="19812" y="129730"/>
                  </a:lnTo>
                  <a:lnTo>
                    <a:pt x="22143" y="91086"/>
                  </a:lnTo>
                  <a:lnTo>
                    <a:pt x="29332" y="57592"/>
                  </a:lnTo>
                  <a:lnTo>
                    <a:pt x="41666" y="29259"/>
                  </a:lnTo>
                  <a:lnTo>
                    <a:pt x="59436" y="6096"/>
                  </a:lnTo>
                  <a:lnTo>
                    <a:pt x="62471" y="3048"/>
                  </a:lnTo>
                  <a:lnTo>
                    <a:pt x="62471" y="1524"/>
                  </a:lnTo>
                  <a:lnTo>
                    <a:pt x="60960" y="1524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50506" y="4911661"/>
              <a:ext cx="102209" cy="172504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80236" y="4969675"/>
              <a:ext cx="94500" cy="117538"/>
            </a:xfrm>
            <a:prstGeom prst="rect">
              <a:avLst/>
            </a:prstGeom>
          </p:spPr>
        </p:pic>
      </p:grpSp>
      <p:pic>
        <p:nvPicPr>
          <p:cNvPr id="139" name="object 13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460170" y="4933099"/>
            <a:ext cx="170878" cy="172402"/>
          </a:xfrm>
          <a:prstGeom prst="rect">
            <a:avLst/>
          </a:prstGeom>
        </p:spPr>
      </p:pic>
      <p:grpSp>
        <p:nvGrpSpPr>
          <p:cNvPr id="140" name="object 140"/>
          <p:cNvGrpSpPr/>
          <p:nvPr/>
        </p:nvGrpSpPr>
        <p:grpSpPr>
          <a:xfrm>
            <a:off x="7725638" y="4890325"/>
            <a:ext cx="183515" cy="258445"/>
            <a:chOff x="7725638" y="4890325"/>
            <a:chExt cx="183515" cy="258445"/>
          </a:xfrm>
        </p:grpSpPr>
        <p:pic>
          <p:nvPicPr>
            <p:cNvPr id="141" name="object 14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725638" y="4911661"/>
              <a:ext cx="88379" cy="172504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7847647" y="4890325"/>
              <a:ext cx="60960" cy="258445"/>
            </a:xfrm>
            <a:custGeom>
              <a:avLst/>
              <a:gdLst/>
              <a:ahLst/>
              <a:cxnLst/>
              <a:rect l="l" t="t" r="r" b="b"/>
              <a:pathLst>
                <a:path w="60959" h="258445">
                  <a:moveTo>
                    <a:pt x="762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24" y="6096"/>
                  </a:lnTo>
                  <a:lnTo>
                    <a:pt x="19526" y="29259"/>
                  </a:lnTo>
                  <a:lnTo>
                    <a:pt x="32385" y="57592"/>
                  </a:lnTo>
                  <a:lnTo>
                    <a:pt x="40100" y="91086"/>
                  </a:lnTo>
                  <a:lnTo>
                    <a:pt x="42672" y="129730"/>
                  </a:lnTo>
                  <a:lnTo>
                    <a:pt x="40100" y="167441"/>
                  </a:lnTo>
                  <a:lnTo>
                    <a:pt x="32385" y="200456"/>
                  </a:lnTo>
                  <a:lnTo>
                    <a:pt x="19526" y="228614"/>
                  </a:lnTo>
                  <a:lnTo>
                    <a:pt x="1524" y="251752"/>
                  </a:lnTo>
                  <a:lnTo>
                    <a:pt x="0" y="253276"/>
                  </a:lnTo>
                  <a:lnTo>
                    <a:pt x="0" y="257848"/>
                  </a:lnTo>
                  <a:lnTo>
                    <a:pt x="7620" y="257848"/>
                  </a:lnTo>
                  <a:lnTo>
                    <a:pt x="10668" y="254800"/>
                  </a:lnTo>
                  <a:lnTo>
                    <a:pt x="12192" y="254800"/>
                  </a:lnTo>
                  <a:lnTo>
                    <a:pt x="37719" y="222973"/>
                  </a:lnTo>
                  <a:lnTo>
                    <a:pt x="53340" y="186118"/>
                  </a:lnTo>
                  <a:lnTo>
                    <a:pt x="60412" y="144541"/>
                  </a:lnTo>
                  <a:lnTo>
                    <a:pt x="60960" y="129730"/>
                  </a:lnTo>
                  <a:lnTo>
                    <a:pt x="58102" y="91086"/>
                  </a:lnTo>
                  <a:lnTo>
                    <a:pt x="49530" y="57592"/>
                  </a:lnTo>
                  <a:lnTo>
                    <a:pt x="35242" y="29259"/>
                  </a:lnTo>
                  <a:lnTo>
                    <a:pt x="15240" y="6096"/>
                  </a:lnTo>
                  <a:lnTo>
                    <a:pt x="10668" y="304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3" name="object 143"/>
          <p:cNvSpPr/>
          <p:nvPr/>
        </p:nvSpPr>
        <p:spPr>
          <a:xfrm>
            <a:off x="1090422" y="5447258"/>
            <a:ext cx="85725" cy="260985"/>
          </a:xfrm>
          <a:custGeom>
            <a:avLst/>
            <a:gdLst/>
            <a:ahLst/>
            <a:cxnLst/>
            <a:rect l="l" t="t" r="r" b="b"/>
            <a:pathLst>
              <a:path w="85725" h="260985">
                <a:moveTo>
                  <a:pt x="83908" y="0"/>
                </a:moveTo>
                <a:lnTo>
                  <a:pt x="80873" y="0"/>
                </a:lnTo>
                <a:lnTo>
                  <a:pt x="72850" y="762"/>
                </a:lnTo>
                <a:lnTo>
                  <a:pt x="64535" y="1285"/>
                </a:lnTo>
                <a:lnTo>
                  <a:pt x="25908" y="4572"/>
                </a:lnTo>
                <a:lnTo>
                  <a:pt x="24384" y="4572"/>
                </a:lnTo>
                <a:lnTo>
                  <a:pt x="22859" y="7619"/>
                </a:lnTo>
                <a:lnTo>
                  <a:pt x="21336" y="12192"/>
                </a:lnTo>
                <a:lnTo>
                  <a:pt x="21336" y="18287"/>
                </a:lnTo>
                <a:lnTo>
                  <a:pt x="22859" y="19812"/>
                </a:lnTo>
                <a:lnTo>
                  <a:pt x="25908" y="21336"/>
                </a:lnTo>
                <a:lnTo>
                  <a:pt x="42671" y="21336"/>
                </a:lnTo>
                <a:lnTo>
                  <a:pt x="44196" y="22860"/>
                </a:lnTo>
                <a:lnTo>
                  <a:pt x="47243" y="22860"/>
                </a:lnTo>
                <a:lnTo>
                  <a:pt x="47243" y="25996"/>
                </a:lnTo>
                <a:lnTo>
                  <a:pt x="48768" y="27520"/>
                </a:lnTo>
                <a:lnTo>
                  <a:pt x="48768" y="29044"/>
                </a:lnTo>
                <a:lnTo>
                  <a:pt x="1524" y="218211"/>
                </a:lnTo>
                <a:lnTo>
                  <a:pt x="0" y="219735"/>
                </a:lnTo>
                <a:lnTo>
                  <a:pt x="0" y="224307"/>
                </a:lnTo>
                <a:lnTo>
                  <a:pt x="21907" y="258686"/>
                </a:lnTo>
                <a:lnTo>
                  <a:pt x="36575" y="260985"/>
                </a:lnTo>
                <a:lnTo>
                  <a:pt x="38100" y="260985"/>
                </a:lnTo>
                <a:lnTo>
                  <a:pt x="41147" y="259461"/>
                </a:lnTo>
                <a:lnTo>
                  <a:pt x="42671" y="259461"/>
                </a:lnTo>
                <a:lnTo>
                  <a:pt x="50401" y="256873"/>
                </a:lnTo>
                <a:lnTo>
                  <a:pt x="57575" y="251409"/>
                </a:lnTo>
                <a:lnTo>
                  <a:pt x="60941" y="247167"/>
                </a:lnTo>
                <a:lnTo>
                  <a:pt x="35052" y="247167"/>
                </a:lnTo>
                <a:lnTo>
                  <a:pt x="35052" y="245643"/>
                </a:lnTo>
                <a:lnTo>
                  <a:pt x="32003" y="244119"/>
                </a:lnTo>
                <a:lnTo>
                  <a:pt x="28956" y="239547"/>
                </a:lnTo>
                <a:lnTo>
                  <a:pt x="28956" y="231927"/>
                </a:lnTo>
                <a:lnTo>
                  <a:pt x="30480" y="230403"/>
                </a:lnTo>
                <a:lnTo>
                  <a:pt x="30480" y="225831"/>
                </a:lnTo>
                <a:lnTo>
                  <a:pt x="32194" y="217019"/>
                </a:lnTo>
                <a:lnTo>
                  <a:pt x="37338" y="195340"/>
                </a:lnTo>
                <a:lnTo>
                  <a:pt x="45910" y="161071"/>
                </a:lnTo>
                <a:lnTo>
                  <a:pt x="57912" y="114490"/>
                </a:lnTo>
                <a:lnTo>
                  <a:pt x="69972" y="67245"/>
                </a:lnTo>
                <a:lnTo>
                  <a:pt x="78574" y="33013"/>
                </a:lnTo>
                <a:lnTo>
                  <a:pt x="83729" y="11659"/>
                </a:lnTo>
                <a:lnTo>
                  <a:pt x="85331" y="3619"/>
                </a:lnTo>
                <a:lnTo>
                  <a:pt x="85445" y="1524"/>
                </a:lnTo>
                <a:lnTo>
                  <a:pt x="83908" y="0"/>
                </a:lnTo>
                <a:close/>
              </a:path>
              <a:path w="85725" h="260985">
                <a:moveTo>
                  <a:pt x="71716" y="199923"/>
                </a:moveTo>
                <a:lnTo>
                  <a:pt x="64109" y="199923"/>
                </a:lnTo>
                <a:lnTo>
                  <a:pt x="64109" y="202971"/>
                </a:lnTo>
                <a:lnTo>
                  <a:pt x="62572" y="207543"/>
                </a:lnTo>
                <a:lnTo>
                  <a:pt x="57949" y="221854"/>
                </a:lnTo>
                <a:lnTo>
                  <a:pt x="53351" y="232879"/>
                </a:lnTo>
                <a:lnTo>
                  <a:pt x="48769" y="240761"/>
                </a:lnTo>
                <a:lnTo>
                  <a:pt x="44196" y="245643"/>
                </a:lnTo>
                <a:lnTo>
                  <a:pt x="41147" y="245643"/>
                </a:lnTo>
                <a:lnTo>
                  <a:pt x="39624" y="247167"/>
                </a:lnTo>
                <a:lnTo>
                  <a:pt x="60941" y="247167"/>
                </a:lnTo>
                <a:lnTo>
                  <a:pt x="64178" y="243087"/>
                </a:lnTo>
                <a:lnTo>
                  <a:pt x="70192" y="231927"/>
                </a:lnTo>
                <a:lnTo>
                  <a:pt x="73240" y="222783"/>
                </a:lnTo>
                <a:lnTo>
                  <a:pt x="74764" y="216687"/>
                </a:lnTo>
                <a:lnTo>
                  <a:pt x="77812" y="209067"/>
                </a:lnTo>
                <a:lnTo>
                  <a:pt x="77812" y="201447"/>
                </a:lnTo>
                <a:lnTo>
                  <a:pt x="74764" y="201447"/>
                </a:lnTo>
                <a:lnTo>
                  <a:pt x="71716" y="199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4" name="object 144"/>
          <p:cNvGrpSpPr/>
          <p:nvPr/>
        </p:nvGrpSpPr>
        <p:grpSpPr>
          <a:xfrm>
            <a:off x="3123717" y="5427446"/>
            <a:ext cx="508000" cy="369570"/>
            <a:chOff x="3123717" y="5427446"/>
            <a:chExt cx="508000" cy="369570"/>
          </a:xfrm>
        </p:grpSpPr>
        <p:pic>
          <p:nvPicPr>
            <p:cNvPr id="145" name="object 14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14991" y="5540311"/>
              <a:ext cx="207454" cy="167932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3123717" y="5427446"/>
              <a:ext cx="508000" cy="369570"/>
            </a:xfrm>
            <a:custGeom>
              <a:avLst/>
              <a:gdLst/>
              <a:ahLst/>
              <a:cxnLst/>
              <a:rect l="l" t="t" r="r" b="b"/>
              <a:pathLst>
                <a:path w="508000" h="369570">
                  <a:moveTo>
                    <a:pt x="69703" y="213639"/>
                  </a:moveTo>
                  <a:lnTo>
                    <a:pt x="33528" y="213639"/>
                  </a:lnTo>
                  <a:lnTo>
                    <a:pt x="68783" y="290887"/>
                  </a:lnTo>
                  <a:lnTo>
                    <a:pt x="93364" y="344316"/>
                  </a:lnTo>
                  <a:lnTo>
                    <a:pt x="105257" y="369277"/>
                  </a:lnTo>
                  <a:lnTo>
                    <a:pt x="114401" y="369277"/>
                  </a:lnTo>
                  <a:lnTo>
                    <a:pt x="115925" y="367753"/>
                  </a:lnTo>
                  <a:lnTo>
                    <a:pt x="136549" y="324993"/>
                  </a:lnTo>
                  <a:lnTo>
                    <a:pt x="120497" y="324993"/>
                  </a:lnTo>
                  <a:lnTo>
                    <a:pt x="69703" y="213639"/>
                  </a:lnTo>
                  <a:close/>
                </a:path>
                <a:path w="508000" h="369570">
                  <a:moveTo>
                    <a:pt x="282130" y="0"/>
                  </a:moveTo>
                  <a:lnTo>
                    <a:pt x="279095" y="0"/>
                  </a:lnTo>
                  <a:lnTo>
                    <a:pt x="276034" y="3048"/>
                  </a:lnTo>
                  <a:lnTo>
                    <a:pt x="274510" y="6096"/>
                  </a:lnTo>
                  <a:lnTo>
                    <a:pt x="271319" y="11860"/>
                  </a:lnTo>
                  <a:lnTo>
                    <a:pt x="263842" y="27062"/>
                  </a:lnTo>
                  <a:lnTo>
                    <a:pt x="234886" y="86956"/>
                  </a:lnTo>
                  <a:lnTo>
                    <a:pt x="215642" y="126998"/>
                  </a:lnTo>
                  <a:lnTo>
                    <a:pt x="196708" y="166876"/>
                  </a:lnTo>
                  <a:lnTo>
                    <a:pt x="177791" y="206466"/>
                  </a:lnTo>
                  <a:lnTo>
                    <a:pt x="158597" y="245643"/>
                  </a:lnTo>
                  <a:lnTo>
                    <a:pt x="142357" y="279944"/>
                  </a:lnTo>
                  <a:lnTo>
                    <a:pt x="130403" y="304787"/>
                  </a:lnTo>
                  <a:lnTo>
                    <a:pt x="123021" y="319895"/>
                  </a:lnTo>
                  <a:lnTo>
                    <a:pt x="120497" y="324993"/>
                  </a:lnTo>
                  <a:lnTo>
                    <a:pt x="136549" y="324993"/>
                  </a:lnTo>
                  <a:lnTo>
                    <a:pt x="202793" y="187642"/>
                  </a:lnTo>
                  <a:lnTo>
                    <a:pt x="285178" y="15240"/>
                  </a:lnTo>
                  <a:lnTo>
                    <a:pt x="282130" y="15240"/>
                  </a:lnTo>
                  <a:lnTo>
                    <a:pt x="282130" y="0"/>
                  </a:lnTo>
                  <a:close/>
                </a:path>
                <a:path w="508000" h="369570">
                  <a:moveTo>
                    <a:pt x="54876" y="181546"/>
                  </a:moveTo>
                  <a:lnTo>
                    <a:pt x="50304" y="181546"/>
                  </a:lnTo>
                  <a:lnTo>
                    <a:pt x="44392" y="186320"/>
                  </a:lnTo>
                  <a:lnTo>
                    <a:pt x="25908" y="201447"/>
                  </a:lnTo>
                  <a:lnTo>
                    <a:pt x="15025" y="209472"/>
                  </a:lnTo>
                  <a:lnTo>
                    <a:pt x="7429" y="215353"/>
                  </a:lnTo>
                  <a:lnTo>
                    <a:pt x="2976" y="219235"/>
                  </a:lnTo>
                  <a:lnTo>
                    <a:pt x="1524" y="221259"/>
                  </a:lnTo>
                  <a:lnTo>
                    <a:pt x="0" y="221259"/>
                  </a:lnTo>
                  <a:lnTo>
                    <a:pt x="0" y="224307"/>
                  </a:lnTo>
                  <a:lnTo>
                    <a:pt x="1524" y="225831"/>
                  </a:lnTo>
                  <a:lnTo>
                    <a:pt x="4572" y="227355"/>
                  </a:lnTo>
                  <a:lnTo>
                    <a:pt x="7632" y="230403"/>
                  </a:lnTo>
                  <a:lnTo>
                    <a:pt x="9143" y="230403"/>
                  </a:lnTo>
                  <a:lnTo>
                    <a:pt x="33528" y="213639"/>
                  </a:lnTo>
                  <a:lnTo>
                    <a:pt x="69703" y="213639"/>
                  </a:lnTo>
                  <a:lnTo>
                    <a:pt x="56387" y="184594"/>
                  </a:lnTo>
                  <a:lnTo>
                    <a:pt x="54876" y="181546"/>
                  </a:lnTo>
                  <a:close/>
                </a:path>
                <a:path w="508000" h="369570">
                  <a:moveTo>
                    <a:pt x="507974" y="0"/>
                  </a:moveTo>
                  <a:lnTo>
                    <a:pt x="282130" y="0"/>
                  </a:lnTo>
                  <a:lnTo>
                    <a:pt x="282130" y="15240"/>
                  </a:lnTo>
                  <a:lnTo>
                    <a:pt x="507974" y="15240"/>
                  </a:lnTo>
                  <a:lnTo>
                    <a:pt x="5079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7" name="object 14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085207" y="5540311"/>
            <a:ext cx="207454" cy="167932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994362" y="5540311"/>
            <a:ext cx="150977" cy="167932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152638" y="5540311"/>
            <a:ext cx="207454" cy="167932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9157906" y="5427446"/>
            <a:ext cx="498475" cy="369570"/>
            <a:chOff x="9157906" y="5427446"/>
            <a:chExt cx="498475" cy="369570"/>
          </a:xfrm>
        </p:grpSpPr>
        <p:pic>
          <p:nvPicPr>
            <p:cNvPr id="151" name="object 15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444608" y="5540311"/>
              <a:ext cx="205930" cy="167932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9157906" y="5427446"/>
              <a:ext cx="498475" cy="369570"/>
            </a:xfrm>
            <a:custGeom>
              <a:avLst/>
              <a:gdLst/>
              <a:ahLst/>
              <a:cxnLst/>
              <a:rect l="l" t="t" r="r" b="b"/>
              <a:pathLst>
                <a:path w="498475" h="369570">
                  <a:moveTo>
                    <a:pt x="69701" y="213639"/>
                  </a:moveTo>
                  <a:lnTo>
                    <a:pt x="32003" y="213639"/>
                  </a:lnTo>
                  <a:lnTo>
                    <a:pt x="67868" y="290887"/>
                  </a:lnTo>
                  <a:lnTo>
                    <a:pt x="92525" y="344316"/>
                  </a:lnTo>
                  <a:lnTo>
                    <a:pt x="103733" y="369277"/>
                  </a:lnTo>
                  <a:lnTo>
                    <a:pt x="114388" y="369277"/>
                  </a:lnTo>
                  <a:lnTo>
                    <a:pt x="115912" y="367753"/>
                  </a:lnTo>
                  <a:lnTo>
                    <a:pt x="136560" y="324993"/>
                  </a:lnTo>
                  <a:lnTo>
                    <a:pt x="120484" y="324993"/>
                  </a:lnTo>
                  <a:lnTo>
                    <a:pt x="69701" y="213639"/>
                  </a:lnTo>
                  <a:close/>
                </a:path>
                <a:path w="498475" h="369570">
                  <a:moveTo>
                    <a:pt x="280606" y="0"/>
                  </a:moveTo>
                  <a:lnTo>
                    <a:pt x="277558" y="0"/>
                  </a:lnTo>
                  <a:lnTo>
                    <a:pt x="274510" y="6096"/>
                  </a:lnTo>
                  <a:lnTo>
                    <a:pt x="271319" y="11860"/>
                  </a:lnTo>
                  <a:lnTo>
                    <a:pt x="263842" y="27062"/>
                  </a:lnTo>
                  <a:lnTo>
                    <a:pt x="196168" y="166876"/>
                  </a:lnTo>
                  <a:lnTo>
                    <a:pt x="177156" y="206466"/>
                  </a:lnTo>
                  <a:lnTo>
                    <a:pt x="158584" y="245643"/>
                  </a:lnTo>
                  <a:lnTo>
                    <a:pt x="141701" y="279944"/>
                  </a:lnTo>
                  <a:lnTo>
                    <a:pt x="129819" y="304787"/>
                  </a:lnTo>
                  <a:lnTo>
                    <a:pt x="122794" y="319895"/>
                  </a:lnTo>
                  <a:lnTo>
                    <a:pt x="120484" y="324993"/>
                  </a:lnTo>
                  <a:lnTo>
                    <a:pt x="136560" y="324993"/>
                  </a:lnTo>
                  <a:lnTo>
                    <a:pt x="202882" y="187642"/>
                  </a:lnTo>
                  <a:lnTo>
                    <a:pt x="285178" y="15240"/>
                  </a:lnTo>
                  <a:lnTo>
                    <a:pt x="280606" y="15240"/>
                  </a:lnTo>
                  <a:lnTo>
                    <a:pt x="280606" y="0"/>
                  </a:lnTo>
                  <a:close/>
                </a:path>
                <a:path w="498475" h="369570">
                  <a:moveTo>
                    <a:pt x="54863" y="181546"/>
                  </a:moveTo>
                  <a:lnTo>
                    <a:pt x="50291" y="181546"/>
                  </a:lnTo>
                  <a:lnTo>
                    <a:pt x="48625" y="182714"/>
                  </a:lnTo>
                  <a:lnTo>
                    <a:pt x="43814" y="186320"/>
                  </a:lnTo>
                  <a:lnTo>
                    <a:pt x="36147" y="192513"/>
                  </a:lnTo>
                  <a:lnTo>
                    <a:pt x="25907" y="201447"/>
                  </a:lnTo>
                  <a:lnTo>
                    <a:pt x="15001" y="209472"/>
                  </a:lnTo>
                  <a:lnTo>
                    <a:pt x="7239" y="215353"/>
                  </a:lnTo>
                  <a:lnTo>
                    <a:pt x="2333" y="219235"/>
                  </a:lnTo>
                  <a:lnTo>
                    <a:pt x="0" y="221259"/>
                  </a:lnTo>
                  <a:lnTo>
                    <a:pt x="0" y="224307"/>
                  </a:lnTo>
                  <a:lnTo>
                    <a:pt x="3048" y="227355"/>
                  </a:lnTo>
                  <a:lnTo>
                    <a:pt x="6096" y="228879"/>
                  </a:lnTo>
                  <a:lnTo>
                    <a:pt x="7620" y="230403"/>
                  </a:lnTo>
                  <a:lnTo>
                    <a:pt x="9144" y="230403"/>
                  </a:lnTo>
                  <a:lnTo>
                    <a:pt x="32003" y="213639"/>
                  </a:lnTo>
                  <a:lnTo>
                    <a:pt x="69701" y="213639"/>
                  </a:lnTo>
                  <a:lnTo>
                    <a:pt x="56387" y="184594"/>
                  </a:lnTo>
                  <a:lnTo>
                    <a:pt x="54863" y="181546"/>
                  </a:lnTo>
                  <a:close/>
                </a:path>
                <a:path w="498475" h="369570">
                  <a:moveTo>
                    <a:pt x="498157" y="0"/>
                  </a:moveTo>
                  <a:lnTo>
                    <a:pt x="280606" y="0"/>
                  </a:lnTo>
                  <a:lnTo>
                    <a:pt x="280606" y="15240"/>
                  </a:lnTo>
                  <a:lnTo>
                    <a:pt x="498157" y="15240"/>
                  </a:lnTo>
                  <a:lnTo>
                    <a:pt x="498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/>
          <p:cNvSpPr/>
          <p:nvPr/>
        </p:nvSpPr>
        <p:spPr>
          <a:xfrm>
            <a:off x="3916870" y="5911126"/>
            <a:ext cx="255270" cy="267335"/>
          </a:xfrm>
          <a:custGeom>
            <a:avLst/>
            <a:gdLst/>
            <a:ahLst/>
            <a:cxnLst/>
            <a:rect l="l" t="t" r="r" b="b"/>
            <a:pathLst>
              <a:path w="255270" h="267335">
                <a:moveTo>
                  <a:pt x="175361" y="0"/>
                </a:moveTo>
                <a:lnTo>
                  <a:pt x="150964" y="0"/>
                </a:lnTo>
                <a:lnTo>
                  <a:pt x="128627" y="4025"/>
                </a:lnTo>
                <a:lnTo>
                  <a:pt x="86205" y="22968"/>
                </a:lnTo>
                <a:lnTo>
                  <a:pt x="54101" y="48285"/>
                </a:lnTo>
                <a:lnTo>
                  <a:pt x="26360" y="81567"/>
                </a:lnTo>
                <a:lnTo>
                  <a:pt x="5167" y="127976"/>
                </a:lnTo>
                <a:lnTo>
                  <a:pt x="0" y="152590"/>
                </a:lnTo>
                <a:lnTo>
                  <a:pt x="119" y="170866"/>
                </a:lnTo>
                <a:lnTo>
                  <a:pt x="6857" y="210580"/>
                </a:lnTo>
                <a:lnTo>
                  <a:pt x="41744" y="253536"/>
                </a:lnTo>
                <a:lnTo>
                  <a:pt x="93052" y="267080"/>
                </a:lnTo>
                <a:lnTo>
                  <a:pt x="113342" y="265626"/>
                </a:lnTo>
                <a:lnTo>
                  <a:pt x="133062" y="261162"/>
                </a:lnTo>
                <a:lnTo>
                  <a:pt x="152208" y="253536"/>
                </a:lnTo>
                <a:lnTo>
                  <a:pt x="152671" y="253263"/>
                </a:lnTo>
                <a:lnTo>
                  <a:pt x="91528" y="253263"/>
                </a:lnTo>
                <a:lnTo>
                  <a:pt x="79349" y="250215"/>
                </a:lnTo>
                <a:lnTo>
                  <a:pt x="50291" y="224307"/>
                </a:lnTo>
                <a:lnTo>
                  <a:pt x="39624" y="180022"/>
                </a:lnTo>
                <a:lnTo>
                  <a:pt x="40243" y="163115"/>
                </a:lnTo>
                <a:lnTo>
                  <a:pt x="51815" y="112966"/>
                </a:lnTo>
                <a:lnTo>
                  <a:pt x="72218" y="68503"/>
                </a:lnTo>
                <a:lnTo>
                  <a:pt x="100672" y="36664"/>
                </a:lnTo>
                <a:lnTo>
                  <a:pt x="143344" y="15239"/>
                </a:lnTo>
                <a:lnTo>
                  <a:pt x="147929" y="15239"/>
                </a:lnTo>
                <a:lnTo>
                  <a:pt x="152488" y="13715"/>
                </a:lnTo>
                <a:lnTo>
                  <a:pt x="212257" y="13715"/>
                </a:lnTo>
                <a:lnTo>
                  <a:pt x="207252" y="10298"/>
                </a:lnTo>
                <a:lnTo>
                  <a:pt x="191962" y="3716"/>
                </a:lnTo>
                <a:lnTo>
                  <a:pt x="175361" y="0"/>
                </a:lnTo>
                <a:close/>
              </a:path>
              <a:path w="255270" h="267335">
                <a:moveTo>
                  <a:pt x="212257" y="13715"/>
                </a:moveTo>
                <a:lnTo>
                  <a:pt x="164693" y="13715"/>
                </a:lnTo>
                <a:lnTo>
                  <a:pt x="169252" y="15239"/>
                </a:lnTo>
                <a:lnTo>
                  <a:pt x="179246" y="18384"/>
                </a:lnTo>
                <a:lnTo>
                  <a:pt x="188544" y="23252"/>
                </a:lnTo>
                <a:lnTo>
                  <a:pt x="213360" y="58762"/>
                </a:lnTo>
                <a:lnTo>
                  <a:pt x="216598" y="83908"/>
                </a:lnTo>
                <a:lnTo>
                  <a:pt x="216003" y="97069"/>
                </a:lnTo>
                <a:lnTo>
                  <a:pt x="205930" y="143446"/>
                </a:lnTo>
                <a:lnTo>
                  <a:pt x="179590" y="200483"/>
                </a:lnTo>
                <a:lnTo>
                  <a:pt x="141820" y="238023"/>
                </a:lnTo>
                <a:lnTo>
                  <a:pt x="97624" y="253263"/>
                </a:lnTo>
                <a:lnTo>
                  <a:pt x="152671" y="253263"/>
                </a:lnTo>
                <a:lnTo>
                  <a:pt x="186004" y="232617"/>
                </a:lnTo>
                <a:lnTo>
                  <a:pt x="222694" y="193827"/>
                </a:lnTo>
                <a:lnTo>
                  <a:pt x="246697" y="147635"/>
                </a:lnTo>
                <a:lnTo>
                  <a:pt x="254698" y="99148"/>
                </a:lnTo>
                <a:lnTo>
                  <a:pt x="253293" y="79455"/>
                </a:lnTo>
                <a:lnTo>
                  <a:pt x="249174" y="61620"/>
                </a:lnTo>
                <a:lnTo>
                  <a:pt x="242482" y="45785"/>
                </a:lnTo>
                <a:lnTo>
                  <a:pt x="233362" y="32092"/>
                </a:lnTo>
                <a:lnTo>
                  <a:pt x="221097" y="19754"/>
                </a:lnTo>
                <a:lnTo>
                  <a:pt x="21225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4" name="object 154"/>
          <p:cNvGrpSpPr/>
          <p:nvPr/>
        </p:nvGrpSpPr>
        <p:grpSpPr>
          <a:xfrm>
            <a:off x="4224997" y="5894361"/>
            <a:ext cx="323850" cy="369570"/>
            <a:chOff x="4224997" y="5894361"/>
            <a:chExt cx="323850" cy="369570"/>
          </a:xfrm>
        </p:grpSpPr>
        <p:sp>
          <p:nvSpPr>
            <p:cNvPr id="155" name="object 155"/>
            <p:cNvSpPr/>
            <p:nvPr/>
          </p:nvSpPr>
          <p:spPr>
            <a:xfrm>
              <a:off x="4224997" y="5894361"/>
              <a:ext cx="88900" cy="369570"/>
            </a:xfrm>
            <a:custGeom>
              <a:avLst/>
              <a:gdLst/>
              <a:ahLst/>
              <a:cxnLst/>
              <a:rect l="l" t="t" r="r" b="b"/>
              <a:pathLst>
                <a:path w="88900" h="369570">
                  <a:moveTo>
                    <a:pt x="86867" y="0"/>
                  </a:moveTo>
                  <a:lnTo>
                    <a:pt x="76200" y="0"/>
                  </a:lnTo>
                  <a:lnTo>
                    <a:pt x="74675" y="1524"/>
                  </a:lnTo>
                  <a:lnTo>
                    <a:pt x="71640" y="3048"/>
                  </a:lnTo>
                  <a:lnTo>
                    <a:pt x="70103" y="4572"/>
                  </a:lnTo>
                  <a:lnTo>
                    <a:pt x="68579" y="7620"/>
                  </a:lnTo>
                  <a:lnTo>
                    <a:pt x="65531" y="7620"/>
                  </a:lnTo>
                  <a:lnTo>
                    <a:pt x="32385" y="49193"/>
                  </a:lnTo>
                  <a:lnTo>
                    <a:pt x="10667" y="102196"/>
                  </a:lnTo>
                  <a:lnTo>
                    <a:pt x="2476" y="141147"/>
                  </a:lnTo>
                  <a:lnTo>
                    <a:pt x="0" y="184594"/>
                  </a:lnTo>
                  <a:lnTo>
                    <a:pt x="4024" y="238407"/>
                  </a:lnTo>
                  <a:lnTo>
                    <a:pt x="16192" y="285508"/>
                  </a:lnTo>
                  <a:lnTo>
                    <a:pt x="36647" y="326037"/>
                  </a:lnTo>
                  <a:lnTo>
                    <a:pt x="65531" y="360133"/>
                  </a:lnTo>
                  <a:lnTo>
                    <a:pt x="71640" y="364705"/>
                  </a:lnTo>
                  <a:lnTo>
                    <a:pt x="76200" y="369277"/>
                  </a:lnTo>
                  <a:lnTo>
                    <a:pt x="85343" y="369277"/>
                  </a:lnTo>
                  <a:lnTo>
                    <a:pt x="88391" y="367753"/>
                  </a:lnTo>
                  <a:lnTo>
                    <a:pt x="88391" y="364705"/>
                  </a:lnTo>
                  <a:lnTo>
                    <a:pt x="83819" y="360133"/>
                  </a:lnTo>
                  <a:lnTo>
                    <a:pt x="58935" y="326037"/>
                  </a:lnTo>
                  <a:lnTo>
                    <a:pt x="41338" y="285508"/>
                  </a:lnTo>
                  <a:lnTo>
                    <a:pt x="30884" y="238407"/>
                  </a:lnTo>
                  <a:lnTo>
                    <a:pt x="27431" y="184594"/>
                  </a:lnTo>
                  <a:lnTo>
                    <a:pt x="30884" y="129908"/>
                  </a:lnTo>
                  <a:lnTo>
                    <a:pt x="41338" y="82386"/>
                  </a:lnTo>
                  <a:lnTo>
                    <a:pt x="58935" y="41724"/>
                  </a:lnTo>
                  <a:lnTo>
                    <a:pt x="83819" y="7620"/>
                  </a:lnTo>
                  <a:lnTo>
                    <a:pt x="86867" y="6096"/>
                  </a:lnTo>
                  <a:lnTo>
                    <a:pt x="88391" y="3048"/>
                  </a:lnTo>
                  <a:lnTo>
                    <a:pt x="88391" y="1524"/>
                  </a:lnTo>
                  <a:lnTo>
                    <a:pt x="86867" y="1524"/>
                  </a:lnTo>
                  <a:lnTo>
                    <a:pt x="868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6" name="object 15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340923" y="6007226"/>
              <a:ext cx="207454" cy="167932"/>
            </a:xfrm>
            <a:prstGeom prst="rect">
              <a:avLst/>
            </a:prstGeom>
          </p:spPr>
        </p:pic>
      </p:grpSp>
      <p:grpSp>
        <p:nvGrpSpPr>
          <p:cNvPr id="157" name="object 157"/>
          <p:cNvGrpSpPr/>
          <p:nvPr/>
        </p:nvGrpSpPr>
        <p:grpSpPr>
          <a:xfrm>
            <a:off x="4581905" y="5885218"/>
            <a:ext cx="610235" cy="378460"/>
            <a:chOff x="4581905" y="5885218"/>
            <a:chExt cx="610235" cy="378460"/>
          </a:xfrm>
        </p:grpSpPr>
        <p:sp>
          <p:nvSpPr>
            <p:cNvPr id="158" name="object 158"/>
            <p:cNvSpPr/>
            <p:nvPr/>
          </p:nvSpPr>
          <p:spPr>
            <a:xfrm>
              <a:off x="5105107" y="5894362"/>
              <a:ext cx="86995" cy="369570"/>
            </a:xfrm>
            <a:custGeom>
              <a:avLst/>
              <a:gdLst/>
              <a:ahLst/>
              <a:cxnLst/>
              <a:rect l="l" t="t" r="r" b="b"/>
              <a:pathLst>
                <a:path w="86995" h="369570">
                  <a:moveTo>
                    <a:pt x="10680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536" y="6096"/>
                  </a:lnTo>
                  <a:lnTo>
                    <a:pt x="3048" y="9144"/>
                  </a:lnTo>
                  <a:lnTo>
                    <a:pt x="28170" y="42367"/>
                  </a:lnTo>
                  <a:lnTo>
                    <a:pt x="46291" y="82576"/>
                  </a:lnTo>
                  <a:lnTo>
                    <a:pt x="57269" y="129932"/>
                  </a:lnTo>
                  <a:lnTo>
                    <a:pt x="60960" y="184594"/>
                  </a:lnTo>
                  <a:lnTo>
                    <a:pt x="57269" y="238622"/>
                  </a:lnTo>
                  <a:lnTo>
                    <a:pt x="46291" y="286080"/>
                  </a:lnTo>
                  <a:lnTo>
                    <a:pt x="28170" y="326680"/>
                  </a:lnTo>
                  <a:lnTo>
                    <a:pt x="3048" y="360133"/>
                  </a:lnTo>
                  <a:lnTo>
                    <a:pt x="1536" y="363181"/>
                  </a:lnTo>
                  <a:lnTo>
                    <a:pt x="0" y="364705"/>
                  </a:lnTo>
                  <a:lnTo>
                    <a:pt x="0" y="367753"/>
                  </a:lnTo>
                  <a:lnTo>
                    <a:pt x="1536" y="367753"/>
                  </a:lnTo>
                  <a:lnTo>
                    <a:pt x="3048" y="369277"/>
                  </a:lnTo>
                  <a:lnTo>
                    <a:pt x="10680" y="369277"/>
                  </a:lnTo>
                  <a:lnTo>
                    <a:pt x="12204" y="367753"/>
                  </a:lnTo>
                  <a:lnTo>
                    <a:pt x="12204" y="366229"/>
                  </a:lnTo>
                  <a:lnTo>
                    <a:pt x="15240" y="364705"/>
                  </a:lnTo>
                  <a:lnTo>
                    <a:pt x="16764" y="363181"/>
                  </a:lnTo>
                  <a:lnTo>
                    <a:pt x="19824" y="361657"/>
                  </a:lnTo>
                  <a:lnTo>
                    <a:pt x="21348" y="360133"/>
                  </a:lnTo>
                  <a:lnTo>
                    <a:pt x="54484" y="318514"/>
                  </a:lnTo>
                  <a:lnTo>
                    <a:pt x="76200" y="265455"/>
                  </a:lnTo>
                  <a:lnTo>
                    <a:pt x="84397" y="226772"/>
                  </a:lnTo>
                  <a:lnTo>
                    <a:pt x="86880" y="184594"/>
                  </a:lnTo>
                  <a:lnTo>
                    <a:pt x="82854" y="129908"/>
                  </a:lnTo>
                  <a:lnTo>
                    <a:pt x="70683" y="82386"/>
                  </a:lnTo>
                  <a:lnTo>
                    <a:pt x="50227" y="41724"/>
                  </a:lnTo>
                  <a:lnTo>
                    <a:pt x="21348" y="7620"/>
                  </a:lnTo>
                  <a:lnTo>
                    <a:pt x="15240" y="4572"/>
                  </a:lnTo>
                  <a:lnTo>
                    <a:pt x="10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870132" y="6007227"/>
              <a:ext cx="205930" cy="167932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4581905" y="5885218"/>
              <a:ext cx="499109" cy="369570"/>
            </a:xfrm>
            <a:custGeom>
              <a:avLst/>
              <a:gdLst/>
              <a:ahLst/>
              <a:cxnLst/>
              <a:rect l="l" t="t" r="r" b="b"/>
              <a:pathLst>
                <a:path w="499110" h="369570">
                  <a:moveTo>
                    <a:pt x="69137" y="212115"/>
                  </a:moveTo>
                  <a:lnTo>
                    <a:pt x="33528" y="212115"/>
                  </a:lnTo>
                  <a:lnTo>
                    <a:pt x="44519" y="236433"/>
                  </a:lnTo>
                  <a:lnTo>
                    <a:pt x="68816" y="289934"/>
                  </a:lnTo>
                  <a:lnTo>
                    <a:pt x="93401" y="343435"/>
                  </a:lnTo>
                  <a:lnTo>
                    <a:pt x="105257" y="367753"/>
                  </a:lnTo>
                  <a:lnTo>
                    <a:pt x="105257" y="369277"/>
                  </a:lnTo>
                  <a:lnTo>
                    <a:pt x="115925" y="369277"/>
                  </a:lnTo>
                  <a:lnTo>
                    <a:pt x="115925" y="366229"/>
                  </a:lnTo>
                  <a:lnTo>
                    <a:pt x="136746" y="323468"/>
                  </a:lnTo>
                  <a:lnTo>
                    <a:pt x="120484" y="323468"/>
                  </a:lnTo>
                  <a:lnTo>
                    <a:pt x="69137" y="212115"/>
                  </a:lnTo>
                  <a:close/>
                </a:path>
                <a:path w="499110" h="369570">
                  <a:moveTo>
                    <a:pt x="282130" y="0"/>
                  </a:moveTo>
                  <a:lnTo>
                    <a:pt x="279082" y="0"/>
                  </a:lnTo>
                  <a:lnTo>
                    <a:pt x="276034" y="1524"/>
                  </a:lnTo>
                  <a:lnTo>
                    <a:pt x="274510" y="6095"/>
                  </a:lnTo>
                  <a:lnTo>
                    <a:pt x="264413" y="26490"/>
                  </a:lnTo>
                  <a:lnTo>
                    <a:pt x="252007" y="51782"/>
                  </a:lnTo>
                  <a:lnTo>
                    <a:pt x="234886" y="86956"/>
                  </a:lnTo>
                  <a:lnTo>
                    <a:pt x="216334" y="126998"/>
                  </a:lnTo>
                  <a:lnTo>
                    <a:pt x="197345" y="166876"/>
                  </a:lnTo>
                  <a:lnTo>
                    <a:pt x="178050" y="206466"/>
                  </a:lnTo>
                  <a:lnTo>
                    <a:pt x="158584" y="245643"/>
                  </a:lnTo>
                  <a:lnTo>
                    <a:pt x="142350" y="279706"/>
                  </a:lnTo>
                  <a:lnTo>
                    <a:pt x="130395" y="304025"/>
                  </a:lnTo>
                  <a:lnTo>
                    <a:pt x="123010" y="318609"/>
                  </a:lnTo>
                  <a:lnTo>
                    <a:pt x="120484" y="323468"/>
                  </a:lnTo>
                  <a:lnTo>
                    <a:pt x="136746" y="323468"/>
                  </a:lnTo>
                  <a:lnTo>
                    <a:pt x="286702" y="15239"/>
                  </a:lnTo>
                  <a:lnTo>
                    <a:pt x="282130" y="15239"/>
                  </a:lnTo>
                  <a:lnTo>
                    <a:pt x="282130" y="0"/>
                  </a:lnTo>
                  <a:close/>
                </a:path>
                <a:path w="499110" h="369570">
                  <a:moveTo>
                    <a:pt x="54864" y="181546"/>
                  </a:moveTo>
                  <a:lnTo>
                    <a:pt x="50292" y="181546"/>
                  </a:lnTo>
                  <a:lnTo>
                    <a:pt x="48839" y="182689"/>
                  </a:lnTo>
                  <a:lnTo>
                    <a:pt x="44386" y="186118"/>
                  </a:lnTo>
                  <a:lnTo>
                    <a:pt x="36790" y="191833"/>
                  </a:lnTo>
                  <a:lnTo>
                    <a:pt x="25908" y="199834"/>
                  </a:lnTo>
                  <a:lnTo>
                    <a:pt x="15668" y="208125"/>
                  </a:lnTo>
                  <a:lnTo>
                    <a:pt x="1524" y="219735"/>
                  </a:lnTo>
                  <a:lnTo>
                    <a:pt x="1524" y="221259"/>
                  </a:lnTo>
                  <a:lnTo>
                    <a:pt x="0" y="221259"/>
                  </a:lnTo>
                  <a:lnTo>
                    <a:pt x="0" y="222783"/>
                  </a:lnTo>
                  <a:lnTo>
                    <a:pt x="1524" y="225831"/>
                  </a:lnTo>
                  <a:lnTo>
                    <a:pt x="4572" y="227355"/>
                  </a:lnTo>
                  <a:lnTo>
                    <a:pt x="7620" y="230403"/>
                  </a:lnTo>
                  <a:lnTo>
                    <a:pt x="9144" y="230403"/>
                  </a:lnTo>
                  <a:lnTo>
                    <a:pt x="33528" y="212115"/>
                  </a:lnTo>
                  <a:lnTo>
                    <a:pt x="69137" y="212115"/>
                  </a:lnTo>
                  <a:lnTo>
                    <a:pt x="56388" y="184594"/>
                  </a:lnTo>
                  <a:lnTo>
                    <a:pt x="54864" y="181546"/>
                  </a:lnTo>
                  <a:close/>
                </a:path>
                <a:path w="499110" h="369570">
                  <a:moveTo>
                    <a:pt x="499110" y="0"/>
                  </a:moveTo>
                  <a:lnTo>
                    <a:pt x="282130" y="0"/>
                  </a:lnTo>
                  <a:lnTo>
                    <a:pt x="282130" y="15239"/>
                  </a:lnTo>
                  <a:lnTo>
                    <a:pt x="499109" y="15239"/>
                  </a:lnTo>
                  <a:lnTo>
                    <a:pt x="4991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ZkNTBiOTMwZmRkYTRhOWFhYTllYTQ5YWZlM2NkMG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 MT</vt:lpstr>
      <vt:lpstr>微软雅黑</vt:lpstr>
      <vt:lpstr>Arial Unicode MS</vt:lpstr>
      <vt:lpstr>Calibri</vt:lpstr>
      <vt:lpstr>MS UI Gothic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Just act</cp:lastModifiedBy>
  <cp:revision>1</cp:revision>
  <dcterms:created xsi:type="dcterms:W3CDTF">2024-05-03T16:09:05Z</dcterms:created>
  <dcterms:modified xsi:type="dcterms:W3CDTF">2024-05-03T16:09:05Z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9B8ED3A86A5D46AD8732C46C5A7F7BBE_12</vt:lpwstr>
  </property>
  <property fmtid="{D5CDD505-2E9C-101B-9397-08002B2CF9AE}" pid="3" name="KSOProductBuildVer">
    <vt:lpwstr>2052-12.1.0.16729</vt:lpwstr>
  </property>
</Properties>
</file>