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7247EB-9EE8-23CA-7B4D-70B3C6F2B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1A2AF9-C561-4ADE-D2E6-0685535CD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21C32-81C8-BB69-B7A4-FBA3AB08F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3F409-5187-4FD5-B628-9DE28F38B614}" type="datetimeFigureOut">
              <a:rPr lang="zh-CN" altLang="en-US" smtClean="0"/>
              <a:t>2024/5/3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6A5B01-DD6B-C8F4-5834-A860C4756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43492E-2569-BE20-3516-2B9D1E1BC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DE67-784E-4783-80BC-C70C9B5E3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CA1CF-16D7-D6BE-D503-2381881F1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E9E55F-68A3-35BD-46F1-E4E660596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7B8A49-8FB8-EAF7-F866-8B9D50A3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3F409-5187-4FD5-B628-9DE28F38B614}" type="datetimeFigureOut">
              <a:rPr lang="zh-CN" altLang="en-US" smtClean="0"/>
              <a:t>2024/5/3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E6215B-3425-D98C-EDC3-6EB2C476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DE5634-2B22-4606-56B0-A9443F9C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DE67-784E-4783-80BC-C70C9B5E3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120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7F6BD54-24C8-DD19-5AFE-0C03A15B0C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1CB1F6-B13D-6D57-655C-7B95A3943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EEF3BF-85FA-8EA5-F093-238E0E2FD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3F409-5187-4FD5-B628-9DE28F38B614}" type="datetimeFigureOut">
              <a:rPr lang="zh-CN" altLang="en-US" smtClean="0"/>
              <a:t>2024/5/3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C73E92-BFC8-45FB-DE65-3D8C40861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111735-8E8D-3306-02E5-FC322D46E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DE67-784E-4783-80BC-C70C9B5E3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166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51D89-410E-4A63-D5F4-AA94573A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43186E-07ED-0257-05E4-8B853B2CE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3103E5-0986-2AE5-819F-84988689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3F409-5187-4FD5-B628-9DE28F38B614}" type="datetimeFigureOut">
              <a:rPr lang="zh-CN" altLang="en-US" smtClean="0"/>
              <a:t>2024/5/3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F0B974-27E4-4C98-B651-1E682DEB7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AE7225-A187-D106-CF8B-844921C2B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DE67-784E-4783-80BC-C70C9B5E3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366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A83878-8121-54FA-4D06-4EB199ABD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3A5ADE-0AE5-0B30-4B51-44209310F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87C94C-5F74-E400-79F0-86243F7C1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3F409-5187-4FD5-B628-9DE28F38B614}" type="datetimeFigureOut">
              <a:rPr lang="zh-CN" altLang="en-US" smtClean="0"/>
              <a:t>2024/5/3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6D3446-E155-6F6F-36BD-26B20C5EA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1E6B8F-16EC-213B-77CF-CD35F163A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DE67-784E-4783-80BC-C70C9B5E3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96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94079-6ADE-6418-5634-1A6A879C3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794790-6DD7-8594-AD9C-1F83E0EE9A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A111F3-7066-DB57-EEB7-C77736E5E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9F266B-D62F-6916-991C-5D3E4A790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3F409-5187-4FD5-B628-9DE28F38B614}" type="datetimeFigureOut">
              <a:rPr lang="zh-CN" altLang="en-US" smtClean="0"/>
              <a:t>2024/5/3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6BDCAF-E968-0F05-1956-BD8018340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A089A3-9DC2-1E3F-B39A-64BF0CDD7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DE67-784E-4783-80BC-C70C9B5E3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368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DD5E26-CE47-8E5E-9D05-CA5017E1F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521B75-B805-993B-4C2F-7DA97A7FE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17F986-E425-6A41-5EAE-ACD96E82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1E2CE7-C108-A687-6799-9924FE4BD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D8AE27-163E-E805-11CC-53D02016D8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A4C5C0A-836A-FB0C-8457-2B09783B9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3F409-5187-4FD5-B628-9DE28F38B614}" type="datetimeFigureOut">
              <a:rPr lang="zh-CN" altLang="en-US" smtClean="0"/>
              <a:t>2024/5/3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DE0A46-ECCB-5CF5-07F2-B2A9344A7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72F4DD5-6ECE-0FAE-6453-95B72785C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DE67-784E-4783-80BC-C70C9B5E3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205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03A993-5DA5-5519-7635-5FBB952A4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CE19E4-7E8D-F555-D73F-8E9A8DF07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3F409-5187-4FD5-B628-9DE28F38B614}" type="datetimeFigureOut">
              <a:rPr lang="zh-CN" altLang="en-US" smtClean="0"/>
              <a:t>2024/5/3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0BB7E9-FBEA-96A2-EC00-9447F1DA3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102BAB-2F7C-82A1-10DB-BBD9A7F1B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DE67-784E-4783-80BC-C70C9B5E3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13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B933585-FFB1-F577-098F-CA9C94F8C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3F409-5187-4FD5-B628-9DE28F38B614}" type="datetimeFigureOut">
              <a:rPr lang="zh-CN" altLang="en-US" smtClean="0"/>
              <a:t>2024/5/3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73AC97E-8117-2ACB-19A5-BAF6C7C7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BCEDDC-1AE8-8042-3795-67879939F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DE67-784E-4783-80BC-C70C9B5E3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739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7FD8CF-8D92-1495-3FCB-513A6C345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EA94A6-9EF3-E281-BF60-23C1EAD90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513FD2-8F48-85A4-96FB-A8BC597E0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5D4DB8-6F96-5002-C7E0-F7E6B0AD7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3F409-5187-4FD5-B628-9DE28F38B614}" type="datetimeFigureOut">
              <a:rPr lang="zh-CN" altLang="en-US" smtClean="0"/>
              <a:t>2024/5/3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35974-2F8F-5CED-C968-C3704FD67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DA6AB1-C664-7D41-4563-563238A7C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DE67-784E-4783-80BC-C70C9B5E3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796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01F37-43DD-12E3-4CB9-1FB116A86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15B5895-9FB5-03E4-DBBE-9703511656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302CFB-577C-7F0D-CEF6-4B295B1C3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A0C8C7-644F-DCB5-579F-1EB804F0F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3F409-5187-4FD5-B628-9DE28F38B614}" type="datetimeFigureOut">
              <a:rPr lang="zh-CN" altLang="en-US" smtClean="0"/>
              <a:t>2024/5/3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1CCEAB-6A56-9B95-233A-A97009CC6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872D9A-07DA-970D-8270-66EF76810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DE67-784E-4783-80BC-C70C9B5E3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657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0B4702-748B-1C7A-05DD-109D40F9B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3D1008-557F-6E22-E3C6-84ED86D4B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7726FA-E5A3-7930-0463-747B9FADF5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3F409-5187-4FD5-B628-9DE28F38B614}" type="datetimeFigureOut">
              <a:rPr lang="zh-CN" altLang="en-US" smtClean="0"/>
              <a:t>2024/5/3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309099-F41A-D9E0-EFB9-85398D175E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881166-82D1-7CE2-122C-D2E5098FFC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5DE67-784E-4783-80BC-C70C9B5E3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434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8F4E6-7F06-2C2E-D36A-17614422F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360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R – </a:t>
            </a:r>
            <a:r>
              <a:rPr lang="zh-CN" altLang="en-US" sz="3600" dirty="0"/>
              <a:t>尽力局</a:t>
            </a:r>
            <a:r>
              <a:rPr lang="en-US" altLang="zh-CN" sz="3600" dirty="0"/>
              <a:t> </a:t>
            </a:r>
            <a:endParaRPr lang="zh-CN" altLang="en-US" sz="3600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7DE398-FE93-ECCC-71FD-82E741D7D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29901"/>
            <a:ext cx="10515600" cy="4747062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懒了，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把写的</a:t>
            </a:r>
            <a:r>
              <a:rPr lang="en-US" altLang="zh-CN" sz="2000" dirty="0"/>
              <a:t>blog</a:t>
            </a:r>
            <a:r>
              <a:rPr lang="zh-CN" altLang="en-US" sz="2000" dirty="0"/>
              <a:t>截图放上来了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1100" dirty="0"/>
              <a:t>p.s. </a:t>
            </a:r>
            <a:r>
              <a:rPr lang="zh-CN" altLang="en-US" sz="1100" dirty="0"/>
              <a:t>据说</a:t>
            </a:r>
            <a:r>
              <a:rPr lang="en-US" altLang="zh-CN" sz="1100" dirty="0"/>
              <a:t>LCT</a:t>
            </a:r>
            <a:r>
              <a:rPr lang="zh-CN" altLang="en-US" sz="1100" dirty="0"/>
              <a:t>也可以做，有佬会的话来讲讲</a:t>
            </a:r>
            <a:r>
              <a:rPr lang="en-US" altLang="zh-CN" sz="1100" dirty="0"/>
              <a:t>*</a:t>
            </a:r>
            <a:endParaRPr lang="zh-CN" altLang="en-US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149B253-392A-CA28-35C6-CB63D2B2C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927" y="546309"/>
            <a:ext cx="7416665" cy="576538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E2C2CFB-63AD-5914-0C8D-467589F372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124" y="2203151"/>
            <a:ext cx="738772" cy="58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92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33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R – 尽力局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– 尽力局 </dc:title>
  <dc:creator>2058865728@qq.com</dc:creator>
  <cp:lastModifiedBy>2058865728@qq.com</cp:lastModifiedBy>
  <cp:revision>1</cp:revision>
  <dcterms:created xsi:type="dcterms:W3CDTF">2024-05-03T15:17:06Z</dcterms:created>
  <dcterms:modified xsi:type="dcterms:W3CDTF">2024-05-03T18:03:35Z</dcterms:modified>
</cp:coreProperties>
</file>