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6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5B1E2-B5DB-BC70-E523-02255127F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786430-6972-9AAC-6315-BC82A4541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4EA42F-CA1A-5ACF-E9F6-7FB71F79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7A0C-F0DB-4499-9705-44F0BC6E61F1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EAB526-B565-B177-F164-ECF6F893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A362FC-0185-EAFF-A27F-3CEF3FEF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A976-3EDD-441C-BC5B-69032B83C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81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17D24-A6BD-8E30-F827-1C30CD49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0745E1-2AC4-9EE0-4B05-EE449F198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7FCF31-D421-0B69-FF68-0F088CBA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7A0C-F0DB-4499-9705-44F0BC6E61F1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F6A0D6-E7A0-004A-3705-197FC9332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21D2A9-0FAD-AE9F-488B-E71D7300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A976-3EDD-441C-BC5B-69032B83C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96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F7E6CA-2F85-6B36-0902-1EFF6A5AE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010685-E13B-D197-2C29-8CAFC3C10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B617A9-C625-3E4E-52D4-F9A474A2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7A0C-F0DB-4499-9705-44F0BC6E61F1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5FD07-A90C-5389-ABF7-B2B14389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CB7A62-5DF3-5FED-BAB7-02B35AF9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A976-3EDD-441C-BC5B-69032B83C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10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E18CD-7AC9-E4D9-7BBC-8E5CCB8D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4B3809-FCFD-60E8-5E74-47D751AA9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0D54B-FE6C-4825-468B-932EEBB7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7A0C-F0DB-4499-9705-44F0BC6E61F1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A6DEF7-F82E-CB21-0536-CB7CBEFDA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DE2B67-A574-3278-996A-88A8156C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A976-3EDD-441C-BC5B-69032B83C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96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DC2D5-9DCE-7228-EE29-B1D239F15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C3A36C-D71F-A33D-089C-FC103D60B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99237D-313E-FF37-251E-F510B2EA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7A0C-F0DB-4499-9705-44F0BC6E61F1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6863E-3299-17D9-4FD6-75A90803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7C911B-8108-1B4B-8A74-65FE6E1A6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A976-3EDD-441C-BC5B-69032B83C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57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348C7-9AAB-B9E0-72DC-410FFFFB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A126C-CE28-CE3C-37CB-11A6FA9EE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52C5FA-1F25-86F7-1673-39EA326B2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06DDBF-C099-50E5-FEF6-8A4037DBB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7A0C-F0DB-4499-9705-44F0BC6E61F1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5CE715-E18F-1A13-2225-BB62E390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E0EDEC-B979-FEBD-DFAA-058DEB55D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A976-3EDD-441C-BC5B-69032B83C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7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B7941-83F6-AA7F-A744-90DE10EDC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C1923D-8C10-3417-E863-26B138E13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E3AD18-C3FA-BFD0-1DE5-95E0AB3B0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4DBAD1-7C8C-C7B1-9B5C-C374EAA47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E2D2C1-8133-9998-C319-9726F2DB8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505262-7FA6-2E0A-0E0C-540FE533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7A0C-F0DB-4499-9705-44F0BC6E61F1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C4C8AB-A632-0247-0D22-BFEAC43A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DE14B3-40F3-7008-0C48-4995928A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A976-3EDD-441C-BC5B-69032B83C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34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3B76D-39FC-E1CF-0103-3F970DB4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17B1EB-3150-CC77-4D94-179BB812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7A0C-F0DB-4499-9705-44F0BC6E61F1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80D4EB-EE44-1B2B-3CA0-F22B85EB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59C960-E653-64B3-4CF3-184A8C3B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A976-3EDD-441C-BC5B-69032B83C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89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A3263D-0AE1-E432-96D2-AF4CA2EE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7A0C-F0DB-4499-9705-44F0BC6E61F1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596225-94FB-6A30-8D2A-D9189F0EF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755748-91DE-2D89-D0D3-439A30D5C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A976-3EDD-441C-BC5B-69032B83C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65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7077B-A99E-666F-6AAF-65CF7ACEC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0E02F-8B99-EA63-72EA-9143BF9DB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80FAEB-8B03-A0F3-6DC3-9224B956E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5328CB-F74C-EFFE-9587-4478E377F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7A0C-F0DB-4499-9705-44F0BC6E61F1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42C6F0-CF27-6522-5532-EE23B1E3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D1FF35-E22F-90A6-8260-8022F915B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A976-3EDD-441C-BC5B-69032B83C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66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EBF3D-3350-2E5C-0CB8-B38AD759E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0625FB-EF78-CD8C-A688-C846E82DC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30BB8B-66F3-B24B-5BD1-0DE5B49A4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220DFA-4256-CEEB-C8CC-2A053F01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7A0C-F0DB-4499-9705-44F0BC6E61F1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472614-7656-A93E-D9BA-F55A3C6BE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6A9D1E-7947-6470-E8CE-3696C0D40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A976-3EDD-441C-BC5B-69032B83C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19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DFFEC4-4FF0-2E0D-2C61-DFC571631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C4CBE7-BEBC-0670-41DC-788A5D094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2E59CB-8776-0519-A246-E17B442FE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797A0C-F0DB-4499-9705-44F0BC6E61F1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B678B5-A912-943B-8704-6B38DF263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51A9DC-BC39-E006-DC4A-EEAEC9D79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6FA976-3EDD-441C-BC5B-69032B83C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84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5F417-7F73-A508-BF2B-02D04D2E6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9390" y="1431548"/>
            <a:ext cx="10113220" cy="2387600"/>
          </a:xfrm>
        </p:spPr>
        <p:txBody>
          <a:bodyPr/>
          <a:lstStyle/>
          <a:p>
            <a:r>
              <a:rPr lang="en-US" altLang="zh-CN" dirty="0"/>
              <a:t>X-</a:t>
            </a:r>
            <a:r>
              <a:rPr lang="ja-JP" altLang="en-US" dirty="0"/>
              <a:t>红魔族首屈一指の恶魔使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881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30C7E-50E1-45A0-4536-EB7BBE5B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257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我的做法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87FBFB-B9F7-FB1B-3C11-39823822C092}"/>
              </a:ext>
            </a:extLst>
          </p:cNvPr>
          <p:cNvSpPr txBox="1"/>
          <p:nvPr/>
        </p:nvSpPr>
        <p:spPr>
          <a:xfrm>
            <a:off x="838200" y="361814"/>
            <a:ext cx="109793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就是很基础的括号匹配，用栈来模拟括号的配对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当前字符为</a:t>
            </a:r>
            <a:r>
              <a:rPr lang="en-US" altLang="zh-CN" dirty="0"/>
              <a:t>’(</a:t>
            </a:r>
            <a:r>
              <a:rPr lang="zh-CN" altLang="en-US" dirty="0"/>
              <a:t>‘时，直接推入栈中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当前字符为</a:t>
            </a:r>
            <a:r>
              <a:rPr lang="en-US" altLang="zh-CN" dirty="0"/>
              <a:t>’)</a:t>
            </a:r>
            <a:r>
              <a:rPr lang="zh-CN" altLang="en-US" dirty="0"/>
              <a:t>‘时，若栈顶为</a:t>
            </a:r>
            <a:r>
              <a:rPr lang="en-US" altLang="zh-CN" dirty="0"/>
              <a:t>’(‘,</a:t>
            </a:r>
            <a:r>
              <a:rPr lang="zh-CN" altLang="en-US" dirty="0"/>
              <a:t>则表明当前括号可以配对，则将栈顶弹出</a:t>
            </a:r>
            <a:endParaRPr lang="en-US" altLang="zh-CN" dirty="0"/>
          </a:p>
          <a:p>
            <a:r>
              <a:rPr lang="zh-CN" altLang="en-US" dirty="0"/>
              <a:t>否则将当前字符推入栈中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最后输出不匹配的数量</a:t>
            </a:r>
            <a:r>
              <a:rPr lang="en-US" altLang="zh-CN" dirty="0"/>
              <a:t>,</a:t>
            </a:r>
            <a:r>
              <a:rPr lang="zh-CN" altLang="en-US"/>
              <a:t>即栈的大小，</a:t>
            </a:r>
            <a:r>
              <a:rPr lang="zh-CN" altLang="en-US" dirty="0"/>
              <a:t>即需要补上的括号数量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D1E087-0FBB-42F3-364E-3DBE19F1EAB0}"/>
              </a:ext>
            </a:extLst>
          </p:cNvPr>
          <p:cNvSpPr txBox="1"/>
          <p:nvPr/>
        </p:nvSpPr>
        <p:spPr>
          <a:xfrm>
            <a:off x="838200" y="3910864"/>
            <a:ext cx="4624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STL</a:t>
            </a:r>
            <a:r>
              <a:rPr lang="zh-CN" altLang="en-US" dirty="0"/>
              <a:t>的现成的</a:t>
            </a:r>
            <a:r>
              <a:rPr lang="en-US" altLang="zh-CN" dirty="0"/>
              <a:t>stack</a:t>
            </a:r>
            <a:r>
              <a:rPr lang="zh-CN" altLang="en-US" dirty="0"/>
              <a:t>来模拟上面思路，最后输出栈的大小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477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101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X-红魔族首屈一指の恶魔使</vt:lpstr>
      <vt:lpstr>我的做法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minghe luotian</dc:creator>
  <cp:lastModifiedBy>minghe luotian</cp:lastModifiedBy>
  <cp:revision>6</cp:revision>
  <dcterms:created xsi:type="dcterms:W3CDTF">2024-05-03T15:22:21Z</dcterms:created>
  <dcterms:modified xsi:type="dcterms:W3CDTF">2024-05-03T15:43:30Z</dcterms:modified>
</cp:coreProperties>
</file>