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8A762-1CC4-0226-961F-4A23E4037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DB725D-D59A-D85F-5249-F038C45B3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61D09-9E51-B73C-2792-9D0F8BAE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6646-AA4B-4C46-99C0-82B92D8DA37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D2E03-04AA-38AD-0A47-DB98FA18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D33A9-4D48-5A47-F988-3100747E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0876-B078-464A-9040-F2C93CA3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35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736FA-A23B-62F8-A5F7-BE516175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0A084A-F51A-8D26-07D8-0AE3AF979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A83CA-BEAB-B32F-692D-C891422C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6646-AA4B-4C46-99C0-82B92D8DA37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C0EAA2-F0AC-08E3-4359-A15C5F11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73559-0D97-03BC-5514-6AD1AB90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0876-B078-464A-9040-F2C93CA3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BFCF70-D365-6310-F807-3AD1085A1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6AA01A-13DA-2C1D-4C08-96992C2D7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C266D-5BE7-BE2D-418C-9CEE15B7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6646-AA4B-4C46-99C0-82B92D8DA37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F7F14-C7B1-E32F-373B-C00AC878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9E8D0-2065-B0AC-9F10-3DF39391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0876-B078-464A-9040-F2C93CA3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1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19A47-7EA1-6A80-49E7-7483B2EA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1046E0-660E-3021-C8FF-5654E489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993CD-BE48-4E65-150B-1396572D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6646-AA4B-4C46-99C0-82B92D8DA37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A357B-6113-6105-4EEC-6BAC6F08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7B959-529F-2D03-5AC4-541C54A7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0876-B078-464A-9040-F2C93CA3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78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1CA1D-E74D-DA40-C3F5-9CC5C1868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9DBE66-B8DA-7690-D95C-7DB6CD59F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9E598-6E2C-5CE7-31F3-51F320BB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6646-AA4B-4C46-99C0-82B92D8DA37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8E5A0-FDF3-E878-BF02-BA04EE70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C534D-F5BC-FD6D-E658-FFB267B2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0876-B078-464A-9040-F2C93CA3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3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BA2D6-C035-E454-5891-A09FB6AE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B0214-43B8-6689-D665-98E36CBED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7BBA87-C236-CF07-C041-2D1DA3C73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6717FF-A412-2ED9-F704-750D8248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6646-AA4B-4C46-99C0-82B92D8DA37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1E582B-BF4A-5EDD-7A71-CBF06497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0FD8B-647D-0A52-3BD1-35F1511B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0876-B078-464A-9040-F2C93CA3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15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2097A-280A-AF73-BFED-6082B2F5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2BC9AB-0F87-83D7-494C-36899D48C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7838C0-F836-D667-6F91-EA577ECA6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7F524A-A495-2FE0-847A-0F83B25FE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21C5F0-DD44-CA8E-F03D-35E79B442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D96661-F6AA-CE6C-6114-0AE57469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6646-AA4B-4C46-99C0-82B92D8DA37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A6F97F-C1FF-31D2-6F4B-06F92A41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B58E80-8FA1-F459-BE9B-19A4A8E6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0876-B078-464A-9040-F2C93CA3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7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0E06E-3EC3-C186-EF77-F86ECB19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E97F36-C86D-B5CA-141E-A4A0EB54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6646-AA4B-4C46-99C0-82B92D8DA37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11C643-DBE1-CF33-9BF8-837E86CD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5EE2D5-EC52-F433-0B82-11DFF73F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0876-B078-464A-9040-F2C93CA3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2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27C7AD-A0D5-C17E-93F3-14A778F0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6646-AA4B-4C46-99C0-82B92D8DA37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DBD453-7C43-39C4-42B7-9CCC749D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DE245-34C7-1B48-B136-EBFC2F3C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0876-B078-464A-9040-F2C93CA3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5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20E44-5A1E-BB98-A337-38B1B7B7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E635F-71E5-4D0E-A98A-CB22DF69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BB53F-F6AB-FE56-DC11-2A0CCFDC9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DF31CA-875C-1F99-FD5C-4BD6CE21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6646-AA4B-4C46-99C0-82B92D8DA37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64478-DCE2-AFC1-F4BA-901FA52E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A45131-C7C0-D7B1-6DDA-B33F20A4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0876-B078-464A-9040-F2C93CA3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1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BC0B3-52EF-CDF4-5FC2-A8F74181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DB6794-C309-7DF4-07EA-383FC3AD3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E84083-1ACA-E126-4439-81EA4E771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D2B13-6B08-E28D-3458-8034D551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6646-AA4B-4C46-99C0-82B92D8DA37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3184D-FEB6-402D-AE92-32FEECB0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711030-BEED-407F-6880-1CCFD9CB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F0876-B078-464A-9040-F2C93CA3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8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3BD8BD-C009-428D-AE5F-F627C772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3D7AF-EAD0-148B-9FF9-88EACA9DF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8FF56-861B-2642-080A-057C592BD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06646-AA4B-4C46-99C0-82B92D8DA372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96E66-6986-CEB5-16A1-CE8367376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460EC-DDAD-8C75-6DEB-193EFCA4F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F0876-B078-464A-9040-F2C93CA3A7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8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9D4E24-E609-0491-EB81-D5B59CD5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题 派对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B03995-9124-D3BB-1CBA-4AEF0097F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4000"/>
                  </a:lnSpc>
                </a:pPr>
                <a:r>
                  <a:rPr lang="zh-CN" altLang="en-US" dirty="0"/>
                  <a:t>题意：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个人，每个人都有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zh-CN" altLang="en-US" dirty="0"/>
                  <a:t>的概率来，假设总共来了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个人，则花费为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 ，求花费的期望，对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zh-CN" altLang="en-US" dirty="0"/>
                  <a:t> 取模。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0B03995-9124-D3BB-1CBA-4AEF0097F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00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30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0596F-CB67-B1ED-3443-FE881F64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题 派对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EAF74C-E558-FFF6-C6F9-ACCE5FEF8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4000"/>
                  </a:lnSpc>
                </a:pPr>
                <a:r>
                  <a:rPr lang="zh-CN" altLang="en-US" dirty="0"/>
                  <a:t>根据题意列出期望的表达式为</a:t>
                </a:r>
                <a:endParaRPr lang="en-US" altLang="zh-CN" dirty="0"/>
              </a:p>
              <a:p>
                <a:pPr marL="0" indent="0" algn="ctr">
                  <a:lnSpc>
                    <a:spcPct val="11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14000"/>
                  </a:lnSpc>
                </a:pPr>
                <a:r>
                  <a:rPr lang="zh-CN" altLang="en-US" dirty="0"/>
                  <a:t>主要是处理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这一部分。 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EAF74C-E558-FFF6-C6F9-ACCE5FEF8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46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0596F-CB67-B1ED-3443-FE881F64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题 派对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EAF74C-E558-FFF6-C6F9-ACCE5FEF8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zh-CN" altLang="en-US" sz="2400" dirty="0"/>
                  <a:t>想到二项式定理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和待求解的式子存在相似之处。</a:t>
                </a:r>
                <a:endParaRPr lang="en-US" altLang="zh-CN" sz="2400" dirty="0"/>
              </a:p>
              <a:p>
                <a:pPr>
                  <a:lnSpc>
                    <a:spcPct val="114000"/>
                  </a:lnSpc>
                </a:pPr>
                <a:r>
                  <a:rPr lang="zh-CN" altLang="en-US" sz="2400" dirty="0"/>
                  <a:t>定义一个操作为：对左右两边同时求导，再乘上一个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14000"/>
                  </a:lnSpc>
                </a:pPr>
                <a:r>
                  <a:rPr lang="zh-CN" altLang="en-US" sz="2400" dirty="0"/>
                  <a:t>可以发现，如果对二项式定理的式子进行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次这样的操作，右边则会变为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代入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即可求得答案。</a:t>
                </a:r>
                <a:endParaRPr lang="en-US" altLang="zh-CN" sz="2400" dirty="0"/>
              </a:p>
              <a:p>
                <a:pPr>
                  <a:lnSpc>
                    <a:spcPct val="114000"/>
                  </a:lnSpc>
                </a:pPr>
                <a:r>
                  <a:rPr lang="zh-CN" altLang="en-US" sz="2400" dirty="0"/>
                  <a:t>为了得到等式左边的表达式，我们可以手算前两次操作，就可以发现左边的式子为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2400" dirty="0"/>
                  <a:t>代入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即可。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EAF74C-E558-FFF6-C6F9-ACCE5FEF8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8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526FB-0494-E008-B38D-8F0B502C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 dirty="0"/>
              <a:t>题 派对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57342F-AAA5-490F-B475-02B3A2FA98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4000"/>
                  </a:lnSpc>
                </a:pPr>
                <a:r>
                  <a:rPr lang="zh-CN" altLang="en-US" dirty="0"/>
                  <a:t>具体推导如下。首先需要利用第二类斯特林数和幂的一个关系：</a:t>
                </a:r>
                <a:endParaRPr lang="en-US" altLang="zh-CN" dirty="0"/>
              </a:p>
              <a:p>
                <a:pPr marL="0" indent="0" algn="ctr">
                  <a:lnSpc>
                    <a:spcPct val="12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4000"/>
                  </a:lnSpc>
                </a:pP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0" indent="0" algn="ctr">
                  <a:lnSpc>
                    <a:spcPct val="124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=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pPr marL="0" indent="0" algn="ctr">
                  <a:lnSpc>
                    <a:spcPct val="12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 algn="ctr">
                  <a:lnSpc>
                    <a:spcPct val="12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57342F-AAA5-490F-B475-02B3A2FA9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83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526FB-0494-E008-B38D-8F0B502C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zh-CN" altLang="en-US"/>
              <a:t>题 派对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57342F-AAA5-490F-B475-02B3A2FA98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lnSpc>
                    <a:spcPct val="12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 marL="0" indent="0" algn="ctr">
                  <a:lnSpc>
                    <a:spcPct val="12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num>
                                    <m:den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 marL="0" indent="0" algn="ctr">
                  <a:lnSpc>
                    <a:spcPct val="124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24000"/>
                  </a:lnSpc>
                </a:pPr>
                <a:r>
                  <a:rPr lang="zh-CN" altLang="en-US" sz="2000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57342F-AAA5-490F-B475-02B3A2FA9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32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218</Words>
  <Application>Microsoft Office PowerPoint</Application>
  <PresentationFormat>宽屏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V题 派对</vt:lpstr>
      <vt:lpstr>V题 派对</vt:lpstr>
      <vt:lpstr>V题 派对</vt:lpstr>
      <vt:lpstr>V题 派对</vt:lpstr>
      <vt:lpstr>V题 派对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amao Latest</dc:creator>
  <cp:lastModifiedBy>amao Latest</cp:lastModifiedBy>
  <cp:revision>6</cp:revision>
  <dcterms:created xsi:type="dcterms:W3CDTF">2024-06-14T15:30:43Z</dcterms:created>
  <dcterms:modified xsi:type="dcterms:W3CDTF">2024-06-14T16:25:52Z</dcterms:modified>
</cp:coreProperties>
</file>