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5" r:id="rId3"/>
    <p:sldId id="286" r:id="rId4"/>
    <p:sldId id="287" r:id="rId5"/>
    <p:sldId id="288" r:id="rId6"/>
    <p:sldId id="289" r:id="rId7"/>
    <p:sldId id="272" r:id="rId8"/>
    <p:sldId id="290" r:id="rId9"/>
    <p:sldId id="291" r:id="rId10"/>
    <p:sldId id="282" r:id="rId11"/>
    <p:sldId id="295" r:id="rId12"/>
    <p:sldId id="293" r:id="rId13"/>
    <p:sldId id="292" r:id="rId14"/>
    <p:sldId id="296" r:id="rId15"/>
    <p:sldId id="294" r:id="rId16"/>
    <p:sldId id="285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1705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涵" userId="85fe16815aa8ef31" providerId="LiveId" clId="{72EB3467-5967-4E0A-BE23-80C1A9C0C9EF}"/>
    <pc:docChg chg="undo redo custSel addSld delSld modSld sldOrd">
      <pc:chgData name="子涵" userId="85fe16815aa8ef31" providerId="LiveId" clId="{72EB3467-5967-4E0A-BE23-80C1A9C0C9EF}" dt="2023-05-25T09:17:03.973" v="8619"/>
      <pc:docMkLst>
        <pc:docMk/>
      </pc:docMkLst>
      <pc:sldChg chg="modSp modTransition modAnim">
        <pc:chgData name="子涵" userId="85fe16815aa8ef31" providerId="LiveId" clId="{72EB3467-5967-4E0A-BE23-80C1A9C0C9EF}" dt="2023-05-25T08:55:03.208" v="7789" actId="6549"/>
        <pc:sldMkLst>
          <pc:docMk/>
          <pc:sldMk cId="1261908652" sldId="263"/>
        </pc:sldMkLst>
        <pc:spChg chg="mod">
          <ac:chgData name="子涵" userId="85fe16815aa8ef31" providerId="LiveId" clId="{72EB3467-5967-4E0A-BE23-80C1A9C0C9EF}" dt="2023-05-25T08:55:03.208" v="7789" actId="6549"/>
          <ac:spMkLst>
            <pc:docMk/>
            <pc:sldMk cId="1261908652" sldId="263"/>
            <ac:spMk id="9" creationId="{6C2532AA-A647-48FF-8A25-36777AF5B18D}"/>
          </ac:spMkLst>
        </pc:spChg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1669430224" sldId="264"/>
        </pc:sldMkLst>
      </pc:sldChg>
      <pc:sldChg chg="modSp mod ord modTransition modAnim">
        <pc:chgData name="子涵" userId="85fe16815aa8ef31" providerId="LiveId" clId="{72EB3467-5967-4E0A-BE23-80C1A9C0C9EF}" dt="2023-05-24T09:08:14.720" v="7669"/>
        <pc:sldMkLst>
          <pc:docMk/>
          <pc:sldMk cId="2267038309" sldId="265"/>
        </pc:sldMkLst>
        <pc:spChg chg="mod">
          <ac:chgData name="子涵" userId="85fe16815aa8ef31" providerId="LiveId" clId="{72EB3467-5967-4E0A-BE23-80C1A9C0C9EF}" dt="2023-05-24T05:16:15.763" v="78" actId="20577"/>
          <ac:spMkLst>
            <pc:docMk/>
            <pc:sldMk cId="2267038309" sldId="265"/>
            <ac:spMk id="2" creationId="{D3C884DC-C58C-4D83-9157-478A0AECA002}"/>
          </ac:spMkLst>
        </pc:spChg>
        <pc:spChg chg="mod">
          <ac:chgData name="子涵" userId="85fe16815aa8ef31" providerId="LiveId" clId="{72EB3467-5967-4E0A-BE23-80C1A9C0C9EF}" dt="2023-05-24T05:13:09.794" v="11"/>
          <ac:spMkLst>
            <pc:docMk/>
            <pc:sldMk cId="2267038309" sldId="265"/>
            <ac:spMk id="3" creationId="{378DAE95-7127-4F51-9451-9FE7A2833B8B}"/>
          </ac:spMkLst>
        </pc:spChg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229138803" sldId="266"/>
        </pc:sldMkLst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827845705" sldId="267"/>
        </pc:sldMkLst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4153319650" sldId="268"/>
        </pc:sldMkLst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3433589004" sldId="269"/>
        </pc:sldMkLst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129201268" sldId="270"/>
        </pc:sldMkLst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2775874828" sldId="271"/>
        </pc:sldMkLst>
      </pc:sldChg>
      <pc:sldChg chg="modSp mod ord modTransition modAnim">
        <pc:chgData name="子涵" userId="85fe16815aa8ef31" providerId="LiveId" clId="{72EB3467-5967-4E0A-BE23-80C1A9C0C9EF}" dt="2023-05-24T09:10:29.305" v="7721"/>
        <pc:sldMkLst>
          <pc:docMk/>
          <pc:sldMk cId="2030598983" sldId="272"/>
        </pc:sldMkLst>
        <pc:spChg chg="mod">
          <ac:chgData name="子涵" userId="85fe16815aa8ef31" providerId="LiveId" clId="{72EB3467-5967-4E0A-BE23-80C1A9C0C9EF}" dt="2023-05-24T05:14:24.299" v="52" actId="20577"/>
          <ac:spMkLst>
            <pc:docMk/>
            <pc:sldMk cId="2030598983" sldId="272"/>
            <ac:spMk id="2" creationId="{D3C884DC-C58C-4D83-9157-478A0AECA002}"/>
          </ac:spMkLst>
        </pc:spChg>
        <pc:spChg chg="mod">
          <ac:chgData name="子涵" userId="85fe16815aa8ef31" providerId="LiveId" clId="{72EB3467-5967-4E0A-BE23-80C1A9C0C9EF}" dt="2023-05-24T05:14:37.279" v="55" actId="20577"/>
          <ac:spMkLst>
            <pc:docMk/>
            <pc:sldMk cId="2030598983" sldId="272"/>
            <ac:spMk id="3" creationId="{378DAE95-7127-4F51-9451-9FE7A2833B8B}"/>
          </ac:spMkLst>
        </pc:spChg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3726776734" sldId="273"/>
        </pc:sldMkLst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2003510170" sldId="274"/>
        </pc:sldMkLst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3314329311" sldId="275"/>
        </pc:sldMkLst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948921116" sldId="278"/>
        </pc:sldMkLst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3774299930" sldId="279"/>
        </pc:sldMkLst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2116431533" sldId="280"/>
        </pc:sldMkLst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69071670" sldId="281"/>
        </pc:sldMkLst>
      </pc:sldChg>
      <pc:sldChg chg="modSp mod ord modTransition modAnim">
        <pc:chgData name="子涵" userId="85fe16815aa8ef31" providerId="LiveId" clId="{72EB3467-5967-4E0A-BE23-80C1A9C0C9EF}" dt="2023-05-25T09:02:05.544" v="7852" actId="20577"/>
        <pc:sldMkLst>
          <pc:docMk/>
          <pc:sldMk cId="624126028" sldId="282"/>
        </pc:sldMkLst>
        <pc:spChg chg="mod">
          <ac:chgData name="子涵" userId="85fe16815aa8ef31" providerId="LiveId" clId="{72EB3467-5967-4E0A-BE23-80C1A9C0C9EF}" dt="2023-05-25T09:02:05.544" v="7852" actId="20577"/>
          <ac:spMkLst>
            <pc:docMk/>
            <pc:sldMk cId="624126028" sldId="282"/>
            <ac:spMk id="2" creationId="{D3C884DC-C58C-4D83-9157-478A0AECA002}"/>
          </ac:spMkLst>
        </pc:spChg>
        <pc:spChg chg="mod">
          <ac:chgData name="子涵" userId="85fe16815aa8ef31" providerId="LiveId" clId="{72EB3467-5967-4E0A-BE23-80C1A9C0C9EF}" dt="2023-05-24T05:56:35.643" v="2902"/>
          <ac:spMkLst>
            <pc:docMk/>
            <pc:sldMk cId="624126028" sldId="282"/>
            <ac:spMk id="3" creationId="{378DAE95-7127-4F51-9451-9FE7A2833B8B}"/>
          </ac:spMkLst>
        </pc:spChg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2911240363" sldId="283"/>
        </pc:sldMkLst>
      </pc:sldChg>
      <pc:sldChg chg="del">
        <pc:chgData name="子涵" userId="85fe16815aa8ef31" providerId="LiveId" clId="{72EB3467-5967-4E0A-BE23-80C1A9C0C9EF}" dt="2023-05-24T09:06:09.787" v="7653" actId="47"/>
        <pc:sldMkLst>
          <pc:docMk/>
          <pc:sldMk cId="675304569" sldId="284"/>
        </pc:sldMkLst>
      </pc:sldChg>
      <pc:sldChg chg="modSp mod modTransition modAnim">
        <pc:chgData name="子涵" userId="85fe16815aa8ef31" providerId="LiveId" clId="{72EB3467-5967-4E0A-BE23-80C1A9C0C9EF}" dt="2023-05-25T09:16:31.994" v="8615"/>
        <pc:sldMkLst>
          <pc:docMk/>
          <pc:sldMk cId="966609608" sldId="285"/>
        </pc:sldMkLst>
        <pc:spChg chg="mod">
          <ac:chgData name="子涵" userId="85fe16815aa8ef31" providerId="LiveId" clId="{72EB3467-5967-4E0A-BE23-80C1A9C0C9EF}" dt="2023-05-24T09:06:13.532" v="7662" actId="20577"/>
          <ac:spMkLst>
            <pc:docMk/>
            <pc:sldMk cId="966609608" sldId="285"/>
            <ac:spMk id="4" creationId="{0280FE23-3FD0-4989-BBD8-F98469242DB8}"/>
          </ac:spMkLst>
        </pc:spChg>
        <pc:spChg chg="mod">
          <ac:chgData name="子涵" userId="85fe16815aa8ef31" providerId="LiveId" clId="{72EB3467-5967-4E0A-BE23-80C1A9C0C9EF}" dt="2023-05-24T09:06:23.151" v="7663"/>
          <ac:spMkLst>
            <pc:docMk/>
            <pc:sldMk cId="966609608" sldId="285"/>
            <ac:spMk id="5" creationId="{929167BD-7790-467B-980C-709781C5646C}"/>
          </ac:spMkLst>
        </pc:spChg>
      </pc:sldChg>
      <pc:sldChg chg="modTransition modAnim">
        <pc:chgData name="子涵" userId="85fe16815aa8ef31" providerId="LiveId" clId="{72EB3467-5967-4E0A-BE23-80C1A9C0C9EF}" dt="2023-05-24T09:08:52.038" v="7682"/>
        <pc:sldMkLst>
          <pc:docMk/>
          <pc:sldMk cId="2596384204" sldId="286"/>
        </pc:sldMkLst>
      </pc:sldChg>
      <pc:sldChg chg="modSp mod modTransition modAnim">
        <pc:chgData name="子涵" userId="85fe16815aa8ef31" providerId="LiveId" clId="{72EB3467-5967-4E0A-BE23-80C1A9C0C9EF}" dt="2023-05-24T09:09:14.846" v="7689"/>
        <pc:sldMkLst>
          <pc:docMk/>
          <pc:sldMk cId="1540735115" sldId="287"/>
        </pc:sldMkLst>
        <pc:spChg chg="mod">
          <ac:chgData name="子涵" userId="85fe16815aa8ef31" providerId="LiveId" clId="{72EB3467-5967-4E0A-BE23-80C1A9C0C9EF}" dt="2023-05-24T05:27:15.296" v="1004" actId="20577"/>
          <ac:spMkLst>
            <pc:docMk/>
            <pc:sldMk cId="1540735115" sldId="287"/>
            <ac:spMk id="3" creationId="{8E7ACB75-BC24-9D0B-4C7E-CC997EC4CFEE}"/>
          </ac:spMkLst>
        </pc:spChg>
      </pc:sldChg>
      <pc:sldChg chg="modSp mod modTransition modAnim">
        <pc:chgData name="子涵" userId="85fe16815aa8ef31" providerId="LiveId" clId="{72EB3467-5967-4E0A-BE23-80C1A9C0C9EF}" dt="2023-05-24T09:09:53.171" v="7709"/>
        <pc:sldMkLst>
          <pc:docMk/>
          <pc:sldMk cId="3851289590" sldId="288"/>
        </pc:sldMkLst>
        <pc:spChg chg="mod">
          <ac:chgData name="子涵" userId="85fe16815aa8ef31" providerId="LiveId" clId="{72EB3467-5967-4E0A-BE23-80C1A9C0C9EF}" dt="2023-05-24T05:14:02.654" v="34" actId="20577"/>
          <ac:spMkLst>
            <pc:docMk/>
            <pc:sldMk cId="3851289590" sldId="288"/>
            <ac:spMk id="2" creationId="{317A887A-811A-FBE8-ED87-3E8112F24708}"/>
          </ac:spMkLst>
        </pc:spChg>
        <pc:spChg chg="mod">
          <ac:chgData name="子涵" userId="85fe16815aa8ef31" providerId="LiveId" clId="{72EB3467-5967-4E0A-BE23-80C1A9C0C9EF}" dt="2023-05-24T09:09:23.124" v="7699" actId="20577"/>
          <ac:spMkLst>
            <pc:docMk/>
            <pc:sldMk cId="3851289590" sldId="288"/>
            <ac:spMk id="3" creationId="{8E7ACB75-BC24-9D0B-4C7E-CC997EC4CFEE}"/>
          </ac:spMkLst>
        </pc:spChg>
      </pc:sldChg>
      <pc:sldChg chg="addSp modSp add mod modTransition modAnim">
        <pc:chgData name="子涵" userId="85fe16815aa8ef31" providerId="LiveId" clId="{72EB3467-5967-4E0A-BE23-80C1A9C0C9EF}" dt="2023-05-24T09:10:20.096" v="7718"/>
        <pc:sldMkLst>
          <pc:docMk/>
          <pc:sldMk cId="2814683824" sldId="289"/>
        </pc:sldMkLst>
        <pc:spChg chg="mod">
          <ac:chgData name="子涵" userId="85fe16815aa8ef31" providerId="LiveId" clId="{72EB3467-5967-4E0A-BE23-80C1A9C0C9EF}" dt="2023-05-24T05:16:31.504" v="102" actId="20577"/>
          <ac:spMkLst>
            <pc:docMk/>
            <pc:sldMk cId="2814683824" sldId="289"/>
            <ac:spMk id="2" creationId="{317A887A-811A-FBE8-ED87-3E8112F24708}"/>
          </ac:spMkLst>
        </pc:spChg>
        <pc:spChg chg="mod">
          <ac:chgData name="子涵" userId="85fe16815aa8ef31" providerId="LiveId" clId="{72EB3467-5967-4E0A-BE23-80C1A9C0C9EF}" dt="2023-05-24T06:07:49.312" v="2904" actId="20577"/>
          <ac:spMkLst>
            <pc:docMk/>
            <pc:sldMk cId="2814683824" sldId="289"/>
            <ac:spMk id="3" creationId="{8E7ACB75-BC24-9D0B-4C7E-CC997EC4CFEE}"/>
          </ac:spMkLst>
        </pc:spChg>
        <pc:picChg chg="add mod">
          <ac:chgData name="子涵" userId="85fe16815aa8ef31" providerId="LiveId" clId="{72EB3467-5967-4E0A-BE23-80C1A9C0C9EF}" dt="2023-05-24T06:07:56.483" v="2905" actId="1076"/>
          <ac:picMkLst>
            <pc:docMk/>
            <pc:sldMk cId="2814683824" sldId="289"/>
            <ac:picMk id="6" creationId="{DA386501-4252-D3DF-3FDA-9501A6C174D1}"/>
          </ac:picMkLst>
        </pc:picChg>
      </pc:sldChg>
      <pc:sldChg chg="modSp add mod modTransition modAnim">
        <pc:chgData name="子涵" userId="85fe16815aa8ef31" providerId="LiveId" clId="{72EB3467-5967-4E0A-BE23-80C1A9C0C9EF}" dt="2023-05-24T09:10:57.723" v="7727"/>
        <pc:sldMkLst>
          <pc:docMk/>
          <pc:sldMk cId="1440994429" sldId="290"/>
        </pc:sldMkLst>
        <pc:spChg chg="mod">
          <ac:chgData name="子涵" userId="85fe16815aa8ef31" providerId="LiveId" clId="{72EB3467-5967-4E0A-BE23-80C1A9C0C9EF}" dt="2023-05-24T05:27:44.492" v="1015" actId="20577"/>
          <ac:spMkLst>
            <pc:docMk/>
            <pc:sldMk cId="1440994429" sldId="290"/>
            <ac:spMk id="2" creationId="{317A887A-811A-FBE8-ED87-3E8112F24708}"/>
          </ac:spMkLst>
        </pc:spChg>
        <pc:spChg chg="mod">
          <ac:chgData name="子涵" userId="85fe16815aa8ef31" providerId="LiveId" clId="{72EB3467-5967-4E0A-BE23-80C1A9C0C9EF}" dt="2023-05-24T05:36:16.871" v="1550" actId="20577"/>
          <ac:spMkLst>
            <pc:docMk/>
            <pc:sldMk cId="1440994429" sldId="290"/>
            <ac:spMk id="3" creationId="{8E7ACB75-BC24-9D0B-4C7E-CC997EC4CFEE}"/>
          </ac:spMkLst>
        </pc:spChg>
      </pc:sldChg>
      <pc:sldChg chg="modSp add mod modTransition modAnim">
        <pc:chgData name="子涵" userId="85fe16815aa8ef31" providerId="LiveId" clId="{72EB3467-5967-4E0A-BE23-80C1A9C0C9EF}" dt="2023-05-24T09:11:22.161" v="7735"/>
        <pc:sldMkLst>
          <pc:docMk/>
          <pc:sldMk cId="1303102487" sldId="291"/>
        </pc:sldMkLst>
        <pc:spChg chg="mod">
          <ac:chgData name="子涵" userId="85fe16815aa8ef31" providerId="LiveId" clId="{72EB3467-5967-4E0A-BE23-80C1A9C0C9EF}" dt="2023-05-24T05:54:18.534" v="2860" actId="20577"/>
          <ac:spMkLst>
            <pc:docMk/>
            <pc:sldMk cId="1303102487" sldId="291"/>
            <ac:spMk id="3" creationId="{8E7ACB75-BC24-9D0B-4C7E-CC997EC4CFEE}"/>
          </ac:spMkLst>
        </pc:spChg>
      </pc:sldChg>
      <pc:sldChg chg="modSp add mod modTransition modAnim">
        <pc:chgData name="子涵" userId="85fe16815aa8ef31" providerId="LiveId" clId="{72EB3467-5967-4E0A-BE23-80C1A9C0C9EF}" dt="2023-05-25T09:15:35.631" v="8610"/>
        <pc:sldMkLst>
          <pc:docMk/>
          <pc:sldMk cId="3839278419" sldId="292"/>
        </pc:sldMkLst>
        <pc:spChg chg="mod">
          <ac:chgData name="子涵" userId="85fe16815aa8ef31" providerId="LiveId" clId="{72EB3467-5967-4E0A-BE23-80C1A9C0C9EF}" dt="2023-05-24T05:55:44.741" v="2897" actId="20577"/>
          <ac:spMkLst>
            <pc:docMk/>
            <pc:sldMk cId="3839278419" sldId="292"/>
            <ac:spMk id="2" creationId="{317A887A-811A-FBE8-ED87-3E8112F24708}"/>
          </ac:spMkLst>
        </pc:spChg>
        <pc:spChg chg="mod">
          <ac:chgData name="子涵" userId="85fe16815aa8ef31" providerId="LiveId" clId="{72EB3467-5967-4E0A-BE23-80C1A9C0C9EF}" dt="2023-05-25T09:12:57.965" v="8597" actId="20577"/>
          <ac:spMkLst>
            <pc:docMk/>
            <pc:sldMk cId="3839278419" sldId="292"/>
            <ac:spMk id="3" creationId="{8E7ACB75-BC24-9D0B-4C7E-CC997EC4CFEE}"/>
          </ac:spMkLst>
        </pc:spChg>
      </pc:sldChg>
      <pc:sldChg chg="modSp add mod ord modTransition modAnim">
        <pc:chgData name="子涵" userId="85fe16815aa8ef31" providerId="LiveId" clId="{72EB3467-5967-4E0A-BE23-80C1A9C0C9EF}" dt="2023-05-25T09:16:51.732" v="8617"/>
        <pc:sldMkLst>
          <pc:docMk/>
          <pc:sldMk cId="2121773930" sldId="293"/>
        </pc:sldMkLst>
        <pc:spChg chg="mod">
          <ac:chgData name="子涵" userId="85fe16815aa8ef31" providerId="LiveId" clId="{72EB3467-5967-4E0A-BE23-80C1A9C0C9EF}" dt="2023-05-25T09:02:02.604" v="7850" actId="20577"/>
          <ac:spMkLst>
            <pc:docMk/>
            <pc:sldMk cId="2121773930" sldId="293"/>
            <ac:spMk id="2" creationId="{317A887A-811A-FBE8-ED87-3E8112F24708}"/>
          </ac:spMkLst>
        </pc:spChg>
        <pc:spChg chg="mod">
          <ac:chgData name="子涵" userId="85fe16815aa8ef31" providerId="LiveId" clId="{72EB3467-5967-4E0A-BE23-80C1A9C0C9EF}" dt="2023-05-25T09:12:31.965" v="8579" actId="20577"/>
          <ac:spMkLst>
            <pc:docMk/>
            <pc:sldMk cId="2121773930" sldId="293"/>
            <ac:spMk id="3" creationId="{8E7ACB75-BC24-9D0B-4C7E-CC997EC4CFEE}"/>
          </ac:spMkLst>
        </pc:spChg>
      </pc:sldChg>
      <pc:sldChg chg="addSp delSp modSp add mod modTransition modAnim">
        <pc:chgData name="子涵" userId="85fe16815aa8ef31" providerId="LiveId" clId="{72EB3467-5967-4E0A-BE23-80C1A9C0C9EF}" dt="2023-05-25T09:16:16.240" v="8613" actId="20577"/>
        <pc:sldMkLst>
          <pc:docMk/>
          <pc:sldMk cId="2300317922" sldId="294"/>
        </pc:sldMkLst>
        <pc:spChg chg="del">
          <ac:chgData name="子涵" userId="85fe16815aa8ef31" providerId="LiveId" clId="{72EB3467-5967-4E0A-BE23-80C1A9C0C9EF}" dt="2023-05-25T09:16:11.704" v="8611" actId="478"/>
          <ac:spMkLst>
            <pc:docMk/>
            <pc:sldMk cId="2300317922" sldId="294"/>
            <ac:spMk id="2" creationId="{317A887A-811A-FBE8-ED87-3E8112F24708}"/>
          </ac:spMkLst>
        </pc:spChg>
        <pc:spChg chg="mod">
          <ac:chgData name="子涵" userId="85fe16815aa8ef31" providerId="LiveId" clId="{72EB3467-5967-4E0A-BE23-80C1A9C0C9EF}" dt="2023-05-25T09:16:16.240" v="8613" actId="20577"/>
          <ac:spMkLst>
            <pc:docMk/>
            <pc:sldMk cId="2300317922" sldId="294"/>
            <ac:spMk id="3" creationId="{8E7ACB75-BC24-9D0B-4C7E-CC997EC4CFEE}"/>
          </ac:spMkLst>
        </pc:spChg>
        <pc:spChg chg="add del mod">
          <ac:chgData name="子涵" userId="85fe16815aa8ef31" providerId="LiveId" clId="{72EB3467-5967-4E0A-BE23-80C1A9C0C9EF}" dt="2023-05-25T09:16:12.828" v="8612" actId="478"/>
          <ac:spMkLst>
            <pc:docMk/>
            <pc:sldMk cId="2300317922" sldId="294"/>
            <ac:spMk id="6" creationId="{2387E647-34E1-DB17-B8DE-7068F4E4FD76}"/>
          </ac:spMkLst>
        </pc:spChg>
      </pc:sldChg>
      <pc:sldChg chg="modSp add mod ord modTransition modAnim">
        <pc:chgData name="子涵" userId="85fe16815aa8ef31" providerId="LiveId" clId="{72EB3467-5967-4E0A-BE23-80C1A9C0C9EF}" dt="2023-05-25T09:08:37.041" v="8295" actId="20577"/>
        <pc:sldMkLst>
          <pc:docMk/>
          <pc:sldMk cId="2744111732" sldId="295"/>
        </pc:sldMkLst>
        <pc:spChg chg="mod">
          <ac:chgData name="子涵" userId="85fe16815aa8ef31" providerId="LiveId" clId="{72EB3467-5967-4E0A-BE23-80C1A9C0C9EF}" dt="2023-05-24T08:50:39.126" v="5902" actId="20577"/>
          <ac:spMkLst>
            <pc:docMk/>
            <pc:sldMk cId="2744111732" sldId="295"/>
            <ac:spMk id="2" creationId="{317A887A-811A-FBE8-ED87-3E8112F24708}"/>
          </ac:spMkLst>
        </pc:spChg>
        <pc:spChg chg="mod">
          <ac:chgData name="子涵" userId="85fe16815aa8ef31" providerId="LiveId" clId="{72EB3467-5967-4E0A-BE23-80C1A9C0C9EF}" dt="2023-05-25T09:08:37.041" v="8295" actId="20577"/>
          <ac:spMkLst>
            <pc:docMk/>
            <pc:sldMk cId="2744111732" sldId="295"/>
            <ac:spMk id="3" creationId="{8E7ACB75-BC24-9D0B-4C7E-CC997EC4CFEE}"/>
          </ac:spMkLst>
        </pc:spChg>
      </pc:sldChg>
      <pc:sldChg chg="modSp new mod ord modTransition modAnim">
        <pc:chgData name="子涵" userId="85fe16815aa8ef31" providerId="LiveId" clId="{72EB3467-5967-4E0A-BE23-80C1A9C0C9EF}" dt="2023-05-25T09:17:03.973" v="8619"/>
        <pc:sldMkLst>
          <pc:docMk/>
          <pc:sldMk cId="2213007134" sldId="296"/>
        </pc:sldMkLst>
        <pc:spChg chg="mod">
          <ac:chgData name="子涵" userId="85fe16815aa8ef31" providerId="LiveId" clId="{72EB3467-5967-4E0A-BE23-80C1A9C0C9EF}" dt="2023-05-25T09:13:55.914" v="8606" actId="20577"/>
          <ac:spMkLst>
            <pc:docMk/>
            <pc:sldMk cId="2213007134" sldId="296"/>
            <ac:spMk id="2" creationId="{B93C3ED5-EC58-D98B-CB70-7D47013A6AC3}"/>
          </ac:spMkLst>
        </pc:spChg>
        <pc:spChg chg="mod">
          <ac:chgData name="子涵" userId="85fe16815aa8ef31" providerId="LiveId" clId="{72EB3467-5967-4E0A-BE23-80C1A9C0C9EF}" dt="2023-05-24T09:05:42.890" v="7652" actId="20577"/>
          <ac:spMkLst>
            <pc:docMk/>
            <pc:sldMk cId="2213007134" sldId="296"/>
            <ac:spMk id="3" creationId="{D525B635-90F7-10C4-034B-D0A23E983E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F16AFB-27C3-4C11-58A3-77F6CEFAD9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45B57F-7D9D-4AD8-9FE4-E5267D65BB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2309633"/>
            <a:ext cx="10858500" cy="1200329"/>
          </a:xfr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zh-CN" altLang="en-US" sz="4000" b="1" dirty="0"/>
            </a:lvl1pPr>
          </a:lstStyle>
          <a:p>
            <a:pPr lvl="0" defTabSz="914354"/>
            <a:r>
              <a:rPr lang="en-US" altLang="zh-CN" dirty="0"/>
              <a:t>Click to edit </a:t>
            </a:r>
            <a:br>
              <a:rPr lang="en-US" altLang="zh-CN" dirty="0"/>
            </a:br>
            <a:r>
              <a:rPr lang="en-US" altLang="zh-CN" dirty="0"/>
              <a:t>Master title style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DDB65F-C302-4F35-9CCB-12FB82E25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94200" y="3509962"/>
            <a:ext cx="3403600" cy="503238"/>
          </a:xfr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>
              <a:spcBef>
                <a:spcPts val="0"/>
              </a:spcBef>
              <a:buNone/>
              <a:defRPr lang="zh-CN" altLang="en-US" sz="1600"/>
            </a:lvl1pPr>
          </a:lstStyle>
          <a:p>
            <a:pPr marL="228600" lvl="0" indent="-228600" defTabSz="914354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4C4A721-803B-47CB-B99E-1D01E8E0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49950" y="5837829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A939A61-406D-45DC-B757-059EFAA058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37829"/>
            <a:ext cx="556895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4EF3F9F2-2DBE-4016-9D2B-F5CF4BE8EB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723900"/>
            <a:ext cx="1039091" cy="296271"/>
          </a:xfrm>
        </p:spPr>
        <p:txBody>
          <a:bodyPr vert="horz" wrap="none" lIns="91440" tIns="45720" rIns="91440" bIns="45720" rtlCol="0" anchor="ctr">
            <a:normAutofit/>
          </a:bodyPr>
          <a:lstStyle>
            <a:lvl1pPr marL="0" indent="0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LGOO HERE</a:t>
            </a:r>
          </a:p>
        </p:txBody>
      </p:sp>
    </p:spTree>
    <p:extLst>
      <p:ext uri="{BB962C8B-B14F-4D97-AF65-F5344CB8AC3E}">
        <p14:creationId xmlns:p14="http://schemas.microsoft.com/office/powerpoint/2010/main" val="321854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C6DA8-D137-41D2-A934-63CB8FF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ED916A-3E34-4B9E-8F9F-7A8921A3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E6FF3-E480-4C96-9DE0-054940E7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5AEBE-086C-4980-A4E1-E89EE17EFFB9}" type="datetime1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DFAA1-D4C3-4306-A3AE-0641E35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E0EBE-EC20-4150-A2C6-9837F344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7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DF03A82-401C-4A0E-BE21-BE588E8741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>
            <a:normAutofit/>
          </a:bodyPr>
          <a:lstStyle>
            <a:lvl1pPr marL="0" indent="0" algn="r">
              <a:buFont typeface="+mj-lt"/>
              <a:buNone/>
              <a:defRPr sz="24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BEF0FD1-3ACE-43A8-AF57-CC0D436D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0555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A95BB-0FD6-4D94-81DB-8D38069818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2568E-3CA5-4FDE-A375-CB503A7EDE3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4CC43B-9EB6-4465-8B1A-3F7180DAD0DF}" type="datetime1">
              <a:rPr lang="zh-CN" altLang="en-US" smtClean="0"/>
              <a:t>2023/5/25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EAC383-637D-4997-B597-28ADC11A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î$ļíďé">
            <a:extLst>
              <a:ext uri="{FF2B5EF4-FFF2-40B4-BE49-F238E27FC236}">
                <a16:creationId xmlns:a16="http://schemas.microsoft.com/office/drawing/2014/main" id="{5866F782-5852-4C4E-B3FE-2AD687E8AC1B}"/>
              </a:ext>
            </a:extLst>
          </p:cNvPr>
          <p:cNvCxnSpPr>
            <a:cxnSpLocks/>
          </p:cNvCxnSpPr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îṩļíḑè">
            <a:extLst>
              <a:ext uri="{FF2B5EF4-FFF2-40B4-BE49-F238E27FC236}">
                <a16:creationId xmlns:a16="http://schemas.microsoft.com/office/drawing/2014/main" id="{3CCCD118-A808-47B5-869B-310AF975DC9C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  <a:alpha val="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601818-168B-8805-F348-1EEFB0D9B250}"/>
              </a:ext>
            </a:extLst>
          </p:cNvPr>
          <p:cNvGrpSpPr/>
          <p:nvPr userDrawn="1"/>
        </p:nvGrpSpPr>
        <p:grpSpPr>
          <a:xfrm flipH="1" flipV="1">
            <a:off x="-14763" y="3793067"/>
            <a:ext cx="3969547" cy="3064933"/>
            <a:chOff x="8222455" y="0"/>
            <a:chExt cx="3969547" cy="306493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160A51B-7549-BE39-8BA3-7A2DF755F8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492" t="-6870" r="60756" b="6646"/>
            <a:stretch/>
          </p:blipFill>
          <p:spPr>
            <a:xfrm flipV="1">
              <a:off x="9145184" y="0"/>
              <a:ext cx="3046816" cy="3064933"/>
            </a:xfrm>
            <a:prstGeom prst="rect">
              <a:avLst/>
            </a:prstGeom>
          </p:spPr>
        </p:pic>
        <p:sp>
          <p:nvSpPr>
            <p:cNvPr id="8" name="í$ḻídê">
              <a:extLst>
                <a:ext uri="{FF2B5EF4-FFF2-40B4-BE49-F238E27FC236}">
                  <a16:creationId xmlns:a16="http://schemas.microsoft.com/office/drawing/2014/main" id="{10EFFF93-F3E0-0BE0-074D-59244FBC8301}"/>
                </a:ext>
              </a:extLst>
            </p:cNvPr>
            <p:cNvSpPr/>
            <p:nvPr userDrawn="1"/>
          </p:nvSpPr>
          <p:spPr>
            <a:xfrm rot="16200000">
              <a:off x="8674763" y="-452307"/>
              <a:ext cx="3064932" cy="3969547"/>
            </a:xfrm>
            <a:prstGeom prst="rect">
              <a:avLst/>
            </a:prstGeom>
            <a:gradFill>
              <a:gsLst>
                <a:gs pos="78000">
                  <a:schemeClr val="bg1">
                    <a:alpha val="42000"/>
                  </a:schemeClr>
                </a:gs>
                <a:gs pos="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77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0CEC49-2B5C-AD1F-623E-AD7E5E6617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9994"/>
          </a:xfrm>
          <a:prstGeom prst="rect">
            <a:avLst/>
          </a:prstGeom>
        </p:spPr>
      </p:pic>
      <p:sp>
        <p:nvSpPr>
          <p:cNvPr id="8" name="iSlîde">
            <a:extLst>
              <a:ext uri="{FF2B5EF4-FFF2-40B4-BE49-F238E27FC236}">
                <a16:creationId xmlns:a16="http://schemas.microsoft.com/office/drawing/2014/main" id="{1015AA5D-E863-24BF-499C-12EFC97F9E76}"/>
              </a:ext>
            </a:extLst>
          </p:cNvPr>
          <p:cNvSpPr/>
          <p:nvPr userDrawn="1"/>
        </p:nvSpPr>
        <p:spPr>
          <a:xfrm>
            <a:off x="0" y="0"/>
            <a:ext cx="12192000" cy="690999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0C7662-4F6D-4B06-BB36-235FC06BF8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0418" y="3955325"/>
            <a:ext cx="5731164" cy="424732"/>
          </a:xfr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zh-CN" altLang="en-US" sz="2400"/>
            </a:lvl1pPr>
          </a:lstStyle>
          <a:p>
            <a:pPr lvl="0" defTabSz="914354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F9930E-40DF-417D-8161-BD38EB172D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30418" y="4380057"/>
            <a:ext cx="5731164" cy="258532"/>
          </a:xfrm>
        </p:spPr>
        <p:txBody>
          <a:bodyPr>
            <a:spAutoFit/>
          </a:bodyPr>
          <a:lstStyle>
            <a:lvl1pPr marL="0" indent="0" algn="ctr">
              <a:buNone/>
              <a:defRPr lang="en-US" altLang="zh-CN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79D9A-DC49-4C12-80D3-3D89C278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F10D-3A58-4285-A9DB-D9098A7BEDDD}" type="datetime1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F8C95-8814-4768-850F-851B6434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4C1D7-7C5A-49B3-9D05-119C615E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EDE83-63CC-4B33-B715-3953EADE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14619F-25D0-4307-81CD-C24C74EF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B5987-9647-4253-899C-3B9819D6D8A0}" type="datetime1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02B25F-898B-4C1A-94A9-699B8B55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42F0A-76EB-4E77-8AF6-5F91F228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9D6027-F7C7-4EF3-85DD-09E27ACE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ECBEB-8597-4EA4-9D29-E1D7025CFAA0}" type="datetime1">
              <a:rPr lang="zh-CN" altLang="en-US" smtClean="0"/>
              <a:t>2023/5/25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262BA1-A5A7-45F4-B365-E880E1C3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CF1E8-0939-4B4D-A4D3-E47E208F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BCED72-7EAE-34DD-EA88-7574117754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320649-ACD7-42E9-A261-E6ED46ACB4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884955"/>
            <a:ext cx="10858500" cy="535531"/>
          </a:xfrm>
        </p:spPr>
        <p:txBody>
          <a:bodyPr vert="horz" lIns="91440" tIns="45720" rIns="91440" bIns="45720" rtlCol="0" anchor="b">
            <a:spAutoFit/>
          </a:bodyPr>
          <a:lstStyle>
            <a:lvl1pPr marL="0" indent="0" algn="ctr">
              <a:buNone/>
              <a:defRPr lang="en-US" altLang="zh-CN" sz="3200" b="1" smtClean="0"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en-US" altLang="zh-CN" smtClean="0"/>
            </a:lvl2pPr>
            <a:lvl3pPr>
              <a:defRPr lang="en-US" altLang="zh-CN" smtClean="0"/>
            </a:lvl3pPr>
            <a:lvl4pPr>
              <a:defRPr lang="en-US" altLang="zh-CN" smtClean="0"/>
            </a:lvl4pPr>
            <a:lvl5pPr>
              <a:defRPr lang="zh-CN" altLang="en-US"/>
            </a:lvl5pPr>
          </a:lstStyle>
          <a:p>
            <a:pPr marL="228600" lvl="0" indent="-228600" defTabSz="914354">
              <a:spcBef>
                <a:spcPct val="0"/>
              </a:spcBef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C428848-58C6-4501-8214-B803889F27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4950430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01EED25-4D2A-435D-A5F9-01DCC2F074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400" y="5246701"/>
            <a:ext cx="10858500" cy="2962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altLang="zh-CN" sz="1200" b="0" smtClean="0"/>
            </a:lvl1pPr>
            <a:lvl2pPr>
              <a:defRPr lang="en-US" altLang="zh-CN" sz="1600" smtClean="0"/>
            </a:lvl2pPr>
            <a:lvl3pPr>
              <a:defRPr lang="en-US" altLang="zh-CN" sz="1400" smtClean="0"/>
            </a:lvl3pPr>
            <a:lvl4pPr>
              <a:defRPr lang="en-US" altLang="zh-CN" sz="1200" smtClean="0"/>
            </a:lvl4pPr>
            <a:lvl5pPr>
              <a:defRPr lang="zh-CN" altLang="en-US" sz="1200"/>
            </a:lvl5pPr>
          </a:lstStyle>
          <a:p>
            <a:r>
              <a:rPr lang="en-US" altLang="zh-CN" dirty="0"/>
              <a:t>OfficePLUS.cn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80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F858C72A-FA69-9B5D-035E-BA70EC20250C}"/>
              </a:ext>
            </a:extLst>
          </p:cNvPr>
          <p:cNvGrpSpPr/>
          <p:nvPr userDrawn="1"/>
        </p:nvGrpSpPr>
        <p:grpSpPr>
          <a:xfrm>
            <a:off x="8222455" y="0"/>
            <a:ext cx="3969547" cy="3064933"/>
            <a:chOff x="8222455" y="0"/>
            <a:chExt cx="3969547" cy="306493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BB37E17-F6ED-F018-6010-AFEB876C94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492" t="-6870" r="60756" b="6646"/>
            <a:stretch/>
          </p:blipFill>
          <p:spPr>
            <a:xfrm flipV="1">
              <a:off x="9145184" y="0"/>
              <a:ext cx="3046816" cy="3064933"/>
            </a:xfrm>
            <a:prstGeom prst="rect">
              <a:avLst/>
            </a:prstGeom>
          </p:spPr>
        </p:pic>
        <p:sp>
          <p:nvSpPr>
            <p:cNvPr id="9" name="išlîḍe">
              <a:extLst>
                <a:ext uri="{FF2B5EF4-FFF2-40B4-BE49-F238E27FC236}">
                  <a16:creationId xmlns:a16="http://schemas.microsoft.com/office/drawing/2014/main" id="{0C1402E1-4E13-539E-D578-27F4F79A0F9A}"/>
                </a:ext>
              </a:extLst>
            </p:cNvPr>
            <p:cNvSpPr/>
            <p:nvPr userDrawn="1"/>
          </p:nvSpPr>
          <p:spPr>
            <a:xfrm rot="16200000">
              <a:off x="8674763" y="-452307"/>
              <a:ext cx="3064932" cy="3969547"/>
            </a:xfrm>
            <a:prstGeom prst="rect">
              <a:avLst/>
            </a:prstGeom>
            <a:gradFill>
              <a:gsLst>
                <a:gs pos="78000">
                  <a:schemeClr val="bg1">
                    <a:alpha val="16000"/>
                  </a:schemeClr>
                </a:gs>
                <a:gs pos="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D147E6-9E17-5B6E-456D-F8F8993404B4}"/>
              </a:ext>
            </a:extLst>
          </p:cNvPr>
          <p:cNvGrpSpPr/>
          <p:nvPr userDrawn="1"/>
        </p:nvGrpSpPr>
        <p:grpSpPr>
          <a:xfrm flipH="1" flipV="1">
            <a:off x="-14763" y="3793067"/>
            <a:ext cx="3969547" cy="3064933"/>
            <a:chOff x="8222455" y="0"/>
            <a:chExt cx="3969547" cy="306493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0920D62-F81A-D1CD-4547-3F2321901E6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492" t="-6870" r="60756" b="6646"/>
            <a:stretch/>
          </p:blipFill>
          <p:spPr>
            <a:xfrm flipV="1">
              <a:off x="9145184" y="0"/>
              <a:ext cx="3046816" cy="3064933"/>
            </a:xfrm>
            <a:prstGeom prst="rect">
              <a:avLst/>
            </a:prstGeom>
          </p:spPr>
        </p:pic>
        <p:sp>
          <p:nvSpPr>
            <p:cNvPr id="13" name="íṥḻîḍé">
              <a:extLst>
                <a:ext uri="{FF2B5EF4-FFF2-40B4-BE49-F238E27FC236}">
                  <a16:creationId xmlns:a16="http://schemas.microsoft.com/office/drawing/2014/main" id="{1CCFAB39-D2A4-F9F5-47D1-81F4AEA73A97}"/>
                </a:ext>
              </a:extLst>
            </p:cNvPr>
            <p:cNvSpPr/>
            <p:nvPr userDrawn="1"/>
          </p:nvSpPr>
          <p:spPr>
            <a:xfrm rot="16200000">
              <a:off x="8674763" y="-452307"/>
              <a:ext cx="3064932" cy="3969547"/>
            </a:xfrm>
            <a:prstGeom prst="rect">
              <a:avLst/>
            </a:prstGeom>
            <a:gradFill>
              <a:gsLst>
                <a:gs pos="78000">
                  <a:schemeClr val="bg1">
                    <a:alpha val="42000"/>
                  </a:schemeClr>
                </a:gs>
                <a:gs pos="0">
                  <a:srgbClr val="FFFF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307103-D92B-4D3C-B386-9FD58793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354"/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8920D0-E0E5-40BB-AEDA-3D7A090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16C00-AE39-4635-9F10-B7233D2AC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1" y="6438900"/>
            <a:ext cx="3992171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2D871-753D-4991-B44B-EFAE9F868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4656" y="6438900"/>
            <a:ext cx="1802924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2023/5/25</a:t>
            </a:fld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3E9ED-4E00-42D1-BFBF-5EBD27D29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91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54" r:id="rId5"/>
    <p:sldLayoutId id="2147483655" r:id="rId6"/>
    <p:sldLayoutId id="214748365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C2532AA-A647-48FF-8A25-36777AF5B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752832"/>
            <a:ext cx="10858500" cy="757130"/>
          </a:xfrm>
        </p:spPr>
        <p:txBody>
          <a:bodyPr>
            <a:spAutoFit/>
          </a:bodyPr>
          <a:lstStyle/>
          <a:p>
            <a:r>
              <a:rPr lang="zh-CN" altLang="en-US" sz="4800" dirty="0">
                <a:latin typeface="+mj-ea"/>
                <a:sym typeface="Arial" panose="020B0604020202020204" pitchFamily="34" charset="0"/>
              </a:rPr>
              <a:t>浅谈博弈论</a:t>
            </a:r>
            <a:endParaRPr lang="zh-CN" altLang="en-US" sz="4800" dirty="0">
              <a:latin typeface="+mj-ea"/>
            </a:endParaRPr>
          </a:p>
        </p:txBody>
      </p:sp>
      <p:sp>
        <p:nvSpPr>
          <p:cNvPr id="10" name="副标题 9">
            <a:extLst>
              <a:ext uri="{FF2B5EF4-FFF2-40B4-BE49-F238E27FC236}">
                <a16:creationId xmlns:a16="http://schemas.microsoft.com/office/drawing/2014/main" id="{0102F8CF-8DD3-43E5-B521-501A3CF1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9640" y="3870116"/>
            <a:ext cx="3452590" cy="535853"/>
          </a:xfrm>
          <a:ln w="2222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暑假前集训 </a:t>
            </a:r>
            <a:r>
              <a:rPr lang="en-US" altLang="zh-CN" dirty="0"/>
              <a:t>- </a:t>
            </a:r>
            <a:r>
              <a:rPr lang="zh-CN" altLang="en-US" dirty="0"/>
              <a:t>数学专题</a:t>
            </a:r>
            <a:endParaRPr lang="en-GB" altLang="zh-CN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E21516B-4ABB-4E09-987D-1ABA41122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/>
              <a:t>Natsuzora</a:t>
            </a:r>
            <a:endParaRPr lang="en-GB" altLang="zh-CN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FF7D8B0-524B-4065-95EB-00BAEDA269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/>
              <a:t>2023/5/27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F03171C0-8F5E-452D-80D2-8537CBEA6B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altLang="zh-CN" dirty="0"/>
              <a:t>UESTC-ACM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190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有向图游戏与 </a:t>
            </a:r>
            <a:r>
              <a:rPr lang="en-US" altLang="zh-CN" dirty="0"/>
              <a:t>SG </a:t>
            </a:r>
            <a:r>
              <a:rPr lang="zh-CN" altLang="en-US" dirty="0"/>
              <a:t>函数</a:t>
            </a:r>
            <a:endParaRPr lang="en-GB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4380057"/>
            <a:ext cx="5731164" cy="424732"/>
          </a:xfrm>
        </p:spPr>
        <p:txBody>
          <a:bodyPr>
            <a:spAutoFit/>
          </a:bodyPr>
          <a:lstStyle/>
          <a:p>
            <a:pPr lvl="0"/>
            <a:r>
              <a:rPr lang="en-US" altLang="zh-CN" dirty="0">
                <a:sym typeface="Arial" panose="020B0604020202020204" pitchFamily="34" charset="0"/>
              </a:rPr>
              <a:t>Lorem ipsum dolor sit </a:t>
            </a:r>
            <a:r>
              <a:rPr lang="en-US" altLang="zh-CN" dirty="0" err="1">
                <a:sym typeface="Arial" panose="020B0604020202020204" pitchFamily="34" charset="0"/>
              </a:rPr>
              <a:t>amet</a:t>
            </a:r>
            <a:r>
              <a:rPr lang="en-US" altLang="zh-CN" dirty="0">
                <a:sym typeface="Arial" panose="020B0604020202020204" pitchFamily="34" charset="0"/>
              </a:rPr>
              <a:t>, </a:t>
            </a:r>
            <a:r>
              <a:rPr lang="en-US" altLang="zh-CN" dirty="0" err="1">
                <a:sym typeface="Arial" panose="020B0604020202020204" pitchFamily="34" charset="0"/>
              </a:rPr>
              <a:t>consectetur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adipisicing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elit</a:t>
            </a:r>
            <a:r>
              <a:rPr lang="en-US" altLang="zh-CN" dirty="0">
                <a:sym typeface="Arial" panose="020B0604020202020204" pitchFamily="34" charset="0"/>
              </a:rPr>
              <a:t>, sed do </a:t>
            </a:r>
            <a:r>
              <a:rPr lang="en-US" altLang="zh-CN" dirty="0" err="1">
                <a:sym typeface="Arial" panose="020B0604020202020204" pitchFamily="34" charset="0"/>
              </a:rPr>
              <a:t>eiusmod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tempor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incididunt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ut</a:t>
            </a:r>
            <a:r>
              <a:rPr lang="en-US" altLang="zh-CN" dirty="0">
                <a:sym typeface="Arial" panose="020B0604020202020204" pitchFamily="34" charset="0"/>
              </a:rPr>
              <a:t> labore et dolore magna </a:t>
            </a:r>
            <a:r>
              <a:rPr lang="en-US" altLang="zh-CN" dirty="0" err="1">
                <a:sym typeface="Arial" panose="020B0604020202020204" pitchFamily="34" charset="0"/>
              </a:rPr>
              <a:t>aliqua</a:t>
            </a:r>
            <a:r>
              <a:rPr lang="en-US" altLang="zh-CN" dirty="0">
                <a:sym typeface="Arial" panose="020B0604020202020204" pitchFamily="34" charset="0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3BDB66-FCEE-CA11-5A0E-A28DF72FA482}"/>
              </a:ext>
            </a:extLst>
          </p:cNvPr>
          <p:cNvSpPr txBox="1"/>
          <p:nvPr/>
        </p:nvSpPr>
        <p:spPr>
          <a:xfrm>
            <a:off x="5349642" y="2216476"/>
            <a:ext cx="1492717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>
            <a:normAutofit/>
          </a:bodyPr>
          <a:lstStyle>
            <a:defPPr>
              <a:defRPr lang="zh-CN"/>
            </a:defPPr>
            <a:lvl1pPr indent="0" algn="ctr" defTabSz="91435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i="1">
                <a:latin typeface="Bell MT" panose="02020503060305020303" pitchFamily="18" charset="0"/>
              </a:defRPr>
            </a:lvl1pPr>
            <a:lvl2pPr marL="457177" indent="0" defTabSz="914354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2pPr>
            <a:lvl3pPr marL="914353" indent="0" defTabSz="914354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3pPr>
            <a:lvl4pPr marL="1371531" indent="0" defTabSz="914354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marL="1828709" indent="0" defTabSz="914354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marL="2514474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65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829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00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i="0" dirty="0">
                <a:sym typeface="Arial" panose="020B0604020202020204" pitchFamily="34" charset="0"/>
              </a:rPr>
              <a:t>03</a:t>
            </a:r>
            <a:endParaRPr lang="zh-CN" altLang="en-US" i="0" dirty="0"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412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A887A-811A-FBE8-ED87-3E8112F2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环上取区间模型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ACB75-BC24-9D0B-4C7E-CC997EC4C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有一个长为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的环。</a:t>
                </a:r>
                <a:r>
                  <a:rPr lang="en-US" altLang="zh-CN" dirty="0"/>
                  <a:t>Alice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Bob </a:t>
                </a:r>
                <a:r>
                  <a:rPr lang="zh-CN" altLang="en-US" dirty="0"/>
                  <a:t>可以轮流从环上取走一个长度在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之间的不间断区间。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比如：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现在有一个长度为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1,2,3,4,5,6,[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连接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头部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，每次可以取走长度为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的区间。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Alice </a:t>
                </a:r>
                <a:r>
                  <a:rPr lang="zh-CN" altLang="en-US" dirty="0"/>
                  <a:t>先取走了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[1,2]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这个区间，于是环变成了一条链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3,4,5,6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然后，</a:t>
                </a:r>
                <a:r>
                  <a:rPr lang="en-US" altLang="zh-CN" dirty="0"/>
                  <a:t>Bob </a:t>
                </a:r>
                <a:r>
                  <a:rPr lang="zh-CN" altLang="en-US" dirty="0"/>
                  <a:t>取走了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[4,4]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这个区间，于是断成了两条链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5,6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接下来，</a:t>
                </a:r>
                <a:r>
                  <a:rPr lang="en-US" altLang="zh-CN" dirty="0"/>
                  <a:t>Alice </a:t>
                </a:r>
                <a:r>
                  <a:rPr lang="zh-CN" altLang="en-US" dirty="0"/>
                  <a:t>不能跨链选区间，于是她选择了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[5,5]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区间，游戏局面变为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最后，</a:t>
                </a:r>
                <a:r>
                  <a:rPr lang="en-US" altLang="zh-CN" dirty="0"/>
                  <a:t>Bob </a:t>
                </a:r>
                <a:r>
                  <a:rPr lang="zh-CN" altLang="en-US" dirty="0"/>
                  <a:t>选择了一个元素，</a:t>
                </a:r>
                <a:r>
                  <a:rPr lang="en-US" altLang="zh-CN" dirty="0"/>
                  <a:t>Alice </a:t>
                </a:r>
                <a:r>
                  <a:rPr lang="zh-CN" altLang="en-US" dirty="0"/>
                  <a:t>选择了另一个元素，</a:t>
                </a:r>
                <a:r>
                  <a:rPr lang="en-US" altLang="zh-CN" dirty="0"/>
                  <a:t>Bob </a:t>
                </a:r>
                <a:r>
                  <a:rPr lang="zh-CN" altLang="en-US" dirty="0"/>
                  <a:t>没有东西可以选，于是他输了。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这个问题的状态数似乎非常非常多。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但是，我们发现，当一条链被断为两条时，这两条链可以被看作两个互相独立的局面。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如果我们有一种办法计算两个局面组合而成的整体的胜败情况，就可以解决这个问题。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ACB75-BC24-9D0B-4C7E-CC997EC4C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368EC-79D5-D62D-0EA9-72AADC54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11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A887A-811A-FBE8-ED87-3E8112F2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有向图游戏组合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ACB75-BC24-9D0B-4C7E-CC997EC4C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假设现在有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个互相独立的公平组合游戏，我们可以将它们全部组合起来。组合之后，游戏的规则变为：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在一方玩家操作时，他需要先选择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个游戏中的一个，然后在该游戏上进行操作；</a:t>
                </a:r>
                <a:endParaRPr lang="en-US" altLang="zh-CN" dirty="0"/>
              </a:p>
              <a:p>
                <a:r>
                  <a:rPr lang="zh-CN" altLang="en-US" dirty="0"/>
                  <a:t>当一方玩家无法在任何一个游戏中进行操作时，该玩家判负。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我们可以将组合后的游戏的状态定义为一个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元组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表示在第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个游戏中的状态。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于是，组合后的游戏也可以作为一个整体被看作一个独立的公平组合游戏。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要求出多个局面组合而成的整体局面的胜败情况，仅仅知道这些子局面是必胜还是必败状态的信息是不够的。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SG </a:t>
                </a:r>
                <a:r>
                  <a:rPr lang="zh-CN" altLang="en-US" dirty="0"/>
                  <a:t>定理则是对状态种类进一步扩展：“必败状态”依然是必败状态，但“必胜状态”却被扩展到很多种。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ACB75-BC24-9D0B-4C7E-CC997EC4C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r="-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368EC-79D5-D62D-0EA9-72AADC54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73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A887A-811A-FBE8-ED87-3E8112F2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Sprague-Grundy </a:t>
            </a:r>
            <a:r>
              <a:rPr lang="zh-CN" altLang="en-US" dirty="0"/>
              <a:t>定理（</a:t>
            </a:r>
            <a:r>
              <a:rPr lang="en-US" altLang="zh-CN" dirty="0"/>
              <a:t>SG </a:t>
            </a:r>
            <a:r>
              <a:rPr lang="zh-CN" altLang="en-US" dirty="0"/>
              <a:t>定理）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ACB75-BC24-9D0B-4C7E-CC997EC4C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为了详细说明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定理，我们需要先定义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mex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函数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Minimal Excluded </a:t>
                </a:r>
                <a:r>
                  <a:rPr lang="zh-CN" altLang="en-US" dirty="0"/>
                  <a:t>的缩写，指一个非负整数集合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中的最小的没有被包含的非负整数。即：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mex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SG </a:t>
                </a:r>
                <a:r>
                  <a:rPr lang="zh-CN" altLang="en-US" dirty="0"/>
                  <a:t>函数则是一个关于状态的函数。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对于终止状态，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函数值为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否则，对于状态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和它的所有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个后继状态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，定义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函数：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mex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…,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SG</a:t>
                </a:r>
                <a:r>
                  <a:rPr lang="zh-CN" altLang="en-US" dirty="0"/>
                  <a:t> 函数值为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的状态为必败状态，否则为必胜状态。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如上一页所说的，必败状态仅有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一种，而必胜状态却有很多种。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SG</a:t>
                </a:r>
                <a:r>
                  <a:rPr lang="zh-CN" altLang="en-US" dirty="0"/>
                  <a:t> 定理的关键内容是：组合后的状态的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值等于所有子游戏的状态的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值的异或和。即：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⊕…⊕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ACB75-BC24-9D0B-4C7E-CC997EC4C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368EC-79D5-D62D-0EA9-72AADC54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7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C3ED5-EC58-D98B-CB70-7D47013A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回到环上取区间模型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25B635-90F7-10C4-034B-D0A23E983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我们可以假设有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dirty="0"/>
                  <a:t> 个状态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就表示长度为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的链。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dirty="0"/>
                  <a:t>，如果我们取走长度为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的区间，那么局面可能变为：</a:t>
                </a:r>
                <a:endParaRPr lang="en-US" altLang="zh-CN" dirty="0"/>
              </a:p>
              <a:p>
                <a:r>
                  <a:rPr lang="zh-CN" altLang="en-US" dirty="0"/>
                  <a:t>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的链；</a:t>
                </a:r>
                <a:endParaRPr lang="en-US" altLang="zh-CN" dirty="0"/>
              </a:p>
              <a:p>
                <a:r>
                  <a:rPr lang="zh-CN" altLang="en-US" dirty="0"/>
                  <a:t>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和另一个长度为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的链；</a:t>
                </a:r>
                <a:endParaRPr lang="en-US" altLang="zh-CN" dirty="0"/>
              </a:p>
              <a:p>
                <a:r>
                  <a:rPr lang="zh-CN" altLang="en-US" dirty="0"/>
                  <a:t>一个长度为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和另一个长度为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的链。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如果我们取走长度为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的区间，那么局面可能变为：</a:t>
                </a:r>
                <a:endParaRPr lang="en-US" altLang="zh-CN" dirty="0"/>
              </a:p>
              <a:p>
                <a:r>
                  <a:rPr lang="zh-CN" altLang="en-US" dirty="0"/>
                  <a:t>一个长度为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的链；</a:t>
                </a:r>
                <a:endParaRPr lang="en-US" altLang="zh-CN" dirty="0"/>
              </a:p>
              <a:p>
                <a:r>
                  <a:rPr lang="zh-CN" altLang="en-US" dirty="0"/>
                  <a:t>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和另一个长度为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的链；</a:t>
                </a:r>
                <a:endParaRPr lang="en-US" altLang="zh-CN" dirty="0"/>
              </a:p>
              <a:p>
                <a:r>
                  <a:rPr lang="zh-CN" altLang="en-US" dirty="0"/>
                  <a:t>两个长度为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的链。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如果一条链断为两个，我们就可以视为它被拆分为了两个独立的子游戏。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因此，我们得到了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zh-CN" altLang="en-US" dirty="0"/>
                  <a:t> 的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函数值计算公式：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mex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SG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SG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SG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SG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SG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SG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SG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SG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SG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SG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25B635-90F7-10C4-034B-D0A23E983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B0741-3756-A6F7-81E8-CDA7FA4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07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ACB75-BC24-9D0B-4C7E-CC997EC4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 </a:t>
            </a:r>
            <a:r>
              <a:rPr lang="en-US" altLang="zh-CN" dirty="0"/>
              <a:t>SG </a:t>
            </a:r>
            <a:r>
              <a:rPr lang="zh-CN" altLang="en-US" dirty="0"/>
              <a:t>定理进行暴力求解往往不是题目正解，但：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它可于辅助正解的证明；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也不失为一种用来打表找规律的手段。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在涉及到 </a:t>
            </a:r>
            <a:r>
              <a:rPr lang="en-US" altLang="zh-CN" dirty="0"/>
              <a:t>SG </a:t>
            </a:r>
            <a:r>
              <a:rPr lang="zh-CN" altLang="en-US" dirty="0"/>
              <a:t>定理的题目中，我们往往需要灵活地将多个局部的游戏组合成一个整体，抑或是将一个整体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的游戏拆分到若干个局部游戏中，从而便于求解或证明。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368EC-79D5-D62D-0EA9-72AADC54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17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52094-98C0-4141-A04B-98B9DF4DF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17853"/>
            <a:ext cx="10858500" cy="1217769"/>
          </a:xfrm>
        </p:spPr>
        <p:txBody>
          <a:bodyPr>
            <a:spAutoFit/>
          </a:bodyPr>
          <a:lstStyle/>
          <a:p>
            <a:r>
              <a:rPr lang="zh-CN" altLang="en-US" sz="3600" dirty="0"/>
              <a:t>感谢观看</a:t>
            </a:r>
            <a:endParaRPr lang="en-US" altLang="zh-CN" sz="3600" dirty="0"/>
          </a:p>
          <a:p>
            <a:r>
              <a:rPr lang="en-GB" altLang="zh-CN" sz="3600" dirty="0"/>
              <a:t>Thank you for watching.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80FE23-3FD0-4989-BBD8-F98469242D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altLang="zh-CN" dirty="0" err="1"/>
              <a:t>Natsuzora</a:t>
            </a:r>
            <a:endParaRPr lang="en-GB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9167BD-7790-467B-980C-709781C56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altLang="zh-CN" dirty="0"/>
              <a:t>2023/5/27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6609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zh-CN" altLang="en-US" dirty="0"/>
              <a:t>公平组合游戏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4380057"/>
            <a:ext cx="5731164" cy="424732"/>
          </a:xfrm>
        </p:spPr>
        <p:txBody>
          <a:bodyPr>
            <a:spAutoFit/>
          </a:bodyPr>
          <a:lstStyle/>
          <a:p>
            <a:pPr lvl="0"/>
            <a:r>
              <a:rPr lang="en-US" altLang="zh-CN" dirty="0">
                <a:sym typeface="Arial" panose="020B0604020202020204" pitchFamily="34" charset="0"/>
              </a:rPr>
              <a:t>Lorem ipsum dolor sit </a:t>
            </a:r>
            <a:r>
              <a:rPr lang="en-US" altLang="zh-CN" dirty="0" err="1">
                <a:sym typeface="Arial" panose="020B0604020202020204" pitchFamily="34" charset="0"/>
              </a:rPr>
              <a:t>amet</a:t>
            </a:r>
            <a:r>
              <a:rPr lang="en-US" altLang="zh-CN" dirty="0">
                <a:sym typeface="Arial" panose="020B0604020202020204" pitchFamily="34" charset="0"/>
              </a:rPr>
              <a:t>, </a:t>
            </a:r>
            <a:r>
              <a:rPr lang="en-US" altLang="zh-CN" dirty="0" err="1">
                <a:sym typeface="Arial" panose="020B0604020202020204" pitchFamily="34" charset="0"/>
              </a:rPr>
              <a:t>consectetur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adipisicing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elit</a:t>
            </a:r>
            <a:r>
              <a:rPr lang="en-US" altLang="zh-CN" dirty="0">
                <a:sym typeface="Arial" panose="020B0604020202020204" pitchFamily="34" charset="0"/>
              </a:rPr>
              <a:t>, sed do </a:t>
            </a:r>
            <a:r>
              <a:rPr lang="en-US" altLang="zh-CN" dirty="0" err="1">
                <a:sym typeface="Arial" panose="020B0604020202020204" pitchFamily="34" charset="0"/>
              </a:rPr>
              <a:t>eiusmod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tempor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incididunt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ut</a:t>
            </a:r>
            <a:r>
              <a:rPr lang="en-US" altLang="zh-CN" dirty="0">
                <a:sym typeface="Arial" panose="020B0604020202020204" pitchFamily="34" charset="0"/>
              </a:rPr>
              <a:t> labore et dolore magna </a:t>
            </a:r>
            <a:r>
              <a:rPr lang="en-US" altLang="zh-CN" dirty="0" err="1">
                <a:sym typeface="Arial" panose="020B0604020202020204" pitchFamily="34" charset="0"/>
              </a:rPr>
              <a:t>aliqua</a:t>
            </a:r>
            <a:r>
              <a:rPr lang="en-US" altLang="zh-CN" dirty="0">
                <a:sym typeface="Arial" panose="020B0604020202020204" pitchFamily="34" charset="0"/>
              </a:rPr>
              <a:t>.</a:t>
            </a:r>
            <a:endParaRPr lang="zh-CN" altLang="en-US" dirty="0"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F22C32-F19E-40C5-B921-FC2EF1893522}"/>
              </a:ext>
            </a:extLst>
          </p:cNvPr>
          <p:cNvSpPr txBox="1"/>
          <p:nvPr/>
        </p:nvSpPr>
        <p:spPr>
          <a:xfrm>
            <a:off x="5349642" y="2015672"/>
            <a:ext cx="1492717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indent="0" algn="ctr" defTabSz="91435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i="1">
                <a:latin typeface="Bell MT" panose="02020503060305020303" pitchFamily="18" charset="0"/>
              </a:defRPr>
            </a:lvl1pPr>
            <a:lvl2pPr marL="457177" indent="0" defTabSz="914354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2pPr>
            <a:lvl3pPr marL="914353" indent="0" defTabSz="914354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3pPr>
            <a:lvl4pPr marL="1371531" indent="0" defTabSz="914354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marL="1828709" indent="0" defTabSz="914354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marL="2514474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65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829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00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i="0" dirty="0">
                <a:sym typeface="Arial" panose="020B0604020202020204" pitchFamily="34" charset="0"/>
              </a:rPr>
              <a:t>01</a:t>
            </a:r>
            <a:endParaRPr lang="zh-CN" altLang="en-US" i="0" dirty="0"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038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A887A-811A-FBE8-ED87-3E8112F2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经典取石子游戏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ACB75-BC24-9D0B-4C7E-CC997EC4C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有一堆共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颗石子。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轮流取石子，每次可取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颗。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先手，最终无石子可取的人落败。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假定两人都会采取最优策略（即，一个人只要存在必胜策略，就一定采取必胜策略），问：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为多少时，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必胜？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必胜。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 </a:t>
                </a:r>
                <a:r>
                  <a:rPr lang="zh-CN" altLang="en-US" dirty="0"/>
                  <a:t>可以采取如下策略：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每次当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取走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颗石子后，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B </a:t>
                </a:r>
                <a:r>
                  <a:rPr lang="zh-CN" altLang="en-US" dirty="0"/>
                  <a:t>只需要取走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颗石子。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也就是说，每一轮后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恰好变少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最终，必然是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无石子可取。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ACB75-BC24-9D0B-4C7E-CC997EC4C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368EC-79D5-D62D-0EA9-72AADC54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190D07-2B58-63D7-39CA-F64AF2C4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94" y="2992582"/>
            <a:ext cx="6221355" cy="29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84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A887A-811A-FBE8-ED87-3E8112F2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经典取石子游戏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ACB75-BC24-9D0B-4C7E-CC997EC4C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必胜。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 </a:t>
                </a:r>
                <a:r>
                  <a:rPr lang="zh-CN" altLang="en-US" dirty="0"/>
                  <a:t>只需要在首轮取走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%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个石子，之后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采取与前面相同的必胜策略即可。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在该游戏中，我们定义剩余石子数为游戏的当前</a:t>
                </a:r>
                <a:r>
                  <a:rPr lang="zh-CN" altLang="en-US" b="1" dirty="0"/>
                  <a:t>状态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b="1" dirty="0"/>
              </a:p>
              <a:p>
                <a:pPr marL="0" indent="0">
                  <a:buNone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时，先手必败，于是我们称之为对于先手的</a:t>
                </a:r>
                <a:r>
                  <a:rPr lang="zh-CN" altLang="en-US" b="1" dirty="0"/>
                  <a:t>必败状态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相应地，其余状态则是对于先手的</a:t>
                </a:r>
                <a:r>
                  <a:rPr lang="zh-CN" altLang="en-US" b="1" dirty="0"/>
                  <a:t>必胜状态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除此之外，我们还定义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是整个游戏的</a:t>
                </a:r>
                <a:r>
                  <a:rPr lang="zh-CN" altLang="en-US" b="1" dirty="0"/>
                  <a:t>终止状态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游戏者的操作会改变局面状态，我们称之为</a:t>
                </a:r>
                <a:r>
                  <a:rPr lang="zh-CN" altLang="en-US" b="1" dirty="0"/>
                  <a:t>状态转移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ACB75-BC24-9D0B-4C7E-CC997EC4C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368EC-79D5-D62D-0EA9-72AADC54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735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A887A-811A-FBE8-ED87-3E8112F2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公平组合游戏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ACB75-BC24-9D0B-4C7E-CC997EC4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我们通常研究</a:t>
            </a:r>
            <a:r>
              <a:rPr lang="zh-CN" altLang="en-US" b="1" dirty="0"/>
              <a:t>公平组合游戏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公平组合游戏的定义如下：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游戏由两人参与；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游戏从给定的初始状态开始；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两人轮流操作，其中有一人先手；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任意一个游戏者操作时，完全凭主观意愿，在当前状态的目标状态集中任选一个状态进行转移；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任意一个状态的目标状态集是给定的，且只与当前状态本身有关，与操作者是哪一方无关；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同一个状态不能多次抵达；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游戏存在终止状态，且必然会在有限步数内到达终止状态；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当游戏到达终止状态时，下一操作方判负；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任意游戏方都完全了解整个游戏，且在任意时刻都明确知道当前处于哪一状态。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368EC-79D5-D62D-0EA9-72AADC54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8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A887A-811A-FBE8-ED87-3E8112F2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博弈图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7ACB75-BC24-9D0B-4C7E-CC997EC4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“博弈图”是指，将游戏的所有状态作为顶点，所有状态转移作为有向边，形成的有向图。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由于公平组合游戏中同一状态不能多次抵达，因此，</a:t>
            </a:r>
            <a:r>
              <a:rPr lang="zh-CN" altLang="en-US" b="1" dirty="0"/>
              <a:t>公平组合游戏的博弈图是有向无环图。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对于公平组合游戏的博弈图，有如下性质：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终止状态（没有后继节点的状态）是必败状态。</a:t>
            </a:r>
            <a:endParaRPr lang="en-US" altLang="zh-CN" dirty="0"/>
          </a:p>
          <a:p>
            <a:r>
              <a:rPr lang="zh-CN" altLang="en-US" dirty="0"/>
              <a:t>当一个状态的后继状态中</a:t>
            </a:r>
            <a:r>
              <a:rPr lang="zh-CN" altLang="en-US" b="1" dirty="0"/>
              <a:t>存在</a:t>
            </a:r>
            <a:r>
              <a:rPr lang="zh-CN" altLang="en-US" dirty="0"/>
              <a:t>必败状态时，该状态是必胜状态。</a:t>
            </a:r>
            <a:endParaRPr lang="en-US" altLang="zh-CN" dirty="0"/>
          </a:p>
          <a:p>
            <a:r>
              <a:rPr lang="zh-CN" altLang="en-US" dirty="0"/>
              <a:t>当一个状态的后继状态</a:t>
            </a:r>
            <a:r>
              <a:rPr lang="zh-CN" altLang="en-US" b="1" dirty="0"/>
              <a:t>均为</a:t>
            </a:r>
            <a:r>
              <a:rPr lang="zh-CN" altLang="en-US" dirty="0"/>
              <a:t>必胜状态时，该状态是必败状态。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对博弈图进行一次遍历全图的 </a:t>
            </a:r>
            <a:r>
              <a:rPr lang="en-US" altLang="zh-CN" dirty="0"/>
              <a:t>DP </a:t>
            </a:r>
            <a:r>
              <a:rPr lang="zh-CN" altLang="en-US" dirty="0"/>
              <a:t>即可解得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每个状态属于必胜状态还是必败状态。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368EC-79D5-D62D-0EA9-72AADC54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386501-4252-D3DF-3FDA-9501A6C17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650" y="2239900"/>
            <a:ext cx="4306950" cy="43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683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4DC-C58C-4D83-9157-478A0AEC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altLang="zh-CN" dirty="0" err="1"/>
              <a:t>Nim</a:t>
            </a:r>
            <a:r>
              <a:rPr lang="en-US" altLang="zh-CN" dirty="0"/>
              <a:t> </a:t>
            </a:r>
            <a:r>
              <a:rPr lang="zh-CN" altLang="en-US" dirty="0"/>
              <a:t>游戏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DAE95-7127-4F51-9451-9FE7A2833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418" y="4380057"/>
            <a:ext cx="5731164" cy="424732"/>
          </a:xfrm>
        </p:spPr>
        <p:txBody>
          <a:bodyPr>
            <a:spAutoFit/>
          </a:bodyPr>
          <a:lstStyle/>
          <a:p>
            <a:pPr lvl="0"/>
            <a:r>
              <a:rPr lang="en-US" altLang="zh-CN" dirty="0">
                <a:sym typeface="Arial" panose="020B0604020202020204" pitchFamily="34" charset="0"/>
              </a:rPr>
              <a:t>Lorem ipsum dolor sit </a:t>
            </a:r>
            <a:r>
              <a:rPr lang="en-US" altLang="zh-CN" dirty="0" err="1">
                <a:sym typeface="Arial" panose="020B0604020202020204" pitchFamily="34" charset="0"/>
              </a:rPr>
              <a:t>amet</a:t>
            </a:r>
            <a:r>
              <a:rPr lang="en-US" altLang="zh-CN" dirty="0">
                <a:sym typeface="Arial" panose="020B0604020202020204" pitchFamily="34" charset="0"/>
              </a:rPr>
              <a:t>, </a:t>
            </a:r>
            <a:r>
              <a:rPr lang="en-US" altLang="zh-CN" dirty="0" err="1">
                <a:sym typeface="Arial" panose="020B0604020202020204" pitchFamily="34" charset="0"/>
              </a:rPr>
              <a:t>consectetur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adipisicing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elit</a:t>
            </a:r>
            <a:r>
              <a:rPr lang="en-US" altLang="zh-CN" dirty="0">
                <a:sym typeface="Arial" panose="020B0604020202020204" pitchFamily="34" charset="0"/>
              </a:rPr>
              <a:t>, sed do </a:t>
            </a:r>
            <a:r>
              <a:rPr lang="en-US" altLang="zh-CN" dirty="0" err="1">
                <a:sym typeface="Arial" panose="020B0604020202020204" pitchFamily="34" charset="0"/>
              </a:rPr>
              <a:t>eiusmod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tempor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incididunt</a:t>
            </a:r>
            <a:r>
              <a:rPr lang="en-US" altLang="zh-CN" dirty="0">
                <a:sym typeface="Arial" panose="020B0604020202020204" pitchFamily="34" charset="0"/>
              </a:rPr>
              <a:t> </a:t>
            </a:r>
            <a:r>
              <a:rPr lang="en-US" altLang="zh-CN" dirty="0" err="1">
                <a:sym typeface="Arial" panose="020B0604020202020204" pitchFamily="34" charset="0"/>
              </a:rPr>
              <a:t>ut</a:t>
            </a:r>
            <a:r>
              <a:rPr lang="en-US" altLang="zh-CN" dirty="0">
                <a:sym typeface="Arial" panose="020B0604020202020204" pitchFamily="34" charset="0"/>
              </a:rPr>
              <a:t> labore et dolore magna </a:t>
            </a:r>
            <a:r>
              <a:rPr lang="en-US" altLang="zh-CN" dirty="0" err="1">
                <a:sym typeface="Arial" panose="020B0604020202020204" pitchFamily="34" charset="0"/>
              </a:rPr>
              <a:t>aliqua</a:t>
            </a:r>
            <a:r>
              <a:rPr lang="en-US" altLang="zh-CN" dirty="0">
                <a:sym typeface="Arial" panose="020B0604020202020204" pitchFamily="34" charset="0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EE90F6-C0C1-F1D2-CDF5-FCAD803402D8}"/>
              </a:ext>
            </a:extLst>
          </p:cNvPr>
          <p:cNvSpPr txBox="1"/>
          <p:nvPr/>
        </p:nvSpPr>
        <p:spPr>
          <a:xfrm>
            <a:off x="5349642" y="2281103"/>
            <a:ext cx="1492717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defPPr>
              <a:defRPr lang="zh-CN"/>
            </a:defPPr>
            <a:lvl1pPr indent="0" algn="ctr" defTabSz="91435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600" b="1" i="1">
                <a:latin typeface="Bell MT" panose="02020503060305020303" pitchFamily="18" charset="0"/>
              </a:defRPr>
            </a:lvl1pPr>
            <a:lvl2pPr marL="457177" indent="0" defTabSz="914354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2pPr>
            <a:lvl3pPr marL="914353" indent="0" defTabSz="914354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3pPr>
            <a:lvl4pPr marL="1371531" indent="0" defTabSz="914354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marL="1828709" indent="0" defTabSz="914354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marL="2514474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65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829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00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i="0" dirty="0">
                <a:sym typeface="Arial" panose="020B0604020202020204" pitchFamily="34" charset="0"/>
              </a:rPr>
              <a:t>02</a:t>
            </a:r>
            <a:endParaRPr lang="zh-CN" altLang="en-US" i="0" dirty="0"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59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A887A-811A-FBE8-ED87-3E8112F2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Nim</a:t>
            </a:r>
            <a:r>
              <a:rPr lang="en-US" altLang="zh-CN" dirty="0"/>
              <a:t> </a:t>
            </a:r>
            <a:r>
              <a:rPr lang="zh-CN" altLang="en-US" dirty="0"/>
              <a:t>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ACB75-BC24-9D0B-4C7E-CC997EC4C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堆物品，每堆有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个，两个玩家轮流取走任意一堆的任意个物品，但不能不取。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无法取走物品的玩家判负。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可以看出 </a:t>
                </a:r>
                <a:r>
                  <a:rPr lang="en-US" altLang="zh-CN" dirty="0" err="1"/>
                  <a:t>Nim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游戏属于公平组合游戏，且其状态数为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nary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可以采用遍历状态图的方法来暴力求解，但复杂度太高。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 </a:t>
                </a:r>
                <a:r>
                  <a:rPr lang="en-US" altLang="zh-CN" dirty="0" err="1"/>
                  <a:t>Nim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NimSum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有结论：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NimSum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的状态为必败状态，否则该状态为必胜状态。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ACB75-BC24-9D0B-4C7E-CC997EC4C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368EC-79D5-D62D-0EA9-72AADC54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94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A887A-811A-FBE8-ED87-3E8112F2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Nim</a:t>
            </a:r>
            <a:r>
              <a:rPr lang="en-US" altLang="zh-CN" dirty="0"/>
              <a:t> </a:t>
            </a:r>
            <a:r>
              <a:rPr lang="zh-CN" altLang="en-US" dirty="0"/>
              <a:t>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ACB75-BC24-9D0B-4C7E-CC997EC4C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err="1"/>
                  <a:t>Nim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和结论的证明非常巧妙，且在一些题目中具有推广意义。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得出这个结论的核心思想在于：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对于任何 </a:t>
                </a:r>
                <a:r>
                  <a:rPr lang="en-US" altLang="zh-CN" dirty="0" err="1"/>
                  <a:t>Nim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的状态，其</a:t>
                </a:r>
                <a:r>
                  <a:rPr lang="zh-CN" altLang="en-US" b="1" dirty="0"/>
                  <a:t>只能</a:t>
                </a:r>
                <a:r>
                  <a:rPr lang="zh-CN" altLang="en-US" dirty="0"/>
                  <a:t>转移到 </a:t>
                </a:r>
                <a:r>
                  <a:rPr lang="en-US" altLang="zh-CN" dirty="0" err="1"/>
                  <a:t>Nim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的状态（必败者身不由己）；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对于任何 </a:t>
                </a:r>
                <a:r>
                  <a:rPr lang="en-US" altLang="zh-CN" dirty="0" err="1"/>
                  <a:t>Nim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的状态，其一定能够转移到 </a:t>
                </a:r>
                <a:r>
                  <a:rPr lang="en-US" altLang="zh-CN" dirty="0" err="1"/>
                  <a:t>Nim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的状态（必胜者对局面全权掌控）。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对于第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点，很显然操作者除非不取数，否则必然导致 </a:t>
                </a:r>
                <a:r>
                  <a:rPr lang="en-US" altLang="zh-CN" dirty="0" err="1"/>
                  <a:t>Nim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和改变。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对于第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点：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我们先设 </a:t>
                </a:r>
                <a:r>
                  <a:rPr lang="en-US" altLang="zh-CN" dirty="0" err="1"/>
                  <a:t>Nim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。要使 </a:t>
                </a:r>
                <a:r>
                  <a:rPr lang="en-US" altLang="zh-CN" dirty="0" err="1"/>
                  <a:t>Nim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和变为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，我们需要找到一个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 err="1"/>
                  <a:t>highbit</a:t>
                </a:r>
                <a:r>
                  <a:rPr lang="zh-CN" altLang="en-US" dirty="0"/>
                  <a:t>（二进制表示中最高的值为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的位），我们必然可以找到一个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在这一位上也为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。考虑将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异或上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只会导致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中位于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 err="1"/>
                  <a:t>highbit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以下的部分发生改变，同时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:r>
                  <a:rPr lang="en-US" altLang="zh-CN" dirty="0" err="1"/>
                  <a:t>highbit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位上由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变为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，于是 </a:t>
                </a:r>
                <a:r>
                  <a:rPr lang="en-US" altLang="zh-CN" dirty="0" err="1"/>
                  <a:t>highbit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以下的部分无论如何改变，最终的结果都是小于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7ACB75-BC24-9D0B-4C7E-CC997EC4C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D368EC-79D5-D62D-0EA9-72AADC54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02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  <p:tag name="ISLIDE.THEME" val="#782110"/>
  <p:tag name="ISLIDE.TEMPLATE" val="da301f8a-a6fc-446c-b3a1-4533cdecbf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OfficePLUS 主题">
  <a:themeElements>
    <a:clrScheme name="iSlide VI标准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7373FF"/>
      </a:accent1>
      <a:accent2>
        <a:srgbClr val="88C7FF"/>
      </a:accent2>
      <a:accent3>
        <a:srgbClr val="6429FF"/>
      </a:accent3>
      <a:accent4>
        <a:srgbClr val="F538E8"/>
      </a:accent4>
      <a:accent5>
        <a:srgbClr val="B6B6B6"/>
      </a:accent5>
      <a:accent6>
        <a:srgbClr val="A8A8A8"/>
      </a:accent6>
      <a:hlink>
        <a:srgbClr val="F84D4D"/>
      </a:hlink>
      <a:folHlink>
        <a:srgbClr val="979797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Default.potx" id="{1D9758C4-BF53-48D5-9F51-21F468A6C710}" vid="{F0E1EFAF-5478-48F0-8152-DA9350739A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Rin</Template>
  <TotalTime>1209</TotalTime>
  <Words>1854</Words>
  <Application>Microsoft Office PowerPoint</Application>
  <PresentationFormat>宽屏</PresentationFormat>
  <Paragraphs>176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微软雅黑</vt:lpstr>
      <vt:lpstr>Arial</vt:lpstr>
      <vt:lpstr>Bell MT</vt:lpstr>
      <vt:lpstr>Cambria Math</vt:lpstr>
      <vt:lpstr>OfficePLUS 主题</vt:lpstr>
      <vt:lpstr>浅谈博弈论</vt:lpstr>
      <vt:lpstr>公平组合游戏</vt:lpstr>
      <vt:lpstr>经典取石子游戏</vt:lpstr>
      <vt:lpstr>经典取石子游戏</vt:lpstr>
      <vt:lpstr>公平组合游戏</vt:lpstr>
      <vt:lpstr>博弈图</vt:lpstr>
      <vt:lpstr>Nim 游戏</vt:lpstr>
      <vt:lpstr>Nim 游戏</vt:lpstr>
      <vt:lpstr>Nim 游戏</vt:lpstr>
      <vt:lpstr>有向图游戏与 SG 函数</vt:lpstr>
      <vt:lpstr>环上取区间模型</vt:lpstr>
      <vt:lpstr>有向图游戏组合</vt:lpstr>
      <vt:lpstr>Sprague-Grundy 定理（SG 定理）</vt:lpstr>
      <vt:lpstr>回到环上取区间模型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</dc:creator>
  <cp:lastModifiedBy>子涵</cp:lastModifiedBy>
  <cp:revision>3</cp:revision>
  <cp:lastPrinted>2022-10-07T16:00:00Z</cp:lastPrinted>
  <dcterms:created xsi:type="dcterms:W3CDTF">2022-10-07T16:00:00Z</dcterms:created>
  <dcterms:modified xsi:type="dcterms:W3CDTF">2023-05-25T09:17:08Z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da301f8a-a6fc-446c-b3a1-4533cdecbf56</vt:lpwstr>
  </property>
</Properties>
</file>