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4" r:id="rId4"/>
    <p:sldId id="258" r:id="rId5"/>
    <p:sldId id="259" r:id="rId6"/>
    <p:sldId id="261" r:id="rId7"/>
    <p:sldId id="262" r:id="rId8"/>
    <p:sldId id="276" r:id="rId9"/>
    <p:sldId id="285" r:id="rId10"/>
    <p:sldId id="260" r:id="rId11"/>
    <p:sldId id="263" r:id="rId12"/>
    <p:sldId id="271" r:id="rId13"/>
    <p:sldId id="282" r:id="rId14"/>
    <p:sldId id="283" r:id="rId15"/>
    <p:sldId id="280" r:id="rId16"/>
    <p:sldId id="286" r:id="rId17"/>
    <p:sldId id="264" r:id="rId18"/>
    <p:sldId id="265" r:id="rId19"/>
    <p:sldId id="267" r:id="rId20"/>
    <p:sldId id="268" r:id="rId21"/>
    <p:sldId id="269" r:id="rId22"/>
    <p:sldId id="266" r:id="rId23"/>
    <p:sldId id="270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56683-D3A3-4B82-8676-B4ADFE924E54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C0FB0-A840-4D2A-8914-0429FABEA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95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0FB0-A840-4D2A-8914-0429FABEA0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0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0FB0-A840-4D2A-8914-0429FABEA0A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9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0FB0-A840-4D2A-8914-0429FABEA0A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0FB0-A840-4D2A-8914-0429FABEA0A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7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C0FB0-A840-4D2A-8914-0429FABEA0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04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6BDED-EEA4-C2D5-9AE7-F3986FC3A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9542FB-161F-B7EE-B733-86FC48C2B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2EECC-421F-B83D-0F53-F2EBADC9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E85661-9045-519E-E81A-11389DC7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6CFCB-25BE-22C4-99CD-74A2D05E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02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4D844-6C25-EE6A-EC53-9CBA85DE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C8FDD7-53BB-3DC8-18DF-85B02BB4C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9B4C0C-DCB1-CF85-F5F1-4881151B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E0FEB-1E92-3DA6-4B06-D7135F67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F9A52-7602-3460-1B12-6E408ED3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2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F45CB1-1C5B-8EB8-88B1-F0DAC9BE6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438D48-194D-7AAD-BA11-19A16D1E2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20FBE-75E1-FF35-AF27-47C38C1B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FDDBF3-B373-6A19-785B-046F04CB3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20A36-D571-1FB8-E28C-6A458DBE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52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92ED-5CB1-BBB4-A03E-57802E7E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E222A-A25C-D1CA-01BF-9787EAED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02EA1-1E41-4001-14E5-28135C2E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B0150C-DAD7-5B13-1D69-22078A44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E60C4-96D7-EF73-69BA-B003C660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6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6B1EB-CEF7-8A61-789C-CC0F1A1F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EB237E-4CD1-4431-6166-946D539E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3184B-D809-C892-09B7-3F20E064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AB33D-0247-EEA1-D6D7-1961D4CA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4CFF5-C9FD-87DC-DEBA-78EC03F5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90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4170C-B7E5-E539-A228-A455BC1A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21A16-0ED5-0711-A9A7-E9976DEB6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50C542-4601-2D42-F5F6-3947A317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E364D-0BF2-4EAB-0167-6F33006A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588A84-55E5-FC88-C49F-4706D720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B79343-D836-3C9F-5516-FC27A0B6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43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DE2A2-48D1-F311-3F01-C9930F45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6C295-A622-D318-6444-14CE255A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93E41-BC4D-9872-B024-EF2CEC2C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B13973-3F3C-A0BA-5490-CB9FC55A2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BBF204-CBE2-6E29-E7C3-085C1B7DB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48190E-43C1-76F8-119F-B52BB6F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DC0477-0B43-EFC1-D24C-449092F2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CAAFE3-F853-B4F1-7E96-4E32571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89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02A6-DBB5-11C2-2422-A737B75F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A6793B-D3A4-7A6A-C25C-64AE9DDC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22787-5917-B943-32AA-0E76AA77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E70DD3-BEA3-66AA-587C-6CF0D136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30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B31FA-5498-A361-5CDD-4065DEFC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83FEB1-D23C-062A-4262-4F2B676E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42B90-F2CF-33AB-1E8E-C5DDFBD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17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92ADE-16B4-07DB-071B-811FCEC7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FB451-6D6F-6DF0-2C07-B44BB3B3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7CD112-1A59-EC29-11DD-3C7CA7647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CAFCB-146B-5B4B-AE0D-F035E88B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2C214B-C8C3-8414-4629-5F2C8209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4C3A93-4998-43F8-DC7E-E38B4227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444F8-A93D-F997-3A12-C499F88C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7D4674-4D61-67B7-9C85-7F6236FF9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5C7606-1FBF-3137-0D8C-39BB6BA5C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B8B26D-68F5-4121-F8FE-BD7A709E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CDFCC8-2FA7-73B0-7629-6B4505D4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98594-F7D0-78FC-B22C-5FDDF70E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2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257BB6-D880-C6BD-3E98-56933A7A5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86D10-72C8-9C88-29DC-8641332A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3764CA-8A06-B679-468E-076BB6638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9234A-7FB9-4961-B59D-560DA29FFC60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DC60D-4DBE-0BD0-8FD2-CBED81BD8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F9014-9A9D-65EC-E2EC-7ACFBB53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3A89-6D93-4F32-85F9-4F042FC99C5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8133DC-D667-2AD1-3E9D-5BF0710FC7CA}"/>
              </a:ext>
            </a:extLst>
          </p:cNvPr>
          <p:cNvSpPr/>
          <p:nvPr userDrawn="1"/>
        </p:nvSpPr>
        <p:spPr>
          <a:xfrm>
            <a:off x="8748755" y="3020096"/>
            <a:ext cx="3443245" cy="3837904"/>
          </a:xfrm>
          <a:prstGeom prst="rect">
            <a:avLst/>
          </a:prstGeom>
          <a:blipFill dpi="0" rotWithShape="1"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8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D3EBD-E63E-3534-5E67-D8D7CF1F4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推式子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681BF8-047B-0850-5BD4-D0F220E6A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推，推 </a:t>
            </a:r>
            <a:r>
              <a:rPr lang="en-US" altLang="zh-CN" dirty="0"/>
              <a:t>TMD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20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在求和时，用这样的表示方式，可以方便你的表达。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求和符号下的变量会自动取遍所有的整数。（包括负数）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0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一个交换求和顺序的例子：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343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另外，对于一个整数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从右往左是显然的，但是一般不太好想到去尝试从左往右替换。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这种类似的替换也发生于莫比乌斯反演。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可以帮助你去交换求和顺序。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把好求解析解的求和式放后面，这样就可以继续推导。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6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变量代换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，如果函数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，则：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b="0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#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表示使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的数量。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 t="-2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71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浅证一下：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#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 t="-2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242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求和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一个变量代换的例子：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217" t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50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0701E-DA35-D062-E77A-2DD1A359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取整函数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9471-2D3C-9C86-72EA-DCDA8F5B5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9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上取整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下取整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来关注一下取整函数，实数和整数之间的一个桥梁。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，它们分别为下取整和上取整函数。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我们可以把它们定义为：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3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上取整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下取整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上下取整函数具有一些性质，非常好用。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是整数，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是实数</a:t>
                </a:r>
                <a:r>
                  <a:rPr lang="zh-CN" altLang="en-US" dirty="0"/>
                  <a:t>，则有：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66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上取整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下取整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现在你可以推这个式子了：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所有变量均为整数）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2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D99F7-0B82-E930-B8A5-4D85028A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15E7E-280C-A800-2960-AF760AC5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艾佛森括号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求和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上取整与下取整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上取整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下取整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br>
                  <a:rPr lang="en-US" altLang="zh-CN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30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上取整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下取整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因此，原式等于：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注意：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c++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整数除法的取整是向零取整而非向下取整，</a:t>
                </a:r>
                <a:br>
                  <a:rPr lang="en-US" altLang="zh-CN" b="1" dirty="0">
                    <a:solidFill>
                      <a:srgbClr val="FF0000"/>
                    </a:solidFill>
                  </a:rPr>
                </a:br>
                <a:r>
                  <a:rPr lang="zh-CN" altLang="en-US" b="1" dirty="0">
                    <a:solidFill>
                      <a:srgbClr val="FF0000"/>
                    </a:solidFill>
                  </a:rPr>
                  <a:t>如果除法的结果会是负数，记得特殊处理一下。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302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上取整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下取整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复合性质：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如果一个函数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连续且单调上升，并拥有性质：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是整数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是整数</a:t>
                </a:r>
                <a:endParaRPr lang="en-US" altLang="zh-CN" dirty="0"/>
              </a:p>
              <a:p>
                <a:pPr marL="0" indent="0" algn="ctr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则：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92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上取整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下取整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一个比较经典的例子是：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对于函数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则：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在代码实现和推导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数论分块</a:t>
                </a:r>
                <a:r>
                  <a:rPr lang="zh-CN" altLang="en-US" dirty="0"/>
                  <a:t>当中会有用处。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9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综合训练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来试试推导这个东西：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这是去年暑假前集训的一道题目。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770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综合训练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综合训练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0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Helvetica Neue"/>
              </a:rPr>
              <a:t>综合训练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rad>
                            </m:e>
                          </m:d>
                        </m:e>
                      </m:nary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3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0701E-DA35-D062-E77A-2DD1A359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艾佛森括号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9471-2D3C-9C86-72EA-DCDA8F5B5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9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艾佛森括号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数学是一种符号的艺术。（暴论）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优秀的符号设计可以帮助你减少思考量，用更少的思考去做更多的事。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艾弗森括号：令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是一个命题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真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43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艾佛森括号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艾弗森括号：令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是一个命题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真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如果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为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你可能觉得这很平凡，它有什么用呢？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01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艾佛森括号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一个比较经典的应用是用来表示符号函数：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&lt;0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你可以看出：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458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艾佛森括号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绝对值？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最大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最小值？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虽然好像还是没什么用的样子。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746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92CE2-D276-3DA7-5418-C011A7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艾佛森括号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2032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艾弗森括号最重要的地方在于，考虑两个命题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，有：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它可以方便你交换变量顺序和做变量替换。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41C883-1242-F12B-7BB6-9B03BB1E5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20325" cy="4351338"/>
              </a:xfrm>
              <a:blipFill>
                <a:blip r:embed="rId3"/>
                <a:stretch>
                  <a:fillRect l="-125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4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0701E-DA35-D062-E77A-2DD1A359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求和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39471-2D3C-9C86-72EA-DCDA8F5B5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852</Words>
  <Application>Microsoft Office PowerPoint</Application>
  <PresentationFormat>宽屏</PresentationFormat>
  <Paragraphs>141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Helvetica Neue</vt:lpstr>
      <vt:lpstr>等线</vt:lpstr>
      <vt:lpstr>等线 Light</vt:lpstr>
      <vt:lpstr>Arial</vt:lpstr>
      <vt:lpstr>Cambria Math</vt:lpstr>
      <vt:lpstr>Office 主题​​</vt:lpstr>
      <vt:lpstr>推式子</vt:lpstr>
      <vt:lpstr>目录</vt:lpstr>
      <vt:lpstr>艾佛森括号</vt:lpstr>
      <vt:lpstr>艾佛森括号</vt:lpstr>
      <vt:lpstr>艾佛森括号</vt:lpstr>
      <vt:lpstr>艾佛森括号</vt:lpstr>
      <vt:lpstr>艾佛森括号</vt:lpstr>
      <vt:lpstr>艾佛森括号</vt:lpstr>
      <vt:lpstr>求和</vt:lpstr>
      <vt:lpstr>求和</vt:lpstr>
      <vt:lpstr>求和</vt:lpstr>
      <vt:lpstr>求和</vt:lpstr>
      <vt:lpstr>求和</vt:lpstr>
      <vt:lpstr>求和</vt:lpstr>
      <vt:lpstr>求和</vt:lpstr>
      <vt:lpstr>取整函数</vt:lpstr>
      <vt:lpstr>上取整/下取整</vt:lpstr>
      <vt:lpstr>上取整/下取整</vt:lpstr>
      <vt:lpstr>上取整/下取整</vt:lpstr>
      <vt:lpstr>上取整/下取整</vt:lpstr>
      <vt:lpstr>上取整/下取整</vt:lpstr>
      <vt:lpstr>上取整/下取整</vt:lpstr>
      <vt:lpstr>上取整/下取整</vt:lpstr>
      <vt:lpstr>综合训练</vt:lpstr>
      <vt:lpstr>综合训练</vt:lpstr>
      <vt:lpstr>综合训练</vt:lpstr>
      <vt:lpstr>综合训练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推式子</dc:title>
  <dc:creator>益民 郝</dc:creator>
  <cp:lastModifiedBy>益民 郝</cp:lastModifiedBy>
  <cp:revision>110</cp:revision>
  <dcterms:created xsi:type="dcterms:W3CDTF">2024-04-07T14:58:34Z</dcterms:created>
  <dcterms:modified xsi:type="dcterms:W3CDTF">2024-06-04T11:08:11Z</dcterms:modified>
</cp:coreProperties>
</file>