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215" y="1384300"/>
            <a:ext cx="9248775" cy="3561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2235" y="100330"/>
            <a:ext cx="4083050" cy="6516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1311910"/>
            <a:ext cx="4914900" cy="4927600"/>
          </a:xfrm>
          <a:prstGeom prst="rect">
            <a:avLst/>
          </a:prstGeom>
        </p:spPr>
      </p:pic>
      <p:pic>
        <p:nvPicPr>
          <p:cNvPr id="7" name="图片 6" descr="sample 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1366520"/>
            <a:ext cx="4991100" cy="492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ataset Genres Pie 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320" y="488315"/>
            <a:ext cx="6151245" cy="6151245"/>
          </a:xfrm>
          <a:prstGeom prst="rect">
            <a:avLst/>
          </a:prstGeom>
        </p:spPr>
      </p:pic>
      <p:pic>
        <p:nvPicPr>
          <p:cNvPr id="8" name="图片 7" descr="Sample Genres Pie 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449580"/>
            <a:ext cx="6189980" cy="6189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915" y="1775460"/>
            <a:ext cx="11128375" cy="2317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Cleaning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Drop na</a:t>
            </a:r>
            <a:endParaRPr lang="en-US" altLang="zh-CN"/>
          </a:p>
          <a:p>
            <a:r>
              <a:rPr lang="en-US" altLang="zh-CN"/>
              <a:t>Drop_duplicates</a:t>
            </a:r>
            <a:endParaRPr lang="en-US" altLang="zh-CN"/>
          </a:p>
          <a:p>
            <a:r>
              <a:rPr lang="en-US" altLang="zh-CN"/>
              <a:t>Drop if not string</a:t>
            </a:r>
            <a:endParaRPr lang="en-US" altLang="zh-CN"/>
          </a:p>
          <a:p>
            <a:r>
              <a:rPr lang="en-US" altLang="zh-CN"/>
              <a:t>Replace only number and misspelling(dropna again)</a:t>
            </a:r>
            <a:endParaRPr lang="en-US" altLang="zh-CN"/>
          </a:p>
          <a:p>
            <a:r>
              <a:rPr lang="en-US" altLang="zh-CN"/>
              <a:t>Convert lowercase if it is a word(normalization)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Lofty Worker</cp:lastModifiedBy>
  <cp:revision>3</cp:revision>
  <dcterms:created xsi:type="dcterms:W3CDTF">2021-09-30T02:18:00Z</dcterms:created>
  <dcterms:modified xsi:type="dcterms:W3CDTF">2021-09-30T14:41:11Z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45FA59A795AB482D9BC7BC3E9BE82318</vt:lpwstr>
  </property>
  <property fmtid="{D5CDD505-2E9C-101B-9397-08002B2CF9AE}" pid="3" name="KSOProductBuildVer">
    <vt:lpwstr>2052-11.1.0.10938</vt:lpwstr>
  </property>
</Properties>
</file>