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1384300"/>
            <a:ext cx="9248775" cy="3561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7600" y="878840"/>
            <a:ext cx="272669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Lofty Worker</cp:lastModifiedBy>
  <cp:revision>2</cp:revision>
  <dcterms:created xsi:type="dcterms:W3CDTF">2021-09-30T02:18:00Z</dcterms:created>
  <dcterms:modified xsi:type="dcterms:W3CDTF">2021-09-30T03:28:25Z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45FA59A795AB482D9BC7BC3E9BE82318</vt:lpwstr>
  </property>
  <property fmtid="{D5CDD505-2E9C-101B-9397-08002B2CF9AE}" pid="3" name="KSOProductBuildVer">
    <vt:lpwstr>2052-11.1.0.10938</vt:lpwstr>
  </property>
</Properties>
</file>