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69" d="100"/>
          <a:sy n="69"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1" loCatId="hierarchy" qsTypeId="urn:microsoft.com/office/officeart/2005/8/quickstyle/simple1#1" qsCatId="simple" csTypeId="urn:microsoft.com/office/officeart/2005/8/colors/accent0_1#1" csCatId="accent1" phldr="0"/>
      <dgm:spPr/>
      <dgm:t>
        <a:bodyPr/>
        <a:lstStyle/>
        <a:p>
          <a:endParaRPr lang="zh-CN" altLang="en-US"/>
        </a:p>
      </dgm:t>
    </dgm:pt>
    <dgm:pt modelId="{47C757F0-AA23-46BE-9311-EA432CDEEAA1}">
      <dgm:prSet phldrT="[Text]" phldr="0" custT="0"/>
      <dgm:spPr/>
      <dgm:t>
        <a:bodyPr vert="horz" wrap="square"/>
        <a:lstStyle/>
        <a:p>
          <a:pPr>
            <a:lnSpc>
              <a:spcPct val="100000"/>
            </a:lnSpc>
            <a:spcBef>
              <a:spcPct val="0"/>
            </a:spcBef>
            <a:spcAft>
              <a:spcPct val="35000"/>
            </a:spcAft>
          </a:pPr>
          <a:r>
            <a:rPr lang="en-GB" altLang="zh-CN"/>
            <a:t>Quản lý hệ thống </a:t>
          </a:r>
          <a:endParaRPr lang="zh-CN" altLang="en-US"/>
        </a:p>
      </dgm:t>
    </dgm:pt>
    <dgm:pt modelId="{AB39B06D-FE6C-48B2-B5B4-77CD0C8CF7AD}" type="parTrans" cxnId="{08262B31-B3E2-47D5-B86E-107E207768FE}">
      <dgm:prSet/>
      <dgm:spPr/>
      <dgm:t>
        <a:bodyPr/>
        <a:lstStyle/>
        <a:p>
          <a:endParaRPr lang="zh-CN" altLang="en-US"/>
        </a:p>
      </dgm:t>
    </dgm:pt>
    <dgm:pt modelId="{DF0D1C21-B79E-4875-B7FA-EF183CB48B88}" type="sibTrans" cxnId="{08262B31-B3E2-47D5-B86E-107E207768FE}">
      <dgm:prSet/>
      <dgm:spPr/>
      <dgm:t>
        <a:bodyPr/>
        <a:lstStyle/>
        <a:p>
          <a:endParaRPr lang="zh-CN" altLang="en-US"/>
        </a:p>
      </dgm:t>
    </dgm:pt>
    <dgm:pt modelId="{12714FC6-8B41-47E5-91DD-F02D34D23B93}">
      <dgm:prSet phldrT="[Text]" phldr="0" custT="0"/>
      <dgm:spPr/>
      <dgm:t>
        <a:bodyPr vert="horz" wrap="square"/>
        <a:lstStyle/>
        <a:p>
          <a:pPr>
            <a:lnSpc>
              <a:spcPct val="100000"/>
            </a:lnSpc>
            <a:spcBef>
              <a:spcPct val="0"/>
            </a:spcBef>
            <a:spcAft>
              <a:spcPct val="35000"/>
            </a:spcAft>
          </a:pPr>
          <a:r>
            <a:rPr lang="en-GB" altLang="zh-CN"/>
            <a:t>Quản lý quầy thuốc</a:t>
          </a:r>
          <a:endParaRPr lang="zh-CN" altLang="en-US"/>
        </a:p>
      </dgm:t>
    </dgm:pt>
    <dgm:pt modelId="{EACD17F5-D793-4A43-B489-D1804D50CFEF}" type="parTrans" cxnId="{2BE7E412-B02B-4965-8F82-ABAC7B13D532}">
      <dgm:prSet/>
      <dgm:spPr/>
      <dgm:t>
        <a:bodyPr/>
        <a:lstStyle/>
        <a:p>
          <a:endParaRPr lang="zh-CN" altLang="en-US"/>
        </a:p>
      </dgm:t>
    </dgm:pt>
    <dgm:pt modelId="{FA45D93F-0724-4936-AA45-E6762732A19D}" type="sibTrans" cxnId="{2BE7E412-B02B-4965-8F82-ABAC7B13D532}">
      <dgm:prSet/>
      <dgm:spPr/>
      <dgm:t>
        <a:bodyPr/>
        <a:lstStyle/>
        <a:p>
          <a:endParaRPr lang="zh-CN" altLang="en-US"/>
        </a:p>
      </dgm:t>
    </dgm:pt>
    <dgm:pt modelId="{D714FA8C-79BE-4C80-891E-D97920975A67}">
      <dgm:prSet phldr="0" custT="0"/>
      <dgm:spPr/>
      <dgm:t>
        <a:bodyPr vert="horz" wrap="square"/>
        <a:lstStyle/>
        <a:p>
          <a:pPr>
            <a:lnSpc>
              <a:spcPct val="100000"/>
            </a:lnSpc>
            <a:spcBef>
              <a:spcPct val="0"/>
            </a:spcBef>
            <a:spcAft>
              <a:spcPct val="35000"/>
            </a:spcAft>
          </a:pPr>
          <a:r>
            <a:rPr lang="en-GB"/>
            <a:t>Quản lý thuốc</a:t>
          </a:r>
        </a:p>
      </dgm:t>
    </dgm:pt>
    <dgm:pt modelId="{BC518F15-573F-4EE5-9B3F-64E093D008AC}" type="parTrans" cxnId="{98593AA1-D50B-4B61-841A-B666493C8452}">
      <dgm:prSet/>
      <dgm:spPr/>
      <dgm:t>
        <a:bodyPr/>
        <a:lstStyle/>
        <a:p>
          <a:endParaRPr lang="vi-VN"/>
        </a:p>
      </dgm:t>
    </dgm:pt>
    <dgm:pt modelId="{6912D78F-5E26-4064-8533-444FD2B25B13}" type="sibTrans" cxnId="{98593AA1-D50B-4B61-841A-B666493C8452}">
      <dgm:prSet/>
      <dgm:spPr/>
      <dgm:t>
        <a:bodyPr/>
        <a:lstStyle/>
        <a:p>
          <a:endParaRPr lang="vi-VN"/>
        </a:p>
      </dgm:t>
    </dgm:pt>
    <dgm:pt modelId="{209B1F07-D63C-4F49-86AB-5150B3B3FEB7}">
      <dgm:prSet phldr="0" custT="0"/>
      <dgm:spPr/>
      <dgm:t>
        <a:bodyPr vert="horz" wrap="square"/>
        <a:lstStyle/>
        <a:p>
          <a:pPr>
            <a:lnSpc>
              <a:spcPct val="100000"/>
            </a:lnSpc>
            <a:spcBef>
              <a:spcPct val="0"/>
            </a:spcBef>
            <a:spcAft>
              <a:spcPct val="35000"/>
            </a:spcAft>
          </a:pPr>
          <a:r>
            <a:rPr lang="en-GB"/>
            <a:t>Tìmkiếm thuốc</a:t>
          </a:r>
        </a:p>
      </dgm:t>
    </dgm:pt>
    <dgm:pt modelId="{F00F9949-F88C-426F-BA20-B9BA3C8E5D58}" type="parTrans" cxnId="{2F1BC95A-93B8-431A-88CF-A64EF25E4755}">
      <dgm:prSet/>
      <dgm:spPr/>
      <dgm:t>
        <a:bodyPr/>
        <a:lstStyle/>
        <a:p>
          <a:endParaRPr lang="vi-VN"/>
        </a:p>
      </dgm:t>
    </dgm:pt>
    <dgm:pt modelId="{30F29846-0941-4CDC-A0C3-7E8B49B4FADE}" type="sibTrans" cxnId="{2F1BC95A-93B8-431A-88CF-A64EF25E4755}">
      <dgm:prSet/>
      <dgm:spPr/>
      <dgm:t>
        <a:bodyPr/>
        <a:lstStyle/>
        <a:p>
          <a:endParaRPr lang="vi-VN"/>
        </a:p>
      </dgm:t>
    </dgm:pt>
    <dgm:pt modelId="{17E7C19B-FF5D-4E81-BFFA-E993FA944D42}">
      <dgm:prSet phldr="0" custT="0"/>
      <dgm:spPr/>
      <dgm:t>
        <a:bodyPr vert="horz" wrap="square"/>
        <a:lstStyle/>
        <a:p>
          <a:pPr>
            <a:lnSpc>
              <a:spcPct val="100000"/>
            </a:lnSpc>
            <a:spcBef>
              <a:spcPct val="0"/>
            </a:spcBef>
            <a:spcAft>
              <a:spcPct val="35000"/>
            </a:spcAft>
          </a:pPr>
          <a:r>
            <a:rPr lang="en-GB"/>
            <a:t>Tìm theo tên</a:t>
          </a:r>
        </a:p>
      </dgm:t>
    </dgm:pt>
    <dgm:pt modelId="{23BE35FD-68E1-443C-BF21-D3768FC80998}" type="parTrans" cxnId="{162522C2-C437-456D-8EC6-64B80B286AAD}">
      <dgm:prSet/>
      <dgm:spPr/>
      <dgm:t>
        <a:bodyPr/>
        <a:lstStyle/>
        <a:p>
          <a:endParaRPr lang="vi-VN"/>
        </a:p>
      </dgm:t>
    </dgm:pt>
    <dgm:pt modelId="{0CC9F0EB-1D0A-4A72-A5A7-A471D02D2BAF}" type="sibTrans" cxnId="{162522C2-C437-456D-8EC6-64B80B286AAD}">
      <dgm:prSet/>
      <dgm:spPr/>
      <dgm:t>
        <a:bodyPr/>
        <a:lstStyle/>
        <a:p>
          <a:endParaRPr lang="vi-VN"/>
        </a:p>
      </dgm:t>
    </dgm:pt>
    <dgm:pt modelId="{811B265F-E494-4545-B065-0A8AE06DC249}">
      <dgm:prSet phldr="0" custT="0"/>
      <dgm:spPr/>
      <dgm:t>
        <a:bodyPr vert="horz" wrap="square"/>
        <a:lstStyle/>
        <a:p>
          <a:pPr>
            <a:lnSpc>
              <a:spcPct val="100000"/>
            </a:lnSpc>
            <a:spcBef>
              <a:spcPct val="0"/>
            </a:spcBef>
            <a:spcAft>
              <a:spcPct val="35000"/>
            </a:spcAft>
          </a:pPr>
          <a:r>
            <a:rPr lang="en-GB"/>
            <a:t>Tìm Theo thuộc tính khác  </a:t>
          </a:r>
        </a:p>
      </dgm:t>
    </dgm:pt>
    <dgm:pt modelId="{4924E917-F06A-45A4-8C3B-CA555EDB49F2}" type="parTrans" cxnId="{99ACE3DE-A599-44E7-A1BE-6F307402929D}">
      <dgm:prSet/>
      <dgm:spPr/>
      <dgm:t>
        <a:bodyPr/>
        <a:lstStyle/>
        <a:p>
          <a:endParaRPr lang="vi-VN"/>
        </a:p>
      </dgm:t>
    </dgm:pt>
    <dgm:pt modelId="{FC36C93E-23CC-43E5-A674-7371150EC241}" type="sibTrans" cxnId="{99ACE3DE-A599-44E7-A1BE-6F307402929D}">
      <dgm:prSet/>
      <dgm:spPr/>
      <dgm:t>
        <a:bodyPr/>
        <a:lstStyle/>
        <a:p>
          <a:endParaRPr lang="vi-VN"/>
        </a:p>
      </dgm:t>
    </dgm:pt>
    <dgm:pt modelId="{4839569E-AE9D-4D0A-9E5E-68312FBE307A}">
      <dgm:prSet phldr="0" custT="0"/>
      <dgm:spPr/>
      <dgm:t>
        <a:bodyPr vert="horz" wrap="square"/>
        <a:lstStyle/>
        <a:p>
          <a:pPr>
            <a:lnSpc>
              <a:spcPct val="100000"/>
            </a:lnSpc>
            <a:spcBef>
              <a:spcPct val="0"/>
            </a:spcBef>
            <a:spcAft>
              <a:spcPct val="35000"/>
            </a:spcAft>
          </a:pPr>
          <a:r>
            <a:rPr lang="en-GB"/>
            <a:t>Nhập hàng</a:t>
          </a:r>
        </a:p>
      </dgm:t>
    </dgm:pt>
    <dgm:pt modelId="{DABA90E3-0F64-41A2-902E-7FD29A1FA68F}" type="parTrans" cxnId="{840A03C8-436F-4CC4-A010-CB648DEAB21C}">
      <dgm:prSet/>
      <dgm:spPr/>
      <dgm:t>
        <a:bodyPr/>
        <a:lstStyle/>
        <a:p>
          <a:endParaRPr lang="vi-VN"/>
        </a:p>
      </dgm:t>
    </dgm:pt>
    <dgm:pt modelId="{37C60FEE-A9FF-4059-B1DF-F8AD2C627624}" type="sibTrans" cxnId="{840A03C8-436F-4CC4-A010-CB648DEAB21C}">
      <dgm:prSet/>
      <dgm:spPr/>
      <dgm:t>
        <a:bodyPr/>
        <a:lstStyle/>
        <a:p>
          <a:endParaRPr lang="vi-VN"/>
        </a:p>
      </dgm:t>
    </dgm:pt>
    <dgm:pt modelId="{99C91216-69D2-4F88-9F29-CBD808B6B471}">
      <dgm:prSet phldr="0" custT="0">
        <dgm:style>
          <a:lnRef idx="2">
            <a:schemeClr val="dk1"/>
          </a:lnRef>
          <a:fillRef idx="1">
            <a:schemeClr val="lt1"/>
          </a:fillRef>
          <a:effectRef idx="0">
            <a:schemeClr val="dk1"/>
          </a:effectRef>
          <a:fontRef idx="minor">
            <a:schemeClr val="dk1"/>
          </a:fontRef>
        </dgm:style>
      </dgm:prSet>
      <dgm:spPr/>
      <dgm:t>
        <a:bodyPr vert="horz" wrap="square"/>
        <a:lstStyle/>
        <a:p>
          <a:pPr>
            <a:lnSpc>
              <a:spcPct val="100000"/>
            </a:lnSpc>
            <a:spcBef>
              <a:spcPct val="0"/>
            </a:spcBef>
            <a:spcAft>
              <a:spcPct val="35000"/>
            </a:spcAft>
          </a:pPr>
          <a:r>
            <a:rPr lang="en-GB"/>
            <a:t>Cập nhật thuốc</a:t>
          </a:r>
        </a:p>
      </dgm:t>
    </dgm:pt>
    <dgm:pt modelId="{A947D9BD-26E1-476A-B886-51F4870537A5}" type="parTrans" cxnId="{2CE02B73-C582-4035-8204-A647799B0A9D}">
      <dgm:prSet/>
      <dgm:spPr/>
      <dgm:t>
        <a:bodyPr/>
        <a:lstStyle/>
        <a:p>
          <a:endParaRPr lang="vi-VN"/>
        </a:p>
      </dgm:t>
    </dgm:pt>
    <dgm:pt modelId="{0DCCC162-1789-4BEE-BC1D-FB5731FF0904}" type="sibTrans" cxnId="{2CE02B73-C582-4035-8204-A647799B0A9D}">
      <dgm:prSet/>
      <dgm:spPr/>
      <dgm:t>
        <a:bodyPr/>
        <a:lstStyle/>
        <a:p>
          <a:endParaRPr lang="vi-VN"/>
        </a:p>
      </dgm:t>
    </dgm:pt>
    <dgm:pt modelId="{AD14DED4-2EC8-4DD3-85BA-4A6A597A2BC0}">
      <dgm:prSet phldr="0" custT="0"/>
      <dgm:spPr/>
      <dgm:t>
        <a:bodyPr vert="horz" wrap="square"/>
        <a:lstStyle/>
        <a:p>
          <a:pPr>
            <a:lnSpc>
              <a:spcPct val="100000"/>
            </a:lnSpc>
            <a:spcBef>
              <a:spcPct val="0"/>
            </a:spcBef>
            <a:spcAft>
              <a:spcPct val="35000"/>
            </a:spcAft>
          </a:pPr>
          <a:r>
            <a:rPr lang="en-GB"/>
            <a:t>Thêm thuốc</a:t>
          </a:r>
        </a:p>
      </dgm:t>
    </dgm:pt>
    <dgm:pt modelId="{C960639A-AF84-4510-B189-8868EC1F4A1C}" type="parTrans" cxnId="{5EC2737B-E5D5-402B-A888-C4F79F83253A}">
      <dgm:prSet/>
      <dgm:spPr/>
      <dgm:t>
        <a:bodyPr/>
        <a:lstStyle/>
        <a:p>
          <a:endParaRPr lang="vi-VN"/>
        </a:p>
      </dgm:t>
    </dgm:pt>
    <dgm:pt modelId="{7535AF8E-CA33-4620-8819-DE4B49F356B1}" type="sibTrans" cxnId="{5EC2737B-E5D5-402B-A888-C4F79F83253A}">
      <dgm:prSet/>
      <dgm:spPr/>
      <dgm:t>
        <a:bodyPr/>
        <a:lstStyle/>
        <a:p>
          <a:endParaRPr lang="vi-VN"/>
        </a:p>
      </dgm:t>
    </dgm:pt>
    <dgm:pt modelId="{5AA7F03B-6E3A-492D-8D27-884CC2800762}">
      <dgm:prSet phldr="0" custT="0"/>
      <dgm:spPr/>
      <dgm:t>
        <a:bodyPr vert="horz" wrap="square"/>
        <a:lstStyle/>
        <a:p>
          <a:pPr>
            <a:lnSpc>
              <a:spcPct val="100000"/>
            </a:lnSpc>
            <a:spcBef>
              <a:spcPct val="0"/>
            </a:spcBef>
            <a:spcAft>
              <a:spcPct val="35000"/>
            </a:spcAft>
          </a:pPr>
          <a:r>
            <a:rPr lang="en-GB"/>
            <a:t>Sửa thông tin thuốc</a:t>
          </a:r>
        </a:p>
      </dgm:t>
    </dgm:pt>
    <dgm:pt modelId="{51C8C36F-A319-48D4-A1E2-C50373444A00}" type="parTrans" cxnId="{4AF02444-6EA8-46B9-A747-3D09AEE85555}">
      <dgm:prSet/>
      <dgm:spPr/>
      <dgm:t>
        <a:bodyPr/>
        <a:lstStyle/>
        <a:p>
          <a:endParaRPr lang="vi-VN"/>
        </a:p>
      </dgm:t>
    </dgm:pt>
    <dgm:pt modelId="{F87DF0FC-80C2-45D2-AEC5-D1BB6639A6CD}" type="sibTrans" cxnId="{4AF02444-6EA8-46B9-A747-3D09AEE85555}">
      <dgm:prSet/>
      <dgm:spPr/>
      <dgm:t>
        <a:bodyPr/>
        <a:lstStyle/>
        <a:p>
          <a:endParaRPr lang="vi-VN"/>
        </a:p>
      </dgm:t>
    </dgm:pt>
    <dgm:pt modelId="{1E88F397-6BAC-4690-BC5D-66921E0BAFE6}">
      <dgm:prSet phldr="0" custT="0"/>
      <dgm:spPr/>
      <dgm:t>
        <a:bodyPr vert="horz" wrap="square"/>
        <a:lstStyle/>
        <a:p>
          <a:pPr>
            <a:lnSpc>
              <a:spcPct val="100000"/>
            </a:lnSpc>
            <a:spcBef>
              <a:spcPct val="0"/>
            </a:spcBef>
            <a:spcAft>
              <a:spcPct val="35000"/>
            </a:spcAft>
          </a:pPr>
          <a:r>
            <a:rPr lang="en-GB"/>
            <a:t>Xóa thuốc</a:t>
          </a:r>
        </a:p>
      </dgm:t>
    </dgm:pt>
    <dgm:pt modelId="{2D11E545-13DF-45E1-ABFE-083DBA69DB9C}" type="parTrans" cxnId="{9B168133-1EBF-4780-9CED-FC863523B4BD}">
      <dgm:prSet/>
      <dgm:spPr/>
      <dgm:t>
        <a:bodyPr/>
        <a:lstStyle/>
        <a:p>
          <a:endParaRPr lang="vi-VN"/>
        </a:p>
      </dgm:t>
    </dgm:pt>
    <dgm:pt modelId="{91FCC88A-3F89-46ED-ADED-0C823CCC7DC0}" type="sibTrans" cxnId="{9B168133-1EBF-4780-9CED-FC863523B4BD}">
      <dgm:prSet/>
      <dgm:spPr/>
      <dgm:t>
        <a:bodyPr/>
        <a:lstStyle/>
        <a:p>
          <a:endParaRPr lang="vi-VN"/>
        </a:p>
      </dgm:t>
    </dgm:pt>
    <dgm:pt modelId="{D516E554-6DC9-40E2-AE45-45269E7DD56E}">
      <dgm:prSet phldr="0" custT="0"/>
      <dgm:spPr/>
      <dgm:t>
        <a:bodyPr vert="horz" wrap="square"/>
        <a:lstStyle/>
        <a:p>
          <a:pPr>
            <a:lnSpc>
              <a:spcPct val="100000"/>
            </a:lnSpc>
            <a:spcBef>
              <a:spcPct val="0"/>
            </a:spcBef>
            <a:spcAft>
              <a:spcPct val="35000"/>
            </a:spcAft>
          </a:pPr>
          <a:r>
            <a:rPr lang="en-GB"/>
            <a:t>Xem tình trạng thuốc</a:t>
          </a:r>
        </a:p>
      </dgm:t>
    </dgm:pt>
    <dgm:pt modelId="{834A1E5A-53BF-4261-B598-EE31C6ACAE49}" type="parTrans" cxnId="{F7AF1B64-8993-45A6-8EDE-CEBCA95BEF51}">
      <dgm:prSet/>
      <dgm:spPr/>
      <dgm:t>
        <a:bodyPr/>
        <a:lstStyle/>
        <a:p>
          <a:endParaRPr lang="vi-VN"/>
        </a:p>
      </dgm:t>
    </dgm:pt>
    <dgm:pt modelId="{B2D75C1E-30F8-41BA-9C19-6C2404DC8791}" type="sibTrans" cxnId="{F7AF1B64-8993-45A6-8EDE-CEBCA95BEF51}">
      <dgm:prSet/>
      <dgm:spPr/>
      <dgm:t>
        <a:bodyPr/>
        <a:lstStyle/>
        <a:p>
          <a:endParaRPr lang="vi-VN"/>
        </a:p>
      </dgm:t>
    </dgm:pt>
    <dgm:pt modelId="{2E131911-BF55-453A-8B33-6B11229F5803}">
      <dgm:prSet phldr="0" custT="0"/>
      <dgm:spPr/>
      <dgm:t>
        <a:bodyPr vert="horz" wrap="square"/>
        <a:lstStyle/>
        <a:p>
          <a:pPr>
            <a:lnSpc>
              <a:spcPct val="100000"/>
            </a:lnSpc>
            <a:spcBef>
              <a:spcPct val="0"/>
            </a:spcBef>
            <a:spcAft>
              <a:spcPct val="35000"/>
            </a:spcAft>
          </a:pPr>
          <a:r>
            <a:rPr lang="en-GB"/>
            <a:t>Quản lý doanh thu</a:t>
          </a:r>
        </a:p>
      </dgm:t>
    </dgm:pt>
    <dgm:pt modelId="{35E426C9-0021-4640-8AD7-870194DDFDE2}" type="parTrans" cxnId="{42C9A54A-3125-4946-BBE4-A97E99F29F0E}">
      <dgm:prSet/>
      <dgm:spPr/>
      <dgm:t>
        <a:bodyPr/>
        <a:lstStyle/>
        <a:p>
          <a:endParaRPr lang="vi-VN"/>
        </a:p>
      </dgm:t>
    </dgm:pt>
    <dgm:pt modelId="{A6B0697C-6479-4253-BF04-EC541AAAADAA}" type="sibTrans" cxnId="{42C9A54A-3125-4946-BBE4-A97E99F29F0E}">
      <dgm:prSet/>
      <dgm:spPr/>
      <dgm:t>
        <a:bodyPr/>
        <a:lstStyle/>
        <a:p>
          <a:endParaRPr lang="vi-VN"/>
        </a:p>
      </dgm:t>
    </dgm:pt>
    <dgm:pt modelId="{00BC7F32-B00B-4CAF-AE58-DDE6320AEAD5}">
      <dgm:prSet phldr="0" custT="0"/>
      <dgm:spPr/>
      <dgm:t>
        <a:bodyPr vert="horz" wrap="square"/>
        <a:lstStyle/>
        <a:p>
          <a:pPr>
            <a:lnSpc>
              <a:spcPct val="100000"/>
            </a:lnSpc>
            <a:spcBef>
              <a:spcPct val="0"/>
            </a:spcBef>
            <a:spcAft>
              <a:spcPct val="35000"/>
            </a:spcAft>
          </a:pPr>
          <a:r>
            <a:rPr lang="en-GB"/>
            <a:t>Xem doanh thu theo ca</a:t>
          </a:r>
        </a:p>
      </dgm:t>
    </dgm:pt>
    <dgm:pt modelId="{BA49D12E-E562-4471-9896-66D3A42E299C}" type="parTrans" cxnId="{17BF0B75-97EF-48F4-BC06-0134F841A3C5}">
      <dgm:prSet/>
      <dgm:spPr/>
      <dgm:t>
        <a:bodyPr/>
        <a:lstStyle/>
        <a:p>
          <a:endParaRPr lang="vi-VN"/>
        </a:p>
      </dgm:t>
    </dgm:pt>
    <dgm:pt modelId="{51C8728C-229E-4526-AF26-5C0D08261D5E}" type="sibTrans" cxnId="{17BF0B75-97EF-48F4-BC06-0134F841A3C5}">
      <dgm:prSet/>
      <dgm:spPr/>
      <dgm:t>
        <a:bodyPr/>
        <a:lstStyle/>
        <a:p>
          <a:endParaRPr lang="vi-VN"/>
        </a:p>
      </dgm:t>
    </dgm:pt>
    <dgm:pt modelId="{E4E40D18-FD70-4045-84A1-1BD231CDC23A}">
      <dgm:prSet phldr="0" custT="0"/>
      <dgm:spPr/>
      <dgm:t>
        <a:bodyPr vert="horz" wrap="square"/>
        <a:lstStyle/>
        <a:p>
          <a:pPr>
            <a:lnSpc>
              <a:spcPct val="100000"/>
            </a:lnSpc>
            <a:spcBef>
              <a:spcPct val="0"/>
            </a:spcBef>
            <a:spcAft>
              <a:spcPct val="35000"/>
            </a:spcAft>
          </a:pPr>
          <a:r>
            <a:rPr lang="en-GB"/>
            <a:t>Xem tổng doanh thu</a:t>
          </a:r>
        </a:p>
      </dgm:t>
    </dgm:pt>
    <dgm:pt modelId="{6E950BAF-EB92-44D3-893F-AB437066CEF0}" type="parTrans" cxnId="{86715E56-8C7E-4A12-B529-913A13355ED1}">
      <dgm:prSet/>
      <dgm:spPr/>
      <dgm:t>
        <a:bodyPr/>
        <a:lstStyle/>
        <a:p>
          <a:endParaRPr lang="vi-VN"/>
        </a:p>
      </dgm:t>
    </dgm:pt>
    <dgm:pt modelId="{EEC4DA4B-1833-43C3-8ABB-0D5BED4D4443}" type="sibTrans" cxnId="{86715E56-8C7E-4A12-B529-913A13355ED1}">
      <dgm:prSet/>
      <dgm:spPr/>
      <dgm:t>
        <a:bodyPr/>
        <a:lstStyle/>
        <a:p>
          <a:endParaRPr lang="vi-VN"/>
        </a:p>
      </dgm:t>
    </dgm:pt>
    <dgm:pt modelId="{43B3D4F3-B31B-402E-849D-85E9E004852E}">
      <dgm:prSet phldr="0" custT="0"/>
      <dgm:spPr/>
      <dgm:t>
        <a:bodyPr vert="horz" wrap="square"/>
        <a:lstStyle/>
        <a:p>
          <a:pPr>
            <a:lnSpc>
              <a:spcPct val="100000"/>
            </a:lnSpc>
            <a:spcBef>
              <a:spcPct val="0"/>
            </a:spcBef>
            <a:spcAft>
              <a:spcPct val="35000"/>
            </a:spcAft>
          </a:pPr>
          <a:r>
            <a:rPr lang="en-GB"/>
            <a:t>Xem doanh thu theo ngày</a:t>
          </a:r>
        </a:p>
      </dgm:t>
    </dgm:pt>
    <dgm:pt modelId="{170F2056-BDD1-46F1-AA03-695F290C2B73}" type="parTrans" cxnId="{98237ECC-1B86-42A7-8658-78221C7B3AB6}">
      <dgm:prSet/>
      <dgm:spPr/>
      <dgm:t>
        <a:bodyPr/>
        <a:lstStyle/>
        <a:p>
          <a:endParaRPr lang="vi-VN"/>
        </a:p>
      </dgm:t>
    </dgm:pt>
    <dgm:pt modelId="{0A3B65F3-6A59-46E0-956B-C1369BB285B3}" type="sibTrans" cxnId="{98237ECC-1B86-42A7-8658-78221C7B3AB6}">
      <dgm:prSet/>
      <dgm:spPr/>
      <dgm:t>
        <a:bodyPr/>
        <a:lstStyle/>
        <a:p>
          <a:endParaRPr lang="vi-VN"/>
        </a:p>
      </dgm:t>
    </dgm:pt>
    <dgm:pt modelId="{8F99BCE5-7E99-482D-B232-45160E43399E}">
      <dgm:prSet phldr="0" custT="0"/>
      <dgm:spPr/>
      <dgm:t>
        <a:bodyPr vert="horz" wrap="square"/>
        <a:lstStyle/>
        <a:p>
          <a:pPr>
            <a:lnSpc>
              <a:spcPct val="100000"/>
            </a:lnSpc>
            <a:spcBef>
              <a:spcPct val="0"/>
            </a:spcBef>
            <a:spcAft>
              <a:spcPct val="35000"/>
            </a:spcAft>
          </a:pPr>
          <a:r>
            <a:rPr lang="en-GB"/>
            <a:t>Xem doanh thu theo tháng</a:t>
          </a:r>
        </a:p>
      </dgm:t>
    </dgm:pt>
    <dgm:pt modelId="{E6B5A1B9-7F30-4947-99AD-EF804A98F545}" type="parTrans" cxnId="{8799496E-F3A8-4458-8C3C-A688CBDF62AD}">
      <dgm:prSet/>
      <dgm:spPr/>
      <dgm:t>
        <a:bodyPr/>
        <a:lstStyle/>
        <a:p>
          <a:endParaRPr lang="vi-VN"/>
        </a:p>
      </dgm:t>
    </dgm:pt>
    <dgm:pt modelId="{9ABF7526-5632-45C6-BD65-0D393BBCF552}" type="sibTrans" cxnId="{8799496E-F3A8-4458-8C3C-A688CBDF62AD}">
      <dgm:prSet/>
      <dgm:spPr/>
      <dgm:t>
        <a:bodyPr/>
        <a:lstStyle/>
        <a:p>
          <a:endParaRPr lang="vi-VN"/>
        </a:p>
      </dgm:t>
    </dgm:pt>
    <dgm:pt modelId="{E1AB204B-0B7D-4BC9-815D-8D69D552BBEF}">
      <dgm:prSet phldr="0" custT="0"/>
      <dgm:spPr/>
      <dgm:t>
        <a:bodyPr vert="horz" wrap="square"/>
        <a:lstStyle/>
        <a:p>
          <a:pPr>
            <a:lnSpc>
              <a:spcPct val="100000"/>
            </a:lnSpc>
            <a:spcBef>
              <a:spcPct val="0"/>
            </a:spcBef>
            <a:spcAft>
              <a:spcPct val="35000"/>
            </a:spcAft>
          </a:pPr>
          <a:r>
            <a:rPr lang="en-GB"/>
            <a:t>Quản lý nhân viên</a:t>
          </a:r>
        </a:p>
      </dgm:t>
    </dgm:pt>
    <dgm:pt modelId="{2C89FF46-18BC-43FC-98A9-05053C822C39}" type="parTrans" cxnId="{0C595465-931A-49E5-BB00-6B66F379234D}">
      <dgm:prSet/>
      <dgm:spPr/>
      <dgm:t>
        <a:bodyPr/>
        <a:lstStyle/>
        <a:p>
          <a:endParaRPr lang="vi-VN"/>
        </a:p>
      </dgm:t>
    </dgm:pt>
    <dgm:pt modelId="{085BBCC4-76EC-496F-AB2B-4111CEAE0A42}" type="sibTrans" cxnId="{0C595465-931A-49E5-BB00-6B66F379234D}">
      <dgm:prSet/>
      <dgm:spPr/>
      <dgm:t>
        <a:bodyPr/>
        <a:lstStyle/>
        <a:p>
          <a:endParaRPr lang="vi-VN"/>
        </a:p>
      </dgm:t>
    </dgm:pt>
    <dgm:pt modelId="{EC3FE31C-0CBD-4270-A7EE-322A52056286}">
      <dgm:prSet phldr="0" custT="0"/>
      <dgm:spPr/>
      <dgm:t>
        <a:bodyPr vert="horz" wrap="square"/>
        <a:lstStyle/>
        <a:p>
          <a:pPr>
            <a:lnSpc>
              <a:spcPct val="100000"/>
            </a:lnSpc>
            <a:spcBef>
              <a:spcPct val="0"/>
            </a:spcBef>
            <a:spcAft>
              <a:spcPct val="35000"/>
            </a:spcAft>
          </a:pPr>
          <a:r>
            <a:rPr lang="en-GB"/>
            <a:t>Xem thông tin nhân viên </a:t>
          </a:r>
        </a:p>
      </dgm:t>
    </dgm:pt>
    <dgm:pt modelId="{93196B42-22D7-4BE5-99D9-7C57475A6EE8}" type="parTrans" cxnId="{253F408C-E109-4756-8250-D1C5549ACADB}">
      <dgm:prSet/>
      <dgm:spPr/>
      <dgm:t>
        <a:bodyPr/>
        <a:lstStyle/>
        <a:p>
          <a:endParaRPr lang="vi-VN"/>
        </a:p>
      </dgm:t>
    </dgm:pt>
    <dgm:pt modelId="{2C56361F-3011-4A85-8022-54EBC49918B5}" type="sibTrans" cxnId="{253F408C-E109-4756-8250-D1C5549ACADB}">
      <dgm:prSet/>
      <dgm:spPr/>
      <dgm:t>
        <a:bodyPr/>
        <a:lstStyle/>
        <a:p>
          <a:endParaRPr lang="vi-VN"/>
        </a:p>
      </dgm:t>
    </dgm:pt>
    <dgm:pt modelId="{D19FC227-083A-4A2D-9871-F442D92A8AF9}">
      <dgm:prSet phldr="0" custT="0"/>
      <dgm:spPr/>
      <dgm:t>
        <a:bodyPr vert="horz" wrap="square"/>
        <a:lstStyle/>
        <a:p>
          <a:pPr>
            <a:lnSpc>
              <a:spcPct val="100000"/>
            </a:lnSpc>
            <a:spcBef>
              <a:spcPct val="0"/>
            </a:spcBef>
            <a:spcAft>
              <a:spcPct val="35000"/>
            </a:spcAft>
          </a:pPr>
          <a:r>
            <a:rPr lang="en-GB"/>
            <a:t>Cập nhât thông tin</a:t>
          </a:r>
        </a:p>
      </dgm:t>
    </dgm:pt>
    <dgm:pt modelId="{3538D428-AE6F-4894-B34F-D768BF648B0B}" type="parTrans" cxnId="{A327AD20-25AA-4285-A48F-377C289010A4}">
      <dgm:prSet/>
      <dgm:spPr/>
      <dgm:t>
        <a:bodyPr/>
        <a:lstStyle/>
        <a:p>
          <a:endParaRPr lang="vi-VN"/>
        </a:p>
      </dgm:t>
    </dgm:pt>
    <dgm:pt modelId="{B9E74346-4032-4924-980A-F43DDBF53828}" type="sibTrans" cxnId="{A327AD20-25AA-4285-A48F-377C289010A4}">
      <dgm:prSet/>
      <dgm:spPr/>
      <dgm:t>
        <a:bodyPr/>
        <a:lstStyle/>
        <a:p>
          <a:endParaRPr lang="vi-VN"/>
        </a:p>
      </dgm:t>
    </dgm:pt>
    <dgm:pt modelId="{8C8E453F-4307-4AEB-9883-5F7BA6523A6B}">
      <dgm:prSet phldr="0" custT="0"/>
      <dgm:spPr/>
      <dgm:t>
        <a:bodyPr vert="horz" wrap="square"/>
        <a:lstStyle/>
        <a:p>
          <a:pPr>
            <a:lnSpc>
              <a:spcPct val="100000"/>
            </a:lnSpc>
            <a:spcBef>
              <a:spcPct val="0"/>
            </a:spcBef>
            <a:spcAft>
              <a:spcPct val="35000"/>
            </a:spcAft>
          </a:pPr>
          <a:r>
            <a:rPr lang="en-GB"/>
            <a:t>Kiểm tra giờ làm nhân viên</a:t>
          </a:r>
        </a:p>
      </dgm:t>
    </dgm:pt>
    <dgm:pt modelId="{6034F04A-2423-44F4-9898-8D571643AE75}" type="parTrans" cxnId="{E4EDAF7C-AA72-47B2-8C28-819366959594}">
      <dgm:prSet/>
      <dgm:spPr/>
      <dgm:t>
        <a:bodyPr/>
        <a:lstStyle/>
        <a:p>
          <a:endParaRPr lang="vi-VN"/>
        </a:p>
      </dgm:t>
    </dgm:pt>
    <dgm:pt modelId="{9ECC3531-A812-4C8D-9DE1-47E07F871F60}" type="sibTrans" cxnId="{E4EDAF7C-AA72-47B2-8C28-819366959594}">
      <dgm:prSet/>
      <dgm:spPr/>
      <dgm:t>
        <a:bodyPr/>
        <a:lstStyle/>
        <a:p>
          <a:endParaRPr lang="vi-VN"/>
        </a:p>
      </dgm:t>
    </dgm:pt>
    <dgm:pt modelId="{4EC42421-831D-4CD3-8215-2AF4300F9C01}">
      <dgm:prSet phldrT="[Text]" phldr="0" custT="0"/>
      <dgm:spPr/>
      <dgm:t>
        <a:bodyPr vert="horz" wrap="square"/>
        <a:lstStyle/>
        <a:p>
          <a:pPr>
            <a:lnSpc>
              <a:spcPct val="100000"/>
            </a:lnSpc>
            <a:spcBef>
              <a:spcPct val="0"/>
            </a:spcBef>
            <a:spcAft>
              <a:spcPct val="35000"/>
            </a:spcAft>
          </a:pPr>
          <a:r>
            <a:rPr lang="en-GB" altLang="zh-CN"/>
            <a:t>Quản lý bán hàng</a:t>
          </a:r>
          <a:endParaRPr lang="zh-CN" altLang="en-US"/>
        </a:p>
      </dgm:t>
    </dgm:pt>
    <dgm:pt modelId="{8D5FB264-0A5C-4C3A-85B7-453D9BD837DF}" type="parTrans" cxnId="{9B8792FB-0AAD-463D-9541-6C246D8E40A2}">
      <dgm:prSet/>
      <dgm:spPr/>
      <dgm:t>
        <a:bodyPr/>
        <a:lstStyle/>
        <a:p>
          <a:endParaRPr lang="zh-CN" altLang="en-US"/>
        </a:p>
      </dgm:t>
    </dgm:pt>
    <dgm:pt modelId="{A1825131-D805-48C8-BFCE-E45C02E6F5CE}" type="sibTrans" cxnId="{9B8792FB-0AAD-463D-9541-6C246D8E40A2}">
      <dgm:prSet/>
      <dgm:spPr/>
      <dgm:t>
        <a:bodyPr/>
        <a:lstStyle/>
        <a:p>
          <a:endParaRPr lang="zh-CN" altLang="en-US"/>
        </a:p>
      </dgm:t>
    </dgm:pt>
    <dgm:pt modelId="{BACF6332-3FEB-4402-B130-DC807ECD9F50}">
      <dgm:prSet phldr="0" custT="0"/>
      <dgm:spPr/>
      <dgm:t>
        <a:bodyPr vert="horz" wrap="square"/>
        <a:lstStyle/>
        <a:p>
          <a:pPr>
            <a:lnSpc>
              <a:spcPct val="100000"/>
            </a:lnSpc>
            <a:spcBef>
              <a:spcPct val="0"/>
            </a:spcBef>
            <a:spcAft>
              <a:spcPct val="35000"/>
            </a:spcAft>
          </a:pPr>
          <a:r>
            <a:rPr lang="en-GB"/>
            <a:t>Lập hóa đơn</a:t>
          </a:r>
        </a:p>
      </dgm:t>
    </dgm:pt>
    <dgm:pt modelId="{D4F66718-ABA3-48E1-B91A-167DFDCCBED2}" type="parTrans" cxnId="{ED06F4BA-9DDA-4256-9430-4A48A42CBAF5}">
      <dgm:prSet/>
      <dgm:spPr/>
      <dgm:t>
        <a:bodyPr/>
        <a:lstStyle/>
        <a:p>
          <a:endParaRPr lang="vi-VN"/>
        </a:p>
      </dgm:t>
    </dgm:pt>
    <dgm:pt modelId="{43C2D1E7-EE09-4C87-88C5-F627AED2CB49}" type="sibTrans" cxnId="{ED06F4BA-9DDA-4256-9430-4A48A42CBAF5}">
      <dgm:prSet/>
      <dgm:spPr/>
      <dgm:t>
        <a:bodyPr/>
        <a:lstStyle/>
        <a:p>
          <a:endParaRPr lang="vi-VN"/>
        </a:p>
      </dgm:t>
    </dgm:pt>
    <dgm:pt modelId="{03E03CBD-E44A-49B9-9598-8387B597F1E2}">
      <dgm:prSet phldr="0" custT="0"/>
      <dgm:spPr/>
      <dgm:t>
        <a:bodyPr vert="horz" wrap="square"/>
        <a:lstStyle/>
        <a:p>
          <a:pPr>
            <a:lnSpc>
              <a:spcPct val="100000"/>
            </a:lnSpc>
            <a:spcBef>
              <a:spcPct val="0"/>
            </a:spcBef>
            <a:spcAft>
              <a:spcPct val="35000"/>
            </a:spcAft>
          </a:pPr>
          <a:r>
            <a:rPr lang="en-GB"/>
            <a:t>Lập hóa đơn có kê đơn</a:t>
          </a:r>
        </a:p>
      </dgm:t>
    </dgm:pt>
    <dgm:pt modelId="{2B74CA96-2788-4F7D-8E74-58CB92E3BCCE}" type="parTrans" cxnId="{CD6C9BEA-9E8D-4D80-BA6F-464DEA47FFB2}">
      <dgm:prSet/>
      <dgm:spPr/>
      <dgm:t>
        <a:bodyPr/>
        <a:lstStyle/>
        <a:p>
          <a:endParaRPr lang="vi-VN"/>
        </a:p>
      </dgm:t>
    </dgm:pt>
    <dgm:pt modelId="{F2FBC8A5-9A5E-4941-86D3-DC759D23D3C6}" type="sibTrans" cxnId="{CD6C9BEA-9E8D-4D80-BA6F-464DEA47FFB2}">
      <dgm:prSet/>
      <dgm:spPr/>
      <dgm:t>
        <a:bodyPr/>
        <a:lstStyle/>
        <a:p>
          <a:endParaRPr lang="vi-VN"/>
        </a:p>
      </dgm:t>
    </dgm:pt>
    <dgm:pt modelId="{6C188AD2-F639-40E0-B1FE-A3ED7B101798}">
      <dgm:prSet phldr="0" custT="0"/>
      <dgm:spPr/>
      <dgm:t>
        <a:bodyPr vert="horz" wrap="square"/>
        <a:lstStyle/>
        <a:p>
          <a:pPr>
            <a:lnSpc>
              <a:spcPct val="100000"/>
            </a:lnSpc>
            <a:spcBef>
              <a:spcPct val="0"/>
            </a:spcBef>
            <a:spcAft>
              <a:spcPct val="35000"/>
            </a:spcAft>
          </a:pPr>
          <a:r>
            <a:rPr lang="en-GB"/>
            <a:t>Kiểm tra bệnh</a:t>
          </a:r>
        </a:p>
      </dgm:t>
    </dgm:pt>
    <dgm:pt modelId="{CAD5D65C-94B8-4294-9B11-D9EA3644A368}" type="parTrans" cxnId="{2E836B93-E7BF-4A87-BECF-C22D7B4A0E05}">
      <dgm:prSet/>
      <dgm:spPr/>
      <dgm:t>
        <a:bodyPr/>
        <a:lstStyle/>
        <a:p>
          <a:endParaRPr lang="vi-VN"/>
        </a:p>
      </dgm:t>
    </dgm:pt>
    <dgm:pt modelId="{F861AB20-5E03-4BE5-B940-B59B7146BC46}" type="sibTrans" cxnId="{2E836B93-E7BF-4A87-BECF-C22D7B4A0E05}">
      <dgm:prSet/>
      <dgm:spPr/>
      <dgm:t>
        <a:bodyPr/>
        <a:lstStyle/>
        <a:p>
          <a:endParaRPr lang="vi-VN"/>
        </a:p>
      </dgm:t>
    </dgm:pt>
    <dgm:pt modelId="{D0D46B52-FF2C-4F70-9BA7-E09AFC9FE326}">
      <dgm:prSet phldr="0" custT="0"/>
      <dgm:spPr/>
      <dgm:t>
        <a:bodyPr vert="horz" wrap="square"/>
        <a:lstStyle/>
        <a:p>
          <a:pPr>
            <a:lnSpc>
              <a:spcPct val="100000"/>
            </a:lnSpc>
            <a:spcBef>
              <a:spcPct val="0"/>
            </a:spcBef>
            <a:spcAft>
              <a:spcPct val="35000"/>
            </a:spcAft>
          </a:pPr>
          <a:r>
            <a:rPr lang="en-GB"/>
            <a:t>Nhập thông tin khách  hàng</a:t>
          </a:r>
        </a:p>
      </dgm:t>
    </dgm:pt>
    <dgm:pt modelId="{641E462F-545D-48D4-8D46-99556CBD8D9C}" type="parTrans" cxnId="{732869FD-409B-410E-B473-5686E32812F7}">
      <dgm:prSet/>
      <dgm:spPr/>
      <dgm:t>
        <a:bodyPr/>
        <a:lstStyle/>
        <a:p>
          <a:endParaRPr lang="vi-VN"/>
        </a:p>
      </dgm:t>
    </dgm:pt>
    <dgm:pt modelId="{8FCC7445-94D7-42CC-8DED-F5E7F9B2FB2E}" type="sibTrans" cxnId="{732869FD-409B-410E-B473-5686E32812F7}">
      <dgm:prSet/>
      <dgm:spPr/>
      <dgm:t>
        <a:bodyPr/>
        <a:lstStyle/>
        <a:p>
          <a:endParaRPr lang="vi-VN"/>
        </a:p>
      </dgm:t>
    </dgm:pt>
    <dgm:pt modelId="{81EB0395-1477-4C08-874D-5A2BC1799862}">
      <dgm:prSet phldr="0" custT="0"/>
      <dgm:spPr/>
      <dgm:t>
        <a:bodyPr vert="horz" wrap="square"/>
        <a:lstStyle/>
        <a:p>
          <a:pPr>
            <a:lnSpc>
              <a:spcPct val="100000"/>
            </a:lnSpc>
            <a:spcBef>
              <a:spcPct val="0"/>
            </a:spcBef>
            <a:spcAft>
              <a:spcPct val="35000"/>
            </a:spcAft>
          </a:pPr>
          <a:r>
            <a:rPr lang="en-GB"/>
            <a:t>Lập hóa đơn không kê đơn</a:t>
          </a:r>
        </a:p>
      </dgm:t>
    </dgm:pt>
    <dgm:pt modelId="{86059D80-FD4B-4B8E-A6D7-A13960E6CC0C}" type="parTrans" cxnId="{CFA47FA0-06D6-4C52-A2FF-802FDADA9575}">
      <dgm:prSet/>
      <dgm:spPr/>
      <dgm:t>
        <a:bodyPr/>
        <a:lstStyle/>
        <a:p>
          <a:endParaRPr lang="vi-VN"/>
        </a:p>
      </dgm:t>
    </dgm:pt>
    <dgm:pt modelId="{39BE826C-94B7-4ADF-A80D-CD029EAEA552}" type="sibTrans" cxnId="{CFA47FA0-06D6-4C52-A2FF-802FDADA9575}">
      <dgm:prSet/>
      <dgm:spPr/>
      <dgm:t>
        <a:bodyPr/>
        <a:lstStyle/>
        <a:p>
          <a:endParaRPr lang="vi-VN"/>
        </a:p>
      </dgm:t>
    </dgm:pt>
    <dgm:pt modelId="{6E36A7C8-B0EC-4C5A-B6B2-86C6BF49103C}">
      <dgm:prSet phldr="0" custT="0"/>
      <dgm:spPr/>
      <dgm:t>
        <a:bodyPr vert="horz" wrap="square"/>
        <a:lstStyle/>
        <a:p>
          <a:pPr>
            <a:lnSpc>
              <a:spcPct val="100000"/>
            </a:lnSpc>
            <a:spcBef>
              <a:spcPct val="0"/>
            </a:spcBef>
            <a:spcAft>
              <a:spcPct val="35000"/>
            </a:spcAft>
          </a:pPr>
          <a:r>
            <a:rPr lang="en-GB"/>
            <a:t>Tìm kiếm thuốc</a:t>
          </a:r>
        </a:p>
      </dgm:t>
    </dgm:pt>
    <dgm:pt modelId="{ADD34135-4534-4182-8BAB-2344F4ED3E33}" type="parTrans" cxnId="{32180894-1399-4992-8379-77F633D2F5A4}">
      <dgm:prSet/>
      <dgm:spPr/>
      <dgm:t>
        <a:bodyPr/>
        <a:lstStyle/>
        <a:p>
          <a:endParaRPr lang="vi-VN"/>
        </a:p>
      </dgm:t>
    </dgm:pt>
    <dgm:pt modelId="{5759359B-310A-4B82-9786-D89068B4FDC6}" type="sibTrans" cxnId="{32180894-1399-4992-8379-77F633D2F5A4}">
      <dgm:prSet/>
      <dgm:spPr/>
      <dgm:t>
        <a:bodyPr/>
        <a:lstStyle/>
        <a:p>
          <a:endParaRPr lang="vi-VN"/>
        </a:p>
      </dgm:t>
    </dgm:pt>
    <dgm:pt modelId="{6D43FBC4-5A34-42E8-A0E2-F953598BD4F9}">
      <dgm:prSet phldr="0" custT="0"/>
      <dgm:spPr/>
      <dgm:t>
        <a:bodyPr vert="horz" wrap="square"/>
        <a:lstStyle/>
        <a:p>
          <a:pPr>
            <a:lnSpc>
              <a:spcPct val="100000"/>
            </a:lnSpc>
            <a:spcBef>
              <a:spcPct val="0"/>
            </a:spcBef>
            <a:spcAft>
              <a:spcPct val="35000"/>
            </a:spcAft>
          </a:pPr>
          <a:r>
            <a:rPr lang="en-GB"/>
            <a:t>tìm kiếm theo tên</a:t>
          </a:r>
        </a:p>
      </dgm:t>
    </dgm:pt>
    <dgm:pt modelId="{B7497BAE-E791-4915-8437-8B1E9C586628}" type="parTrans" cxnId="{F2235591-77AD-4531-B4C8-260360AA49F9}">
      <dgm:prSet/>
      <dgm:spPr/>
      <dgm:t>
        <a:bodyPr/>
        <a:lstStyle/>
        <a:p>
          <a:endParaRPr lang="vi-VN"/>
        </a:p>
      </dgm:t>
    </dgm:pt>
    <dgm:pt modelId="{FC281D01-8F03-4EFE-ABC4-CD7212BE41AD}" type="sibTrans" cxnId="{F2235591-77AD-4531-B4C8-260360AA49F9}">
      <dgm:prSet/>
      <dgm:spPr/>
      <dgm:t>
        <a:bodyPr/>
        <a:lstStyle/>
        <a:p>
          <a:endParaRPr lang="vi-VN"/>
        </a:p>
      </dgm:t>
    </dgm:pt>
    <dgm:pt modelId="{46A32345-FD90-4C52-A561-8074E5373B97}">
      <dgm:prSet phldr="0" custT="0"/>
      <dgm:spPr/>
      <dgm:t>
        <a:bodyPr vert="horz" wrap="square"/>
        <a:lstStyle/>
        <a:p>
          <a:pPr>
            <a:lnSpc>
              <a:spcPct val="100000"/>
            </a:lnSpc>
            <a:spcBef>
              <a:spcPct val="0"/>
            </a:spcBef>
            <a:spcAft>
              <a:spcPct val="35000"/>
            </a:spcAft>
          </a:pPr>
          <a:r>
            <a:rPr lang="en-GB"/>
            <a:t>Tìm kiếm theo thuộc tính khác</a:t>
          </a:r>
        </a:p>
      </dgm:t>
    </dgm:pt>
    <dgm:pt modelId="{B0C0715D-A192-4C96-B5BF-B3E19839327C}" type="parTrans" cxnId="{36AEF1D8-D8D0-4C71-AA92-7BF191FBD541}">
      <dgm:prSet/>
      <dgm:spPr/>
      <dgm:t>
        <a:bodyPr/>
        <a:lstStyle/>
        <a:p>
          <a:endParaRPr lang="vi-VN"/>
        </a:p>
      </dgm:t>
    </dgm:pt>
    <dgm:pt modelId="{E26B4C86-011B-4802-B442-9D3E18B3CAA1}" type="sibTrans" cxnId="{36AEF1D8-D8D0-4C71-AA92-7BF191FBD541}">
      <dgm:prSet/>
      <dgm:spPr/>
      <dgm:t>
        <a:bodyPr/>
        <a:lstStyle/>
        <a:p>
          <a:endParaRPr lang="vi-VN"/>
        </a:p>
      </dgm:t>
    </dgm:pt>
    <dgm:pt modelId="{862716B6-4F93-45CE-B31D-16717A832D9B}">
      <dgm:prSet phldr="0" custT="0"/>
      <dgm:spPr/>
      <dgm:t>
        <a:bodyPr vert="horz" wrap="square"/>
        <a:lstStyle/>
        <a:p>
          <a:pPr>
            <a:lnSpc>
              <a:spcPct val="100000"/>
            </a:lnSpc>
            <a:spcBef>
              <a:spcPct val="0"/>
            </a:spcBef>
            <a:spcAft>
              <a:spcPct val="35000"/>
            </a:spcAft>
          </a:pPr>
          <a:r>
            <a:rPr lang="en-GB"/>
            <a:t>Xem doanh thu cá nhân</a:t>
          </a:r>
        </a:p>
      </dgm:t>
    </dgm:pt>
    <dgm:pt modelId="{A1959F89-63B3-4D9C-B5FD-9ABCAA9AB7E7}" type="parTrans" cxnId="{39673B4E-BF51-4DCB-865C-D7F587819F7D}">
      <dgm:prSet/>
      <dgm:spPr/>
      <dgm:t>
        <a:bodyPr/>
        <a:lstStyle/>
        <a:p>
          <a:endParaRPr lang="vi-VN"/>
        </a:p>
      </dgm:t>
    </dgm:pt>
    <dgm:pt modelId="{797D56A0-D277-4E55-AEC1-DACA354E3841}" type="sibTrans" cxnId="{39673B4E-BF51-4DCB-865C-D7F587819F7D}">
      <dgm:prSet/>
      <dgm:spPr/>
      <dgm:t>
        <a:bodyPr/>
        <a:lstStyle/>
        <a:p>
          <a:endParaRPr lang="vi-VN"/>
        </a:p>
      </dgm:t>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custAng="0">
        <dgm:presLayoutVars>
          <dgm:chPref val="3"/>
        </dgm:presLayoutVars>
      </dgm:prSet>
      <dgm:spPr/>
    </dgm:pt>
    <dgm:pt modelId="{86420519-308D-4A6A-8FEA-6FB2E39BA448}" type="pres">
      <dgm:prSet presAssocID="{47C757F0-AA23-46BE-9311-EA432CDEEAA1}" presName="rootConnector1" presStyleLbl="node1" presStyleIdx="0" presStyleCnt="0"/>
      <dgm:spPr/>
    </dgm:pt>
    <dgm:pt modelId="{9A0FF10C-81C7-47CD-A320-768F2009480B}" type="pres">
      <dgm:prSet presAssocID="{47C757F0-AA23-46BE-9311-EA432CDEEAA1}" presName="hierChild2" presStyleCnt="0"/>
      <dgm:spPr/>
    </dgm:pt>
    <dgm:pt modelId="{7C83913A-421D-4633-9BD8-1ED512DDCDB6}" type="pres">
      <dgm:prSet presAssocID="{EACD17F5-D793-4A43-B489-D1804D50CFEF}" presName="Name35" presStyleLbl="parChTrans1D2" presStyleIdx="0" presStyleCnt="2"/>
      <dgm:spPr/>
    </dgm:pt>
    <dgm:pt modelId="{D6C5C065-A308-417C-8ECC-04FC2BEC646C}" type="pres">
      <dgm:prSet presAssocID="{12714FC6-8B41-47E5-91DD-F02D34D23B93}" presName="hierRoot2" presStyleCnt="0">
        <dgm:presLayoutVars>
          <dgm:hierBranch val="init"/>
        </dgm:presLayoutVars>
      </dgm:prSet>
      <dgm:spPr/>
    </dgm:pt>
    <dgm:pt modelId="{E36491EF-5019-46FD-BC82-1BD579B9EE0E}" type="pres">
      <dgm:prSet presAssocID="{12714FC6-8B41-47E5-91DD-F02D34D23B93}" presName="rootComposite" presStyleCnt="0"/>
      <dgm:spPr/>
    </dgm:pt>
    <dgm:pt modelId="{43B7C837-49D6-40CE-BBAB-953D9E4BA7ED}" type="pres">
      <dgm:prSet presAssocID="{12714FC6-8B41-47E5-91DD-F02D34D23B93}" presName="rootText" presStyleLbl="node2" presStyleIdx="0" presStyleCnt="2">
        <dgm:presLayoutVars>
          <dgm:chPref val="3"/>
        </dgm:presLayoutVars>
      </dgm:prSet>
      <dgm:spPr/>
    </dgm:pt>
    <dgm:pt modelId="{9A037140-9B69-4B9F-A134-F2F2EB0F2E32}" type="pres">
      <dgm:prSet presAssocID="{12714FC6-8B41-47E5-91DD-F02D34D23B93}" presName="rootConnector" presStyleLbl="node2" presStyleIdx="0" presStyleCnt="2"/>
      <dgm:spPr/>
    </dgm:pt>
    <dgm:pt modelId="{FA37AA5D-87C2-47F6-9B72-B753C073E744}" type="pres">
      <dgm:prSet presAssocID="{12714FC6-8B41-47E5-91DD-F02D34D23B93}" presName="hierChild4" presStyleCnt="0"/>
      <dgm:spPr/>
    </dgm:pt>
    <dgm:pt modelId="{FBDB1A64-DE75-4DEB-8BEA-23D063A865CB}" type="pres">
      <dgm:prSet presAssocID="{BC518F15-573F-4EE5-9B3F-64E093D008AC}" presName="Name37" presStyleLbl="parChTrans1D3" presStyleIdx="0" presStyleCnt="6"/>
      <dgm:spPr/>
    </dgm:pt>
    <dgm:pt modelId="{566DCF62-28D1-460F-9653-8627A42BAEB6}" type="pres">
      <dgm:prSet presAssocID="{D714FA8C-79BE-4C80-891E-D97920975A67}" presName="hierRoot2" presStyleCnt="0">
        <dgm:presLayoutVars>
          <dgm:hierBranch val="r"/>
        </dgm:presLayoutVars>
      </dgm:prSet>
      <dgm:spPr/>
    </dgm:pt>
    <dgm:pt modelId="{ECC77CE7-198A-49E8-9F48-073A7FF62855}" type="pres">
      <dgm:prSet presAssocID="{D714FA8C-79BE-4C80-891E-D97920975A67}" presName="rootComposite" presStyleCnt="0"/>
      <dgm:spPr/>
    </dgm:pt>
    <dgm:pt modelId="{0513F1B1-ECAA-4BCC-B617-36C9B9C25547}" type="pres">
      <dgm:prSet presAssocID="{D714FA8C-79BE-4C80-891E-D97920975A67}" presName="rootText" presStyleLbl="node3" presStyleIdx="0" presStyleCnt="6">
        <dgm:presLayoutVars>
          <dgm:chPref val="3"/>
        </dgm:presLayoutVars>
      </dgm:prSet>
      <dgm:spPr/>
    </dgm:pt>
    <dgm:pt modelId="{4261343D-CD21-48E7-A2C1-28EEE6930CE0}" type="pres">
      <dgm:prSet presAssocID="{D714FA8C-79BE-4C80-891E-D97920975A67}" presName="rootConnector" presStyleLbl="node3" presStyleIdx="0" presStyleCnt="6"/>
      <dgm:spPr/>
    </dgm:pt>
    <dgm:pt modelId="{C7299A12-4E7D-426F-8514-62C006226321}" type="pres">
      <dgm:prSet presAssocID="{D714FA8C-79BE-4C80-891E-D97920975A67}" presName="hierChild4" presStyleCnt="0"/>
      <dgm:spPr/>
    </dgm:pt>
    <dgm:pt modelId="{97F15724-B474-41A1-ADB3-3A6032113CD9}" type="pres">
      <dgm:prSet presAssocID="{F00F9949-F88C-426F-BA20-B9BA3C8E5D58}" presName="Name50" presStyleLbl="parChTrans1D4" presStyleIdx="0" presStyleCnt="22"/>
      <dgm:spPr/>
    </dgm:pt>
    <dgm:pt modelId="{D6D7EBBA-83D6-45B7-A07A-5C418A0392AE}" type="pres">
      <dgm:prSet presAssocID="{209B1F07-D63C-4F49-86AB-5150B3B3FEB7}" presName="hierRoot2" presStyleCnt="0">
        <dgm:presLayoutVars>
          <dgm:hierBranch val="r"/>
        </dgm:presLayoutVars>
      </dgm:prSet>
      <dgm:spPr/>
    </dgm:pt>
    <dgm:pt modelId="{3F16F9E4-C9C1-46BE-BDC5-895875940CE8}" type="pres">
      <dgm:prSet presAssocID="{209B1F07-D63C-4F49-86AB-5150B3B3FEB7}" presName="rootComposite" presStyleCnt="0"/>
      <dgm:spPr/>
    </dgm:pt>
    <dgm:pt modelId="{69685555-E746-439A-92D3-578BF53D9445}" type="pres">
      <dgm:prSet presAssocID="{209B1F07-D63C-4F49-86AB-5150B3B3FEB7}" presName="rootText" presStyleLbl="node4" presStyleIdx="0" presStyleCnt="22">
        <dgm:presLayoutVars>
          <dgm:chPref val="3"/>
        </dgm:presLayoutVars>
      </dgm:prSet>
      <dgm:spPr/>
    </dgm:pt>
    <dgm:pt modelId="{FC02FD54-EF23-4529-8CAF-02AD325C10B2}" type="pres">
      <dgm:prSet presAssocID="{209B1F07-D63C-4F49-86AB-5150B3B3FEB7}" presName="rootConnector" presStyleLbl="node4" presStyleIdx="0" presStyleCnt="22"/>
      <dgm:spPr/>
    </dgm:pt>
    <dgm:pt modelId="{B49A7B8D-DC34-4452-8784-8EFA9BDF4DDB}" type="pres">
      <dgm:prSet presAssocID="{209B1F07-D63C-4F49-86AB-5150B3B3FEB7}" presName="hierChild4" presStyleCnt="0"/>
      <dgm:spPr/>
    </dgm:pt>
    <dgm:pt modelId="{972D9ED7-4BD4-457C-8B53-19C4C3CCA055}" type="pres">
      <dgm:prSet presAssocID="{23BE35FD-68E1-443C-BF21-D3768FC80998}" presName="Name50" presStyleLbl="parChTrans1D4" presStyleIdx="1" presStyleCnt="22"/>
      <dgm:spPr/>
    </dgm:pt>
    <dgm:pt modelId="{F9E644D6-A1A3-4D5C-8B7B-A90BCBBEE7BB}" type="pres">
      <dgm:prSet presAssocID="{17E7C19B-FF5D-4E81-BFFA-E993FA944D42}" presName="hierRoot2" presStyleCnt="0">
        <dgm:presLayoutVars>
          <dgm:hierBranch val="init"/>
        </dgm:presLayoutVars>
      </dgm:prSet>
      <dgm:spPr/>
    </dgm:pt>
    <dgm:pt modelId="{45A3FB91-F895-4E91-8237-72A6DFE50D37}" type="pres">
      <dgm:prSet presAssocID="{17E7C19B-FF5D-4E81-BFFA-E993FA944D42}" presName="rootComposite" presStyleCnt="0"/>
      <dgm:spPr/>
    </dgm:pt>
    <dgm:pt modelId="{683D58A7-090A-4AA0-AA85-791015A71434}" type="pres">
      <dgm:prSet presAssocID="{17E7C19B-FF5D-4E81-BFFA-E993FA944D42}" presName="rootText" presStyleLbl="node4" presStyleIdx="1" presStyleCnt="22">
        <dgm:presLayoutVars>
          <dgm:chPref val="3"/>
        </dgm:presLayoutVars>
      </dgm:prSet>
      <dgm:spPr/>
    </dgm:pt>
    <dgm:pt modelId="{4641EAEF-DFEC-413B-BF13-49A822F0A1F1}" type="pres">
      <dgm:prSet presAssocID="{17E7C19B-FF5D-4E81-BFFA-E993FA944D42}" presName="rootConnector" presStyleLbl="node4" presStyleIdx="1" presStyleCnt="22"/>
      <dgm:spPr/>
    </dgm:pt>
    <dgm:pt modelId="{665A6305-75DF-4F3E-B64A-955B1B2B9236}" type="pres">
      <dgm:prSet presAssocID="{17E7C19B-FF5D-4E81-BFFA-E993FA944D42}" presName="hierChild4" presStyleCnt="0"/>
      <dgm:spPr/>
    </dgm:pt>
    <dgm:pt modelId="{0530EB06-B5A3-426D-B71C-A92CCCA32273}" type="pres">
      <dgm:prSet presAssocID="{17E7C19B-FF5D-4E81-BFFA-E993FA944D42}" presName="hierChild5" presStyleCnt="0"/>
      <dgm:spPr/>
    </dgm:pt>
    <dgm:pt modelId="{B35B3AC6-2A7F-4EF8-A054-E4646EA858F6}" type="pres">
      <dgm:prSet presAssocID="{4924E917-F06A-45A4-8C3B-CA555EDB49F2}" presName="Name50" presStyleLbl="parChTrans1D4" presStyleIdx="2" presStyleCnt="22"/>
      <dgm:spPr/>
    </dgm:pt>
    <dgm:pt modelId="{87D933B9-D188-4C89-A0D3-7242F7ACFA59}" type="pres">
      <dgm:prSet presAssocID="{811B265F-E494-4545-B065-0A8AE06DC249}" presName="hierRoot2" presStyleCnt="0">
        <dgm:presLayoutVars>
          <dgm:hierBranch val="init"/>
        </dgm:presLayoutVars>
      </dgm:prSet>
      <dgm:spPr/>
    </dgm:pt>
    <dgm:pt modelId="{775E6775-BC99-4BAE-8BE4-D0060D42203B}" type="pres">
      <dgm:prSet presAssocID="{811B265F-E494-4545-B065-0A8AE06DC249}" presName="rootComposite" presStyleCnt="0"/>
      <dgm:spPr/>
    </dgm:pt>
    <dgm:pt modelId="{58C15E07-BDB5-41C6-8F2A-E90E89F1BA30}" type="pres">
      <dgm:prSet presAssocID="{811B265F-E494-4545-B065-0A8AE06DC249}" presName="rootText" presStyleLbl="node4" presStyleIdx="2" presStyleCnt="22">
        <dgm:presLayoutVars>
          <dgm:chPref val="3"/>
        </dgm:presLayoutVars>
      </dgm:prSet>
      <dgm:spPr/>
    </dgm:pt>
    <dgm:pt modelId="{22A5D4D6-6F7E-402F-B491-1EEEBC437FB3}" type="pres">
      <dgm:prSet presAssocID="{811B265F-E494-4545-B065-0A8AE06DC249}" presName="rootConnector" presStyleLbl="node4" presStyleIdx="2" presStyleCnt="22"/>
      <dgm:spPr/>
    </dgm:pt>
    <dgm:pt modelId="{CABBDC98-136C-419B-A87D-708854CED260}" type="pres">
      <dgm:prSet presAssocID="{811B265F-E494-4545-B065-0A8AE06DC249}" presName="hierChild4" presStyleCnt="0"/>
      <dgm:spPr/>
    </dgm:pt>
    <dgm:pt modelId="{9A0EC012-37D1-4D2D-AA1C-27B29F5A92EC}" type="pres">
      <dgm:prSet presAssocID="{811B265F-E494-4545-B065-0A8AE06DC249}" presName="hierChild5" presStyleCnt="0"/>
      <dgm:spPr/>
    </dgm:pt>
    <dgm:pt modelId="{A93179C6-7975-4470-A205-A1613468DC4F}" type="pres">
      <dgm:prSet presAssocID="{209B1F07-D63C-4F49-86AB-5150B3B3FEB7}" presName="hierChild5" presStyleCnt="0"/>
      <dgm:spPr/>
    </dgm:pt>
    <dgm:pt modelId="{8B482CC9-B248-4797-A8DE-53ECCB50A2BF}" type="pres">
      <dgm:prSet presAssocID="{DABA90E3-0F64-41A2-902E-7FD29A1FA68F}" presName="Name50" presStyleLbl="parChTrans1D4" presStyleIdx="3" presStyleCnt="22"/>
      <dgm:spPr/>
    </dgm:pt>
    <dgm:pt modelId="{E43174B3-CA16-4267-937D-D704E78359A4}" type="pres">
      <dgm:prSet presAssocID="{4839569E-AE9D-4D0A-9E5E-68312FBE307A}" presName="hierRoot2" presStyleCnt="0">
        <dgm:presLayoutVars>
          <dgm:hierBranch val="init"/>
        </dgm:presLayoutVars>
      </dgm:prSet>
      <dgm:spPr/>
    </dgm:pt>
    <dgm:pt modelId="{87749B88-CEC6-41C4-8E0D-DCB92FCB0828}" type="pres">
      <dgm:prSet presAssocID="{4839569E-AE9D-4D0A-9E5E-68312FBE307A}" presName="rootComposite" presStyleCnt="0"/>
      <dgm:spPr/>
    </dgm:pt>
    <dgm:pt modelId="{1CDCBCAF-9285-421C-83F2-E8F053F1FADC}" type="pres">
      <dgm:prSet presAssocID="{4839569E-AE9D-4D0A-9E5E-68312FBE307A}" presName="rootText" presStyleLbl="node4" presStyleIdx="3" presStyleCnt="22">
        <dgm:presLayoutVars>
          <dgm:chPref val="3"/>
        </dgm:presLayoutVars>
      </dgm:prSet>
      <dgm:spPr/>
    </dgm:pt>
    <dgm:pt modelId="{29E4F2B3-4101-47E1-889A-1E7FAA6F380C}" type="pres">
      <dgm:prSet presAssocID="{4839569E-AE9D-4D0A-9E5E-68312FBE307A}" presName="rootConnector" presStyleLbl="node4" presStyleIdx="3" presStyleCnt="22"/>
      <dgm:spPr/>
    </dgm:pt>
    <dgm:pt modelId="{37CFBB76-F6C9-412C-A20E-D2DACF54C7F5}" type="pres">
      <dgm:prSet presAssocID="{4839569E-AE9D-4D0A-9E5E-68312FBE307A}" presName="hierChild4" presStyleCnt="0"/>
      <dgm:spPr/>
    </dgm:pt>
    <dgm:pt modelId="{A6E084C5-9F98-4C6C-8142-DBCF59290551}" type="pres">
      <dgm:prSet presAssocID="{4839569E-AE9D-4D0A-9E5E-68312FBE307A}" presName="hierChild5" presStyleCnt="0"/>
      <dgm:spPr/>
    </dgm:pt>
    <dgm:pt modelId="{52713C7A-D187-4F76-9E9F-4DAE01A34903}" type="pres">
      <dgm:prSet presAssocID="{A947D9BD-26E1-476A-B886-51F4870537A5}" presName="Name50" presStyleLbl="parChTrans1D4" presStyleIdx="4" presStyleCnt="22"/>
      <dgm:spPr/>
    </dgm:pt>
    <dgm:pt modelId="{E95EDDEB-F481-4BC1-9495-1D362EA32A3C}" type="pres">
      <dgm:prSet presAssocID="{99C91216-69D2-4F88-9F29-CBD808B6B471}" presName="hierRoot2" presStyleCnt="0">
        <dgm:presLayoutVars>
          <dgm:hierBranch val="init"/>
        </dgm:presLayoutVars>
      </dgm:prSet>
      <dgm:spPr/>
    </dgm:pt>
    <dgm:pt modelId="{A06D7487-E11D-49B0-BE9E-0D08834C6C16}" type="pres">
      <dgm:prSet presAssocID="{99C91216-69D2-4F88-9F29-CBD808B6B471}" presName="rootComposite" presStyleCnt="0"/>
      <dgm:spPr/>
    </dgm:pt>
    <dgm:pt modelId="{63964139-2F6F-43C1-9B97-DADEC130BDC8}" type="pres">
      <dgm:prSet presAssocID="{99C91216-69D2-4F88-9F29-CBD808B6B471}" presName="rootText" presStyleLbl="node4" presStyleIdx="4" presStyleCnt="22">
        <dgm:presLayoutVars>
          <dgm:chPref val="3"/>
        </dgm:presLayoutVars>
      </dgm:prSet>
      <dgm:spPr/>
    </dgm:pt>
    <dgm:pt modelId="{0083272E-CEE0-4B83-B73C-17558B475F17}" type="pres">
      <dgm:prSet presAssocID="{99C91216-69D2-4F88-9F29-CBD808B6B471}" presName="rootConnector" presStyleLbl="node4" presStyleIdx="4" presStyleCnt="22"/>
      <dgm:spPr/>
    </dgm:pt>
    <dgm:pt modelId="{0DCD63A1-C0D3-4D7F-A299-50FCA0B583F0}" type="pres">
      <dgm:prSet presAssocID="{99C91216-69D2-4F88-9F29-CBD808B6B471}" presName="hierChild4" presStyleCnt="0"/>
      <dgm:spPr/>
    </dgm:pt>
    <dgm:pt modelId="{9549922E-E5EA-4686-A9DD-E8A9F36AE526}" type="pres">
      <dgm:prSet presAssocID="{C960639A-AF84-4510-B189-8868EC1F4A1C}" presName="Name37" presStyleLbl="parChTrans1D4" presStyleIdx="5" presStyleCnt="22"/>
      <dgm:spPr/>
    </dgm:pt>
    <dgm:pt modelId="{515AAC3B-FDCE-4492-808D-CD9576E32BBD}" type="pres">
      <dgm:prSet presAssocID="{AD14DED4-2EC8-4DD3-85BA-4A6A597A2BC0}" presName="hierRoot2" presStyleCnt="0">
        <dgm:presLayoutVars>
          <dgm:hierBranch val="init"/>
        </dgm:presLayoutVars>
      </dgm:prSet>
      <dgm:spPr/>
    </dgm:pt>
    <dgm:pt modelId="{10A6D081-63DF-4FFA-ACD5-E30B6A554B72}" type="pres">
      <dgm:prSet presAssocID="{AD14DED4-2EC8-4DD3-85BA-4A6A597A2BC0}" presName="rootComposite" presStyleCnt="0"/>
      <dgm:spPr/>
    </dgm:pt>
    <dgm:pt modelId="{BE0D9C4B-2F81-451E-8CC7-DFDDDB1183A3}" type="pres">
      <dgm:prSet presAssocID="{AD14DED4-2EC8-4DD3-85BA-4A6A597A2BC0}" presName="rootText" presStyleLbl="node4" presStyleIdx="5" presStyleCnt="22">
        <dgm:presLayoutVars>
          <dgm:chPref val="3"/>
        </dgm:presLayoutVars>
      </dgm:prSet>
      <dgm:spPr/>
    </dgm:pt>
    <dgm:pt modelId="{DD35261D-F2E9-4679-BB83-22A4E19E13CC}" type="pres">
      <dgm:prSet presAssocID="{AD14DED4-2EC8-4DD3-85BA-4A6A597A2BC0}" presName="rootConnector" presStyleLbl="node4" presStyleIdx="5" presStyleCnt="22"/>
      <dgm:spPr/>
    </dgm:pt>
    <dgm:pt modelId="{C2E1D8F5-C172-486C-BF0D-BD42650AF769}" type="pres">
      <dgm:prSet presAssocID="{AD14DED4-2EC8-4DD3-85BA-4A6A597A2BC0}" presName="hierChild4" presStyleCnt="0"/>
      <dgm:spPr/>
    </dgm:pt>
    <dgm:pt modelId="{818F2428-FD25-4098-934B-279DC03B66DD}" type="pres">
      <dgm:prSet presAssocID="{AD14DED4-2EC8-4DD3-85BA-4A6A597A2BC0}" presName="hierChild5" presStyleCnt="0"/>
      <dgm:spPr/>
    </dgm:pt>
    <dgm:pt modelId="{800B54E9-BEB8-4CDE-941B-C3F10CE1E336}" type="pres">
      <dgm:prSet presAssocID="{51C8C36F-A319-48D4-A1E2-C50373444A00}" presName="Name37" presStyleLbl="parChTrans1D4" presStyleIdx="6" presStyleCnt="22"/>
      <dgm:spPr/>
    </dgm:pt>
    <dgm:pt modelId="{50B10173-ABF0-40FC-8F17-DE49A4105D4D}" type="pres">
      <dgm:prSet presAssocID="{5AA7F03B-6E3A-492D-8D27-884CC2800762}" presName="hierRoot2" presStyleCnt="0">
        <dgm:presLayoutVars>
          <dgm:hierBranch val="init"/>
        </dgm:presLayoutVars>
      </dgm:prSet>
      <dgm:spPr/>
    </dgm:pt>
    <dgm:pt modelId="{540EEDA0-DD96-4BBB-B70B-D4020F7F42A7}" type="pres">
      <dgm:prSet presAssocID="{5AA7F03B-6E3A-492D-8D27-884CC2800762}" presName="rootComposite" presStyleCnt="0"/>
      <dgm:spPr/>
    </dgm:pt>
    <dgm:pt modelId="{058984CE-6956-4C5A-84C2-AED079D4C5C1}" type="pres">
      <dgm:prSet presAssocID="{5AA7F03B-6E3A-492D-8D27-884CC2800762}" presName="rootText" presStyleLbl="node4" presStyleIdx="6" presStyleCnt="22">
        <dgm:presLayoutVars>
          <dgm:chPref val="3"/>
        </dgm:presLayoutVars>
      </dgm:prSet>
      <dgm:spPr/>
    </dgm:pt>
    <dgm:pt modelId="{D8829053-E092-4124-85F3-4685BBBE4C15}" type="pres">
      <dgm:prSet presAssocID="{5AA7F03B-6E3A-492D-8D27-884CC2800762}" presName="rootConnector" presStyleLbl="node4" presStyleIdx="6" presStyleCnt="22"/>
      <dgm:spPr/>
    </dgm:pt>
    <dgm:pt modelId="{EC30F7F5-CCE0-46CA-B571-30536E290132}" type="pres">
      <dgm:prSet presAssocID="{5AA7F03B-6E3A-492D-8D27-884CC2800762}" presName="hierChild4" presStyleCnt="0"/>
      <dgm:spPr/>
    </dgm:pt>
    <dgm:pt modelId="{AE6A7036-3F64-4FB1-AA5B-42AA5ABCC8DB}" type="pres">
      <dgm:prSet presAssocID="{5AA7F03B-6E3A-492D-8D27-884CC2800762}" presName="hierChild5" presStyleCnt="0"/>
      <dgm:spPr/>
    </dgm:pt>
    <dgm:pt modelId="{CF3C045A-7FEE-4C33-97E7-B856DCA070B1}" type="pres">
      <dgm:prSet presAssocID="{2D11E545-13DF-45E1-ABFE-083DBA69DB9C}" presName="Name37" presStyleLbl="parChTrans1D4" presStyleIdx="7" presStyleCnt="22"/>
      <dgm:spPr/>
    </dgm:pt>
    <dgm:pt modelId="{5B16E170-4DCD-441E-B80E-9D5E07629A10}" type="pres">
      <dgm:prSet presAssocID="{1E88F397-6BAC-4690-BC5D-66921E0BAFE6}" presName="hierRoot2" presStyleCnt="0">
        <dgm:presLayoutVars>
          <dgm:hierBranch val="init"/>
        </dgm:presLayoutVars>
      </dgm:prSet>
      <dgm:spPr/>
    </dgm:pt>
    <dgm:pt modelId="{8D83BF46-7375-4416-A705-D0595FBAFA37}" type="pres">
      <dgm:prSet presAssocID="{1E88F397-6BAC-4690-BC5D-66921E0BAFE6}" presName="rootComposite" presStyleCnt="0"/>
      <dgm:spPr/>
    </dgm:pt>
    <dgm:pt modelId="{3F5E6E85-3E71-45AA-AC3C-2CB40896CA49}" type="pres">
      <dgm:prSet presAssocID="{1E88F397-6BAC-4690-BC5D-66921E0BAFE6}" presName="rootText" presStyleLbl="node4" presStyleIdx="7" presStyleCnt="22">
        <dgm:presLayoutVars>
          <dgm:chPref val="3"/>
        </dgm:presLayoutVars>
      </dgm:prSet>
      <dgm:spPr/>
    </dgm:pt>
    <dgm:pt modelId="{913275CD-74F8-4E0C-BF1B-6293F5AE214F}" type="pres">
      <dgm:prSet presAssocID="{1E88F397-6BAC-4690-BC5D-66921E0BAFE6}" presName="rootConnector" presStyleLbl="node4" presStyleIdx="7" presStyleCnt="22"/>
      <dgm:spPr/>
    </dgm:pt>
    <dgm:pt modelId="{F3F37F63-CD0A-467C-B6C6-979BAC8A4580}" type="pres">
      <dgm:prSet presAssocID="{1E88F397-6BAC-4690-BC5D-66921E0BAFE6}" presName="hierChild4" presStyleCnt="0"/>
      <dgm:spPr/>
    </dgm:pt>
    <dgm:pt modelId="{55A06198-F2B5-4B06-A162-720454AF3273}" type="pres">
      <dgm:prSet presAssocID="{1E88F397-6BAC-4690-BC5D-66921E0BAFE6}" presName="hierChild5" presStyleCnt="0"/>
      <dgm:spPr/>
    </dgm:pt>
    <dgm:pt modelId="{F518E9A4-2DE1-4B1F-BB98-13771585AA8E}" type="pres">
      <dgm:prSet presAssocID="{99C91216-69D2-4F88-9F29-CBD808B6B471}" presName="hierChild5" presStyleCnt="0"/>
      <dgm:spPr/>
    </dgm:pt>
    <dgm:pt modelId="{6CC66106-481E-4D2D-A87F-4FCB7609C514}" type="pres">
      <dgm:prSet presAssocID="{834A1E5A-53BF-4261-B598-EE31C6ACAE49}" presName="Name50" presStyleLbl="parChTrans1D4" presStyleIdx="8" presStyleCnt="22"/>
      <dgm:spPr/>
    </dgm:pt>
    <dgm:pt modelId="{3D5DDBCE-46DF-4492-819A-8CC0300572C5}" type="pres">
      <dgm:prSet presAssocID="{D516E554-6DC9-40E2-AE45-45269E7DD56E}" presName="hierRoot2" presStyleCnt="0">
        <dgm:presLayoutVars>
          <dgm:hierBranch val="init"/>
        </dgm:presLayoutVars>
      </dgm:prSet>
      <dgm:spPr/>
    </dgm:pt>
    <dgm:pt modelId="{0AA346DE-B27D-4892-BDA9-2C95AA4E0428}" type="pres">
      <dgm:prSet presAssocID="{D516E554-6DC9-40E2-AE45-45269E7DD56E}" presName="rootComposite" presStyleCnt="0"/>
      <dgm:spPr/>
    </dgm:pt>
    <dgm:pt modelId="{B386DE01-4108-47F6-8118-21FE0D24030F}" type="pres">
      <dgm:prSet presAssocID="{D516E554-6DC9-40E2-AE45-45269E7DD56E}" presName="rootText" presStyleLbl="node4" presStyleIdx="8" presStyleCnt="22">
        <dgm:presLayoutVars>
          <dgm:chPref val="3"/>
        </dgm:presLayoutVars>
      </dgm:prSet>
      <dgm:spPr/>
    </dgm:pt>
    <dgm:pt modelId="{C358393D-6774-47B8-9DBA-9B6CFFEFD6B4}" type="pres">
      <dgm:prSet presAssocID="{D516E554-6DC9-40E2-AE45-45269E7DD56E}" presName="rootConnector" presStyleLbl="node4" presStyleIdx="8" presStyleCnt="22"/>
      <dgm:spPr/>
    </dgm:pt>
    <dgm:pt modelId="{5807649D-128F-4556-9FB3-36A904D2A439}" type="pres">
      <dgm:prSet presAssocID="{D516E554-6DC9-40E2-AE45-45269E7DD56E}" presName="hierChild4" presStyleCnt="0"/>
      <dgm:spPr/>
    </dgm:pt>
    <dgm:pt modelId="{8565CC7F-01CD-4F5F-A73C-1C4ECD81C11A}" type="pres">
      <dgm:prSet presAssocID="{D516E554-6DC9-40E2-AE45-45269E7DD56E}" presName="hierChild5" presStyleCnt="0"/>
      <dgm:spPr/>
    </dgm:pt>
    <dgm:pt modelId="{354D8E7B-F313-4A47-84EB-09490AE7F909}" type="pres">
      <dgm:prSet presAssocID="{D714FA8C-79BE-4C80-891E-D97920975A67}" presName="hierChild5" presStyleCnt="0"/>
      <dgm:spPr/>
    </dgm:pt>
    <dgm:pt modelId="{2B9D6849-F1BC-4950-A541-87E997F45FD7}" type="pres">
      <dgm:prSet presAssocID="{35E426C9-0021-4640-8AD7-870194DDFDE2}" presName="Name37" presStyleLbl="parChTrans1D3" presStyleIdx="1" presStyleCnt="6"/>
      <dgm:spPr/>
    </dgm:pt>
    <dgm:pt modelId="{AACCC95E-8193-4FB2-9F9F-5FEE7E9045C6}" type="pres">
      <dgm:prSet presAssocID="{2E131911-BF55-453A-8B33-6B11229F5803}" presName="hierRoot2" presStyleCnt="0">
        <dgm:presLayoutVars>
          <dgm:hierBranch val="r"/>
        </dgm:presLayoutVars>
      </dgm:prSet>
      <dgm:spPr/>
    </dgm:pt>
    <dgm:pt modelId="{951DCDB4-CDE4-4E0A-97C6-5F65A4A1C935}" type="pres">
      <dgm:prSet presAssocID="{2E131911-BF55-453A-8B33-6B11229F5803}" presName="rootComposite" presStyleCnt="0"/>
      <dgm:spPr/>
    </dgm:pt>
    <dgm:pt modelId="{8B83EB32-9648-469B-BCFC-256E882554CA}" type="pres">
      <dgm:prSet presAssocID="{2E131911-BF55-453A-8B33-6B11229F5803}" presName="rootText" presStyleLbl="node3" presStyleIdx="1" presStyleCnt="6">
        <dgm:presLayoutVars>
          <dgm:chPref val="3"/>
        </dgm:presLayoutVars>
      </dgm:prSet>
      <dgm:spPr/>
    </dgm:pt>
    <dgm:pt modelId="{07FD6FB2-31C0-474A-A334-740F830E21AA}" type="pres">
      <dgm:prSet presAssocID="{2E131911-BF55-453A-8B33-6B11229F5803}" presName="rootConnector" presStyleLbl="node3" presStyleIdx="1" presStyleCnt="6"/>
      <dgm:spPr/>
    </dgm:pt>
    <dgm:pt modelId="{B9AEEA80-AFCB-4344-9A1B-5CA16E243394}" type="pres">
      <dgm:prSet presAssocID="{2E131911-BF55-453A-8B33-6B11229F5803}" presName="hierChild4" presStyleCnt="0"/>
      <dgm:spPr/>
    </dgm:pt>
    <dgm:pt modelId="{2F36C689-CB16-4E7A-96D3-E99AFD517CB5}" type="pres">
      <dgm:prSet presAssocID="{BA49D12E-E562-4471-9896-66D3A42E299C}" presName="Name50" presStyleLbl="parChTrans1D4" presStyleIdx="9" presStyleCnt="22"/>
      <dgm:spPr/>
    </dgm:pt>
    <dgm:pt modelId="{42386BC5-328B-4492-BF1B-F544B9A0F1FF}" type="pres">
      <dgm:prSet presAssocID="{00BC7F32-B00B-4CAF-AE58-DDE6320AEAD5}" presName="hierRoot2" presStyleCnt="0">
        <dgm:presLayoutVars>
          <dgm:hierBranch val="init"/>
        </dgm:presLayoutVars>
      </dgm:prSet>
      <dgm:spPr/>
    </dgm:pt>
    <dgm:pt modelId="{D56F3C5B-E46D-4714-B18E-F9E3A3902FC4}" type="pres">
      <dgm:prSet presAssocID="{00BC7F32-B00B-4CAF-AE58-DDE6320AEAD5}" presName="rootComposite" presStyleCnt="0"/>
      <dgm:spPr/>
    </dgm:pt>
    <dgm:pt modelId="{43A1C6C1-5740-411B-AACD-D1FD590BE65E}" type="pres">
      <dgm:prSet presAssocID="{00BC7F32-B00B-4CAF-AE58-DDE6320AEAD5}" presName="rootText" presStyleLbl="node4" presStyleIdx="9" presStyleCnt="22">
        <dgm:presLayoutVars>
          <dgm:chPref val="3"/>
        </dgm:presLayoutVars>
      </dgm:prSet>
      <dgm:spPr/>
    </dgm:pt>
    <dgm:pt modelId="{70D179CF-E504-4E29-84FF-462A69C0A81A}" type="pres">
      <dgm:prSet presAssocID="{00BC7F32-B00B-4CAF-AE58-DDE6320AEAD5}" presName="rootConnector" presStyleLbl="node4" presStyleIdx="9" presStyleCnt="22"/>
      <dgm:spPr/>
    </dgm:pt>
    <dgm:pt modelId="{45D296A7-8345-4D24-8334-59B07F09E0B8}" type="pres">
      <dgm:prSet presAssocID="{00BC7F32-B00B-4CAF-AE58-DDE6320AEAD5}" presName="hierChild4" presStyleCnt="0"/>
      <dgm:spPr/>
    </dgm:pt>
    <dgm:pt modelId="{8D2E1D70-C863-40E3-A7AF-40DD8BC2A3C6}" type="pres">
      <dgm:prSet presAssocID="{00BC7F32-B00B-4CAF-AE58-DDE6320AEAD5}" presName="hierChild5" presStyleCnt="0"/>
      <dgm:spPr/>
    </dgm:pt>
    <dgm:pt modelId="{BDA26251-48B2-40F6-AFDE-DEBB4CDD03E1}" type="pres">
      <dgm:prSet presAssocID="{6E950BAF-EB92-44D3-893F-AB437066CEF0}" presName="Name50" presStyleLbl="parChTrans1D4" presStyleIdx="10" presStyleCnt="22"/>
      <dgm:spPr/>
    </dgm:pt>
    <dgm:pt modelId="{D9E9FF2E-977C-482C-AEE9-EC6F34578D99}" type="pres">
      <dgm:prSet presAssocID="{E4E40D18-FD70-4045-84A1-1BD231CDC23A}" presName="hierRoot2" presStyleCnt="0">
        <dgm:presLayoutVars>
          <dgm:hierBranch val="init"/>
        </dgm:presLayoutVars>
      </dgm:prSet>
      <dgm:spPr/>
    </dgm:pt>
    <dgm:pt modelId="{0A762CE1-85C1-4113-9A27-60D5F670E566}" type="pres">
      <dgm:prSet presAssocID="{E4E40D18-FD70-4045-84A1-1BD231CDC23A}" presName="rootComposite" presStyleCnt="0"/>
      <dgm:spPr/>
    </dgm:pt>
    <dgm:pt modelId="{33569082-5F6F-4758-9DE9-148B62A535E0}" type="pres">
      <dgm:prSet presAssocID="{E4E40D18-FD70-4045-84A1-1BD231CDC23A}" presName="rootText" presStyleLbl="node4" presStyleIdx="10" presStyleCnt="22">
        <dgm:presLayoutVars>
          <dgm:chPref val="3"/>
        </dgm:presLayoutVars>
      </dgm:prSet>
      <dgm:spPr/>
    </dgm:pt>
    <dgm:pt modelId="{AE069AA2-5941-43F4-A3AA-1D01B59C39FA}" type="pres">
      <dgm:prSet presAssocID="{E4E40D18-FD70-4045-84A1-1BD231CDC23A}" presName="rootConnector" presStyleLbl="node4" presStyleIdx="10" presStyleCnt="22"/>
      <dgm:spPr/>
    </dgm:pt>
    <dgm:pt modelId="{12DE42BB-A65F-474F-8E87-1E419705C0CB}" type="pres">
      <dgm:prSet presAssocID="{E4E40D18-FD70-4045-84A1-1BD231CDC23A}" presName="hierChild4" presStyleCnt="0"/>
      <dgm:spPr/>
    </dgm:pt>
    <dgm:pt modelId="{7C56DB18-E8BF-438D-8E1C-0F4985A4E9AC}" type="pres">
      <dgm:prSet presAssocID="{170F2056-BDD1-46F1-AA03-695F290C2B73}" presName="Name37" presStyleLbl="parChTrans1D4" presStyleIdx="11" presStyleCnt="22"/>
      <dgm:spPr/>
    </dgm:pt>
    <dgm:pt modelId="{4C15ACF9-159E-439E-97FF-700F156BA602}" type="pres">
      <dgm:prSet presAssocID="{43B3D4F3-B31B-402E-849D-85E9E004852E}" presName="hierRoot2" presStyleCnt="0">
        <dgm:presLayoutVars>
          <dgm:hierBranch val="init"/>
        </dgm:presLayoutVars>
      </dgm:prSet>
      <dgm:spPr/>
    </dgm:pt>
    <dgm:pt modelId="{82E39889-A54D-451B-B59F-72F8D2D6B500}" type="pres">
      <dgm:prSet presAssocID="{43B3D4F3-B31B-402E-849D-85E9E004852E}" presName="rootComposite" presStyleCnt="0"/>
      <dgm:spPr/>
    </dgm:pt>
    <dgm:pt modelId="{B827FF97-14B7-496D-AE0D-6F078B42B73F}" type="pres">
      <dgm:prSet presAssocID="{43B3D4F3-B31B-402E-849D-85E9E004852E}" presName="rootText" presStyleLbl="node4" presStyleIdx="11" presStyleCnt="22">
        <dgm:presLayoutVars>
          <dgm:chPref val="3"/>
        </dgm:presLayoutVars>
      </dgm:prSet>
      <dgm:spPr/>
    </dgm:pt>
    <dgm:pt modelId="{93A3BA70-E811-4A41-BED1-3B341441E860}" type="pres">
      <dgm:prSet presAssocID="{43B3D4F3-B31B-402E-849D-85E9E004852E}" presName="rootConnector" presStyleLbl="node4" presStyleIdx="11" presStyleCnt="22"/>
      <dgm:spPr/>
    </dgm:pt>
    <dgm:pt modelId="{FA7B019A-4C95-4574-9C26-9F7817F17119}" type="pres">
      <dgm:prSet presAssocID="{43B3D4F3-B31B-402E-849D-85E9E004852E}" presName="hierChild4" presStyleCnt="0"/>
      <dgm:spPr/>
    </dgm:pt>
    <dgm:pt modelId="{563CB122-98A0-4132-ACCB-98657F9C5C04}" type="pres">
      <dgm:prSet presAssocID="{43B3D4F3-B31B-402E-849D-85E9E004852E}" presName="hierChild5" presStyleCnt="0"/>
      <dgm:spPr/>
    </dgm:pt>
    <dgm:pt modelId="{B4BF9052-72D7-4E16-9398-0FCB17FAE7C9}" type="pres">
      <dgm:prSet presAssocID="{E6B5A1B9-7F30-4947-99AD-EF804A98F545}" presName="Name37" presStyleLbl="parChTrans1D4" presStyleIdx="12" presStyleCnt="22"/>
      <dgm:spPr/>
    </dgm:pt>
    <dgm:pt modelId="{D10AEE94-7C69-44A9-8679-8B6B51BE1D8A}" type="pres">
      <dgm:prSet presAssocID="{8F99BCE5-7E99-482D-B232-45160E43399E}" presName="hierRoot2" presStyleCnt="0">
        <dgm:presLayoutVars>
          <dgm:hierBranch val="init"/>
        </dgm:presLayoutVars>
      </dgm:prSet>
      <dgm:spPr/>
    </dgm:pt>
    <dgm:pt modelId="{EB103E2A-EBB0-40A7-B90F-F411BF90D960}" type="pres">
      <dgm:prSet presAssocID="{8F99BCE5-7E99-482D-B232-45160E43399E}" presName="rootComposite" presStyleCnt="0"/>
      <dgm:spPr/>
    </dgm:pt>
    <dgm:pt modelId="{2D044454-EBEF-4EFD-A655-9CB50EF1E455}" type="pres">
      <dgm:prSet presAssocID="{8F99BCE5-7E99-482D-B232-45160E43399E}" presName="rootText" presStyleLbl="node4" presStyleIdx="12" presStyleCnt="22">
        <dgm:presLayoutVars>
          <dgm:chPref val="3"/>
        </dgm:presLayoutVars>
      </dgm:prSet>
      <dgm:spPr/>
    </dgm:pt>
    <dgm:pt modelId="{8A811D19-9E6D-4C5A-80F9-2DA1745CD4D5}" type="pres">
      <dgm:prSet presAssocID="{8F99BCE5-7E99-482D-B232-45160E43399E}" presName="rootConnector" presStyleLbl="node4" presStyleIdx="12" presStyleCnt="22"/>
      <dgm:spPr/>
    </dgm:pt>
    <dgm:pt modelId="{281F812E-071E-4E76-8EF3-8357F9CC68B8}" type="pres">
      <dgm:prSet presAssocID="{8F99BCE5-7E99-482D-B232-45160E43399E}" presName="hierChild4" presStyleCnt="0"/>
      <dgm:spPr/>
    </dgm:pt>
    <dgm:pt modelId="{828F9893-B533-4083-ABA9-22DB3D9A9DC5}" type="pres">
      <dgm:prSet presAssocID="{8F99BCE5-7E99-482D-B232-45160E43399E}" presName="hierChild5" presStyleCnt="0"/>
      <dgm:spPr/>
    </dgm:pt>
    <dgm:pt modelId="{E62FA59C-AA7D-4EDC-953C-5D7FDC4D8CD6}" type="pres">
      <dgm:prSet presAssocID="{E4E40D18-FD70-4045-84A1-1BD231CDC23A}" presName="hierChild5" presStyleCnt="0"/>
      <dgm:spPr/>
    </dgm:pt>
    <dgm:pt modelId="{F78EEEF5-97C4-40A5-A3C0-673CD1508EA1}" type="pres">
      <dgm:prSet presAssocID="{2E131911-BF55-453A-8B33-6B11229F5803}" presName="hierChild5" presStyleCnt="0"/>
      <dgm:spPr/>
    </dgm:pt>
    <dgm:pt modelId="{F841BB7F-A11A-41CE-9564-CB918A23C745}" type="pres">
      <dgm:prSet presAssocID="{2C89FF46-18BC-43FC-98A9-05053C822C39}" presName="Name37" presStyleLbl="parChTrans1D3" presStyleIdx="2" presStyleCnt="6"/>
      <dgm:spPr/>
    </dgm:pt>
    <dgm:pt modelId="{D38C94E0-BE5F-4292-916B-99CC2F2F115D}" type="pres">
      <dgm:prSet presAssocID="{E1AB204B-0B7D-4BC9-815D-8D69D552BBEF}" presName="hierRoot2" presStyleCnt="0">
        <dgm:presLayoutVars>
          <dgm:hierBranch val="init"/>
        </dgm:presLayoutVars>
      </dgm:prSet>
      <dgm:spPr/>
    </dgm:pt>
    <dgm:pt modelId="{7C37F0EC-8A1C-4479-AA32-49306B892B8E}" type="pres">
      <dgm:prSet presAssocID="{E1AB204B-0B7D-4BC9-815D-8D69D552BBEF}" presName="rootComposite" presStyleCnt="0"/>
      <dgm:spPr/>
    </dgm:pt>
    <dgm:pt modelId="{F20B4E62-ABA2-4E95-9594-B76F4D518AF2}" type="pres">
      <dgm:prSet presAssocID="{E1AB204B-0B7D-4BC9-815D-8D69D552BBEF}" presName="rootText" presStyleLbl="node3" presStyleIdx="2" presStyleCnt="6">
        <dgm:presLayoutVars>
          <dgm:chPref val="3"/>
        </dgm:presLayoutVars>
      </dgm:prSet>
      <dgm:spPr/>
    </dgm:pt>
    <dgm:pt modelId="{6D48857B-3240-4B3B-85F0-5D7D0AF3B729}" type="pres">
      <dgm:prSet presAssocID="{E1AB204B-0B7D-4BC9-815D-8D69D552BBEF}" presName="rootConnector" presStyleLbl="node3" presStyleIdx="2" presStyleCnt="6"/>
      <dgm:spPr/>
    </dgm:pt>
    <dgm:pt modelId="{355EBC8F-DDAC-465E-A3C7-EA3E21DFB26B}" type="pres">
      <dgm:prSet presAssocID="{E1AB204B-0B7D-4BC9-815D-8D69D552BBEF}" presName="hierChild4" presStyleCnt="0"/>
      <dgm:spPr/>
    </dgm:pt>
    <dgm:pt modelId="{4EBCA233-26E1-4DD1-80A3-E7BAAA7A54EF}" type="pres">
      <dgm:prSet presAssocID="{93196B42-22D7-4BE5-99D9-7C57475A6EE8}" presName="Name37" presStyleLbl="parChTrans1D4" presStyleIdx="13" presStyleCnt="22"/>
      <dgm:spPr/>
    </dgm:pt>
    <dgm:pt modelId="{CF2106D4-63FC-49C5-BB86-6DBA6F61ADDD}" type="pres">
      <dgm:prSet presAssocID="{EC3FE31C-0CBD-4270-A7EE-322A52056286}" presName="hierRoot2" presStyleCnt="0">
        <dgm:presLayoutVars>
          <dgm:hierBranch val="init"/>
        </dgm:presLayoutVars>
      </dgm:prSet>
      <dgm:spPr/>
    </dgm:pt>
    <dgm:pt modelId="{165A3B6C-B13A-406A-A66B-D6B7D0F9E834}" type="pres">
      <dgm:prSet presAssocID="{EC3FE31C-0CBD-4270-A7EE-322A52056286}" presName="rootComposite" presStyleCnt="0"/>
      <dgm:spPr/>
    </dgm:pt>
    <dgm:pt modelId="{C23A5F00-994A-4EE8-98E3-1E9AA7AB1B75}" type="pres">
      <dgm:prSet presAssocID="{EC3FE31C-0CBD-4270-A7EE-322A52056286}" presName="rootText" presStyleLbl="node4" presStyleIdx="13" presStyleCnt="22">
        <dgm:presLayoutVars>
          <dgm:chPref val="3"/>
        </dgm:presLayoutVars>
      </dgm:prSet>
      <dgm:spPr/>
    </dgm:pt>
    <dgm:pt modelId="{F7B09D27-7B67-489A-9A82-0EF5AC0DA041}" type="pres">
      <dgm:prSet presAssocID="{EC3FE31C-0CBD-4270-A7EE-322A52056286}" presName="rootConnector" presStyleLbl="node4" presStyleIdx="13" presStyleCnt="22"/>
      <dgm:spPr/>
    </dgm:pt>
    <dgm:pt modelId="{01FF6FF7-FB2E-461F-A92C-96528A68D8B9}" type="pres">
      <dgm:prSet presAssocID="{EC3FE31C-0CBD-4270-A7EE-322A52056286}" presName="hierChild4" presStyleCnt="0"/>
      <dgm:spPr/>
    </dgm:pt>
    <dgm:pt modelId="{B2A34A47-C023-4BCD-A1BD-ED5E36959995}" type="pres">
      <dgm:prSet presAssocID="{EC3FE31C-0CBD-4270-A7EE-322A52056286}" presName="hierChild5" presStyleCnt="0"/>
      <dgm:spPr/>
    </dgm:pt>
    <dgm:pt modelId="{9FEA6EFA-C196-4C9A-9745-AD58458E5CF9}" type="pres">
      <dgm:prSet presAssocID="{3538D428-AE6F-4894-B34F-D768BF648B0B}" presName="Name37" presStyleLbl="parChTrans1D4" presStyleIdx="14" presStyleCnt="22"/>
      <dgm:spPr/>
    </dgm:pt>
    <dgm:pt modelId="{4E4F7A79-DD00-44C4-80A2-715A517045F0}" type="pres">
      <dgm:prSet presAssocID="{D19FC227-083A-4A2D-9871-F442D92A8AF9}" presName="hierRoot2" presStyleCnt="0">
        <dgm:presLayoutVars>
          <dgm:hierBranch val="init"/>
        </dgm:presLayoutVars>
      </dgm:prSet>
      <dgm:spPr/>
    </dgm:pt>
    <dgm:pt modelId="{BB7B3807-1909-4ECE-82FE-2AB520EFC281}" type="pres">
      <dgm:prSet presAssocID="{D19FC227-083A-4A2D-9871-F442D92A8AF9}" presName="rootComposite" presStyleCnt="0"/>
      <dgm:spPr/>
    </dgm:pt>
    <dgm:pt modelId="{EE04F830-BAAE-44DE-BD29-546863824FC5}" type="pres">
      <dgm:prSet presAssocID="{D19FC227-083A-4A2D-9871-F442D92A8AF9}" presName="rootText" presStyleLbl="node4" presStyleIdx="14" presStyleCnt="22">
        <dgm:presLayoutVars>
          <dgm:chPref val="3"/>
        </dgm:presLayoutVars>
      </dgm:prSet>
      <dgm:spPr/>
    </dgm:pt>
    <dgm:pt modelId="{8FF92C65-82A3-41D6-B4DE-7C92AEA175B9}" type="pres">
      <dgm:prSet presAssocID="{D19FC227-083A-4A2D-9871-F442D92A8AF9}" presName="rootConnector" presStyleLbl="node4" presStyleIdx="14" presStyleCnt="22"/>
      <dgm:spPr/>
    </dgm:pt>
    <dgm:pt modelId="{3B4B0EA0-11DA-4F89-A812-9DAE6B40DA7A}" type="pres">
      <dgm:prSet presAssocID="{D19FC227-083A-4A2D-9871-F442D92A8AF9}" presName="hierChild4" presStyleCnt="0"/>
      <dgm:spPr/>
    </dgm:pt>
    <dgm:pt modelId="{F9BE13AA-5CD9-40A7-A9DE-C2268C146D28}" type="pres">
      <dgm:prSet presAssocID="{D19FC227-083A-4A2D-9871-F442D92A8AF9}" presName="hierChild5" presStyleCnt="0"/>
      <dgm:spPr/>
    </dgm:pt>
    <dgm:pt modelId="{8D30210E-E859-4C92-94DB-699294431E80}" type="pres">
      <dgm:prSet presAssocID="{6034F04A-2423-44F4-9898-8D571643AE75}" presName="Name37" presStyleLbl="parChTrans1D4" presStyleIdx="15" presStyleCnt="22"/>
      <dgm:spPr/>
    </dgm:pt>
    <dgm:pt modelId="{8F622FAF-7FB8-4073-A37D-353DAA6C0A72}" type="pres">
      <dgm:prSet presAssocID="{8C8E453F-4307-4AEB-9883-5F7BA6523A6B}" presName="hierRoot2" presStyleCnt="0">
        <dgm:presLayoutVars>
          <dgm:hierBranch val="init"/>
        </dgm:presLayoutVars>
      </dgm:prSet>
      <dgm:spPr/>
    </dgm:pt>
    <dgm:pt modelId="{69F2994B-C4EB-48EE-9144-54076535170F}" type="pres">
      <dgm:prSet presAssocID="{8C8E453F-4307-4AEB-9883-5F7BA6523A6B}" presName="rootComposite" presStyleCnt="0"/>
      <dgm:spPr/>
    </dgm:pt>
    <dgm:pt modelId="{1F536C55-333E-4D2C-9C15-17812B63550E}" type="pres">
      <dgm:prSet presAssocID="{8C8E453F-4307-4AEB-9883-5F7BA6523A6B}" presName="rootText" presStyleLbl="node4" presStyleIdx="15" presStyleCnt="22">
        <dgm:presLayoutVars>
          <dgm:chPref val="3"/>
        </dgm:presLayoutVars>
      </dgm:prSet>
      <dgm:spPr/>
    </dgm:pt>
    <dgm:pt modelId="{4E78CC02-DB6A-42BF-8566-D113ADD40D6F}" type="pres">
      <dgm:prSet presAssocID="{8C8E453F-4307-4AEB-9883-5F7BA6523A6B}" presName="rootConnector" presStyleLbl="node4" presStyleIdx="15" presStyleCnt="22"/>
      <dgm:spPr/>
    </dgm:pt>
    <dgm:pt modelId="{C4A1BCEF-2E86-45B0-BF75-2C906D907C27}" type="pres">
      <dgm:prSet presAssocID="{8C8E453F-4307-4AEB-9883-5F7BA6523A6B}" presName="hierChild4" presStyleCnt="0"/>
      <dgm:spPr/>
    </dgm:pt>
    <dgm:pt modelId="{19F69DED-963A-4368-9170-17BF1AEEB81E}" type="pres">
      <dgm:prSet presAssocID="{8C8E453F-4307-4AEB-9883-5F7BA6523A6B}" presName="hierChild5" presStyleCnt="0"/>
      <dgm:spPr/>
    </dgm:pt>
    <dgm:pt modelId="{C4BD86EB-BB58-435D-BECB-94E8BF7C8A51}" type="pres">
      <dgm:prSet presAssocID="{E1AB204B-0B7D-4BC9-815D-8D69D552BBEF}" presName="hierChild5" presStyleCnt="0"/>
      <dgm:spPr/>
    </dgm:pt>
    <dgm:pt modelId="{A7309641-2A58-41EA-9E42-56812CF298ED}" type="pres">
      <dgm:prSet presAssocID="{12714FC6-8B41-47E5-91DD-F02D34D23B93}" presName="hierChild5" presStyleCnt="0"/>
      <dgm:spPr/>
    </dgm:pt>
    <dgm:pt modelId="{9E045A7C-3457-4B33-A9BB-7545D9CF296B}" type="pres">
      <dgm:prSet presAssocID="{8D5FB264-0A5C-4C3A-85B7-453D9BD837DF}" presName="Name35" presStyleLbl="parChTrans1D2" presStyleIdx="1" presStyleCnt="2"/>
      <dgm:spPr/>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pt>
    <dgm:pt modelId="{08A0D1D2-3A20-4D63-8E35-B7C8B6B16D48}" type="pres">
      <dgm:prSet presAssocID="{4EC42421-831D-4CD3-8215-2AF4300F9C01}" presName="rootText" presStyleLbl="node2" presStyleIdx="1" presStyleCnt="2">
        <dgm:presLayoutVars>
          <dgm:chPref val="3"/>
        </dgm:presLayoutVars>
      </dgm:prSet>
      <dgm:spPr/>
    </dgm:pt>
    <dgm:pt modelId="{6238C53E-A961-488B-8FBD-6EC13507B069}" type="pres">
      <dgm:prSet presAssocID="{4EC42421-831D-4CD3-8215-2AF4300F9C01}" presName="rootConnector" presStyleLbl="node2" presStyleIdx="1" presStyleCnt="2"/>
      <dgm:spPr/>
    </dgm:pt>
    <dgm:pt modelId="{A9C46FD3-3BE9-4E6E-BFF6-B0B42B13F857}" type="pres">
      <dgm:prSet presAssocID="{4EC42421-831D-4CD3-8215-2AF4300F9C01}" presName="hierChild4" presStyleCnt="0"/>
      <dgm:spPr/>
    </dgm:pt>
    <dgm:pt modelId="{D4D8F50B-01A8-4530-9FBD-D000D63FB0EA}" type="pres">
      <dgm:prSet presAssocID="{D4F66718-ABA3-48E1-B91A-167DFDCCBED2}" presName="Name37" presStyleLbl="parChTrans1D3" presStyleIdx="3" presStyleCnt="6"/>
      <dgm:spPr/>
    </dgm:pt>
    <dgm:pt modelId="{BE40BF79-54E4-43C3-B6FD-AAE30536B71E}" type="pres">
      <dgm:prSet presAssocID="{BACF6332-3FEB-4402-B130-DC807ECD9F50}" presName="hierRoot2" presStyleCnt="0">
        <dgm:presLayoutVars>
          <dgm:hierBranch val="r"/>
        </dgm:presLayoutVars>
      </dgm:prSet>
      <dgm:spPr/>
    </dgm:pt>
    <dgm:pt modelId="{3CEBAC95-489F-4E18-8E94-C57E03876DBE}" type="pres">
      <dgm:prSet presAssocID="{BACF6332-3FEB-4402-B130-DC807ECD9F50}" presName="rootComposite" presStyleCnt="0"/>
      <dgm:spPr/>
    </dgm:pt>
    <dgm:pt modelId="{38929F49-26CF-49A5-A55D-B98494EA8F14}" type="pres">
      <dgm:prSet presAssocID="{BACF6332-3FEB-4402-B130-DC807ECD9F50}" presName="rootText" presStyleLbl="node3" presStyleIdx="3" presStyleCnt="6">
        <dgm:presLayoutVars>
          <dgm:chPref val="3"/>
        </dgm:presLayoutVars>
      </dgm:prSet>
      <dgm:spPr/>
    </dgm:pt>
    <dgm:pt modelId="{49359ED4-2C0A-4598-86F1-DCE0AC034E64}" type="pres">
      <dgm:prSet presAssocID="{BACF6332-3FEB-4402-B130-DC807ECD9F50}" presName="rootConnector" presStyleLbl="node3" presStyleIdx="3" presStyleCnt="6"/>
      <dgm:spPr/>
    </dgm:pt>
    <dgm:pt modelId="{A3C0E05F-E486-4E43-A2B9-398B8FBF812F}" type="pres">
      <dgm:prSet presAssocID="{BACF6332-3FEB-4402-B130-DC807ECD9F50}" presName="hierChild4" presStyleCnt="0"/>
      <dgm:spPr/>
    </dgm:pt>
    <dgm:pt modelId="{5B6D2C9F-0123-4519-BC19-83C13FC463C4}" type="pres">
      <dgm:prSet presAssocID="{2B74CA96-2788-4F7D-8E74-58CB92E3BCCE}" presName="Name50" presStyleLbl="parChTrans1D4" presStyleIdx="16" presStyleCnt="22"/>
      <dgm:spPr/>
    </dgm:pt>
    <dgm:pt modelId="{926C0626-F28C-42A3-995E-EB6C1ECFE10D}" type="pres">
      <dgm:prSet presAssocID="{03E03CBD-E44A-49B9-9598-8387B597F1E2}" presName="hierRoot2" presStyleCnt="0">
        <dgm:presLayoutVars>
          <dgm:hierBranch val="init"/>
        </dgm:presLayoutVars>
      </dgm:prSet>
      <dgm:spPr/>
    </dgm:pt>
    <dgm:pt modelId="{D3EFF78D-8829-4336-9EC7-E2BF6C25403F}" type="pres">
      <dgm:prSet presAssocID="{03E03CBD-E44A-49B9-9598-8387B597F1E2}" presName="rootComposite" presStyleCnt="0"/>
      <dgm:spPr/>
    </dgm:pt>
    <dgm:pt modelId="{CFE6266C-716C-4F75-8521-67E34FC5F745}" type="pres">
      <dgm:prSet presAssocID="{03E03CBD-E44A-49B9-9598-8387B597F1E2}" presName="rootText" presStyleLbl="node4" presStyleIdx="16" presStyleCnt="22">
        <dgm:presLayoutVars>
          <dgm:chPref val="3"/>
        </dgm:presLayoutVars>
      </dgm:prSet>
      <dgm:spPr/>
    </dgm:pt>
    <dgm:pt modelId="{610956E3-6866-4989-A5D6-766C2B8C20FA}" type="pres">
      <dgm:prSet presAssocID="{03E03CBD-E44A-49B9-9598-8387B597F1E2}" presName="rootConnector" presStyleLbl="node4" presStyleIdx="16" presStyleCnt="22"/>
      <dgm:spPr/>
    </dgm:pt>
    <dgm:pt modelId="{8ED5283A-5137-4519-87EB-1485BB43271F}" type="pres">
      <dgm:prSet presAssocID="{03E03CBD-E44A-49B9-9598-8387B597F1E2}" presName="hierChild4" presStyleCnt="0"/>
      <dgm:spPr/>
    </dgm:pt>
    <dgm:pt modelId="{9D77897B-6307-4184-9A94-2B9F0F310AE7}" type="pres">
      <dgm:prSet presAssocID="{CAD5D65C-94B8-4294-9B11-D9EA3644A368}" presName="Name37" presStyleLbl="parChTrans1D4" presStyleIdx="17" presStyleCnt="22"/>
      <dgm:spPr/>
    </dgm:pt>
    <dgm:pt modelId="{C2D04EB0-7F91-45AF-A63D-DBE17E77433A}" type="pres">
      <dgm:prSet presAssocID="{6C188AD2-F639-40E0-B1FE-A3ED7B101798}" presName="hierRoot2" presStyleCnt="0">
        <dgm:presLayoutVars>
          <dgm:hierBranch val="init"/>
        </dgm:presLayoutVars>
      </dgm:prSet>
      <dgm:spPr/>
    </dgm:pt>
    <dgm:pt modelId="{D3FA23B1-F1EF-4899-827D-0CC93CCCA29C}" type="pres">
      <dgm:prSet presAssocID="{6C188AD2-F639-40E0-B1FE-A3ED7B101798}" presName="rootComposite" presStyleCnt="0"/>
      <dgm:spPr/>
    </dgm:pt>
    <dgm:pt modelId="{D9945B3C-CB8E-4C19-85E0-7CACBF289D66}" type="pres">
      <dgm:prSet presAssocID="{6C188AD2-F639-40E0-B1FE-A3ED7B101798}" presName="rootText" presStyleLbl="node4" presStyleIdx="17" presStyleCnt="22">
        <dgm:presLayoutVars>
          <dgm:chPref val="3"/>
        </dgm:presLayoutVars>
      </dgm:prSet>
      <dgm:spPr/>
    </dgm:pt>
    <dgm:pt modelId="{DD710AEE-B452-400D-AE26-34203D2BF3B2}" type="pres">
      <dgm:prSet presAssocID="{6C188AD2-F639-40E0-B1FE-A3ED7B101798}" presName="rootConnector" presStyleLbl="node4" presStyleIdx="17" presStyleCnt="22"/>
      <dgm:spPr/>
    </dgm:pt>
    <dgm:pt modelId="{66BD7342-A9D4-4D9D-A564-ABFF31CD8B94}" type="pres">
      <dgm:prSet presAssocID="{6C188AD2-F639-40E0-B1FE-A3ED7B101798}" presName="hierChild4" presStyleCnt="0"/>
      <dgm:spPr/>
    </dgm:pt>
    <dgm:pt modelId="{820C0774-DDE0-4A76-A7EB-6D4702AF549B}" type="pres">
      <dgm:prSet presAssocID="{6C188AD2-F639-40E0-B1FE-A3ED7B101798}" presName="hierChild5" presStyleCnt="0"/>
      <dgm:spPr/>
    </dgm:pt>
    <dgm:pt modelId="{C147CB15-9655-4640-AD7B-8DC3DE6D34EC}" type="pres">
      <dgm:prSet presAssocID="{641E462F-545D-48D4-8D46-99556CBD8D9C}" presName="Name37" presStyleLbl="parChTrans1D4" presStyleIdx="18" presStyleCnt="22"/>
      <dgm:spPr/>
    </dgm:pt>
    <dgm:pt modelId="{5E52989E-FB58-4974-8CD8-9B979DB73365}" type="pres">
      <dgm:prSet presAssocID="{D0D46B52-FF2C-4F70-9BA7-E09AFC9FE326}" presName="hierRoot2" presStyleCnt="0">
        <dgm:presLayoutVars>
          <dgm:hierBranch val="init"/>
        </dgm:presLayoutVars>
      </dgm:prSet>
      <dgm:spPr/>
    </dgm:pt>
    <dgm:pt modelId="{CE4D0882-437D-4C15-A457-23730C826B98}" type="pres">
      <dgm:prSet presAssocID="{D0D46B52-FF2C-4F70-9BA7-E09AFC9FE326}" presName="rootComposite" presStyleCnt="0"/>
      <dgm:spPr/>
    </dgm:pt>
    <dgm:pt modelId="{7773FAE6-FF22-4F5F-A063-309236854B15}" type="pres">
      <dgm:prSet presAssocID="{D0D46B52-FF2C-4F70-9BA7-E09AFC9FE326}" presName="rootText" presStyleLbl="node4" presStyleIdx="18" presStyleCnt="22">
        <dgm:presLayoutVars>
          <dgm:chPref val="3"/>
        </dgm:presLayoutVars>
      </dgm:prSet>
      <dgm:spPr/>
    </dgm:pt>
    <dgm:pt modelId="{628331FC-014C-4577-83FC-8892D36441F7}" type="pres">
      <dgm:prSet presAssocID="{D0D46B52-FF2C-4F70-9BA7-E09AFC9FE326}" presName="rootConnector" presStyleLbl="node4" presStyleIdx="18" presStyleCnt="22"/>
      <dgm:spPr/>
    </dgm:pt>
    <dgm:pt modelId="{3301A6BD-FE3A-479C-9724-C432AC637D77}" type="pres">
      <dgm:prSet presAssocID="{D0D46B52-FF2C-4F70-9BA7-E09AFC9FE326}" presName="hierChild4" presStyleCnt="0"/>
      <dgm:spPr/>
    </dgm:pt>
    <dgm:pt modelId="{81968527-E1FB-4313-A172-E66A0BEB448B}" type="pres">
      <dgm:prSet presAssocID="{D0D46B52-FF2C-4F70-9BA7-E09AFC9FE326}" presName="hierChild5" presStyleCnt="0"/>
      <dgm:spPr/>
    </dgm:pt>
    <dgm:pt modelId="{270041A9-152E-4D08-BF18-75D78ED55DC5}" type="pres">
      <dgm:prSet presAssocID="{03E03CBD-E44A-49B9-9598-8387B597F1E2}" presName="hierChild5" presStyleCnt="0"/>
      <dgm:spPr/>
    </dgm:pt>
    <dgm:pt modelId="{9EC41595-268E-439F-8ED6-89247FE74F35}" type="pres">
      <dgm:prSet presAssocID="{86059D80-FD4B-4B8E-A6D7-A13960E6CC0C}" presName="Name50" presStyleLbl="parChTrans1D4" presStyleIdx="19" presStyleCnt="22"/>
      <dgm:spPr/>
    </dgm:pt>
    <dgm:pt modelId="{D82BEF4A-D4EB-475F-8AE9-4C785D05A6C8}" type="pres">
      <dgm:prSet presAssocID="{81EB0395-1477-4C08-874D-5A2BC1799862}" presName="hierRoot2" presStyleCnt="0">
        <dgm:presLayoutVars>
          <dgm:hierBranch val="init"/>
        </dgm:presLayoutVars>
      </dgm:prSet>
      <dgm:spPr/>
    </dgm:pt>
    <dgm:pt modelId="{FB939A3E-985B-4AB0-B18E-C24966DEEF00}" type="pres">
      <dgm:prSet presAssocID="{81EB0395-1477-4C08-874D-5A2BC1799862}" presName="rootComposite" presStyleCnt="0"/>
      <dgm:spPr/>
    </dgm:pt>
    <dgm:pt modelId="{335F858A-925A-4D8F-8B9A-20AE45E00BD8}" type="pres">
      <dgm:prSet presAssocID="{81EB0395-1477-4C08-874D-5A2BC1799862}" presName="rootText" presStyleLbl="node4" presStyleIdx="19" presStyleCnt="22">
        <dgm:presLayoutVars>
          <dgm:chPref val="3"/>
        </dgm:presLayoutVars>
      </dgm:prSet>
      <dgm:spPr/>
    </dgm:pt>
    <dgm:pt modelId="{7F760083-110C-42F3-8E03-CEB6A9E8CCD5}" type="pres">
      <dgm:prSet presAssocID="{81EB0395-1477-4C08-874D-5A2BC1799862}" presName="rootConnector" presStyleLbl="node4" presStyleIdx="19" presStyleCnt="22"/>
      <dgm:spPr/>
    </dgm:pt>
    <dgm:pt modelId="{3C2A9CF5-9990-49BE-BA45-D5F4EF9D0B27}" type="pres">
      <dgm:prSet presAssocID="{81EB0395-1477-4C08-874D-5A2BC1799862}" presName="hierChild4" presStyleCnt="0"/>
      <dgm:spPr/>
    </dgm:pt>
    <dgm:pt modelId="{F984B8A1-7ECE-4AF8-BA76-12DE825E5E68}" type="pres">
      <dgm:prSet presAssocID="{81EB0395-1477-4C08-874D-5A2BC1799862}" presName="hierChild5" presStyleCnt="0"/>
      <dgm:spPr/>
    </dgm:pt>
    <dgm:pt modelId="{6C4C22BB-8DA4-49FA-ABFD-796EC6BE7C7C}" type="pres">
      <dgm:prSet presAssocID="{BACF6332-3FEB-4402-B130-DC807ECD9F50}" presName="hierChild5" presStyleCnt="0"/>
      <dgm:spPr/>
    </dgm:pt>
    <dgm:pt modelId="{DA9BC13B-2485-41E2-A27B-C9891E6E01A0}" type="pres">
      <dgm:prSet presAssocID="{ADD34135-4534-4182-8BAB-2344F4ED3E33}" presName="Name37" presStyleLbl="parChTrans1D3" presStyleIdx="4" presStyleCnt="6"/>
      <dgm:spPr/>
    </dgm:pt>
    <dgm:pt modelId="{DAC07B19-4E94-450D-8F20-3903BCE17CB6}" type="pres">
      <dgm:prSet presAssocID="{6E36A7C8-B0EC-4C5A-B6B2-86C6BF49103C}" presName="hierRoot2" presStyleCnt="0">
        <dgm:presLayoutVars>
          <dgm:hierBranch val="init"/>
        </dgm:presLayoutVars>
      </dgm:prSet>
      <dgm:spPr/>
    </dgm:pt>
    <dgm:pt modelId="{ACA65B3B-B2BC-4C91-BA6B-A92CB17E1730}" type="pres">
      <dgm:prSet presAssocID="{6E36A7C8-B0EC-4C5A-B6B2-86C6BF49103C}" presName="rootComposite" presStyleCnt="0"/>
      <dgm:spPr/>
    </dgm:pt>
    <dgm:pt modelId="{A7DAE387-C72F-4177-837C-B4C485F43FE6}" type="pres">
      <dgm:prSet presAssocID="{6E36A7C8-B0EC-4C5A-B6B2-86C6BF49103C}" presName="rootText" presStyleLbl="node3" presStyleIdx="4" presStyleCnt="6">
        <dgm:presLayoutVars>
          <dgm:chPref val="3"/>
        </dgm:presLayoutVars>
      </dgm:prSet>
      <dgm:spPr/>
    </dgm:pt>
    <dgm:pt modelId="{D12F9E6E-3939-4863-86C2-BFFF13AA88D2}" type="pres">
      <dgm:prSet presAssocID="{6E36A7C8-B0EC-4C5A-B6B2-86C6BF49103C}" presName="rootConnector" presStyleLbl="node3" presStyleIdx="4" presStyleCnt="6"/>
      <dgm:spPr/>
    </dgm:pt>
    <dgm:pt modelId="{670FD56F-8FA6-4210-BC61-E628DC8698D3}" type="pres">
      <dgm:prSet presAssocID="{6E36A7C8-B0EC-4C5A-B6B2-86C6BF49103C}" presName="hierChild4" presStyleCnt="0"/>
      <dgm:spPr/>
    </dgm:pt>
    <dgm:pt modelId="{A5BC986E-2A6B-4830-87AC-226788D5B7F5}" type="pres">
      <dgm:prSet presAssocID="{B7497BAE-E791-4915-8437-8B1E9C586628}" presName="Name37" presStyleLbl="parChTrans1D4" presStyleIdx="20" presStyleCnt="22"/>
      <dgm:spPr/>
    </dgm:pt>
    <dgm:pt modelId="{0F48C077-B125-47E7-885E-82D737F81F58}" type="pres">
      <dgm:prSet presAssocID="{6D43FBC4-5A34-42E8-A0E2-F953598BD4F9}" presName="hierRoot2" presStyleCnt="0">
        <dgm:presLayoutVars>
          <dgm:hierBranch val="init"/>
        </dgm:presLayoutVars>
      </dgm:prSet>
      <dgm:spPr/>
    </dgm:pt>
    <dgm:pt modelId="{D647D547-309B-4CB3-BDF0-D6BEC0CC0B75}" type="pres">
      <dgm:prSet presAssocID="{6D43FBC4-5A34-42E8-A0E2-F953598BD4F9}" presName="rootComposite" presStyleCnt="0"/>
      <dgm:spPr/>
    </dgm:pt>
    <dgm:pt modelId="{5C81A6B9-81FD-4BE1-97EC-FB62A38AB3C9}" type="pres">
      <dgm:prSet presAssocID="{6D43FBC4-5A34-42E8-A0E2-F953598BD4F9}" presName="rootText" presStyleLbl="node4" presStyleIdx="20" presStyleCnt="22">
        <dgm:presLayoutVars>
          <dgm:chPref val="3"/>
        </dgm:presLayoutVars>
      </dgm:prSet>
      <dgm:spPr/>
    </dgm:pt>
    <dgm:pt modelId="{F6232A98-26B7-4CAD-897A-8C2ABE873672}" type="pres">
      <dgm:prSet presAssocID="{6D43FBC4-5A34-42E8-A0E2-F953598BD4F9}" presName="rootConnector" presStyleLbl="node4" presStyleIdx="20" presStyleCnt="22"/>
      <dgm:spPr/>
    </dgm:pt>
    <dgm:pt modelId="{B8F7F1E0-B9F3-444C-87C6-4CD9DD6B9887}" type="pres">
      <dgm:prSet presAssocID="{6D43FBC4-5A34-42E8-A0E2-F953598BD4F9}" presName="hierChild4" presStyleCnt="0"/>
      <dgm:spPr/>
    </dgm:pt>
    <dgm:pt modelId="{3F0F8FAA-1AF3-4BB5-A621-22ED741B2D17}" type="pres">
      <dgm:prSet presAssocID="{6D43FBC4-5A34-42E8-A0E2-F953598BD4F9}" presName="hierChild5" presStyleCnt="0"/>
      <dgm:spPr/>
    </dgm:pt>
    <dgm:pt modelId="{9E2D3BA8-BF2F-4249-A096-221AC6789ED3}" type="pres">
      <dgm:prSet presAssocID="{B0C0715D-A192-4C96-B5BF-B3E19839327C}" presName="Name37" presStyleLbl="parChTrans1D4" presStyleIdx="21" presStyleCnt="22"/>
      <dgm:spPr/>
    </dgm:pt>
    <dgm:pt modelId="{E71EF603-9DFB-4856-A3C3-681AC29ABDD5}" type="pres">
      <dgm:prSet presAssocID="{46A32345-FD90-4C52-A561-8074E5373B97}" presName="hierRoot2" presStyleCnt="0">
        <dgm:presLayoutVars>
          <dgm:hierBranch val="init"/>
        </dgm:presLayoutVars>
      </dgm:prSet>
      <dgm:spPr/>
    </dgm:pt>
    <dgm:pt modelId="{F4C513DF-AB05-453D-8655-0248E912ECF8}" type="pres">
      <dgm:prSet presAssocID="{46A32345-FD90-4C52-A561-8074E5373B97}" presName="rootComposite" presStyleCnt="0"/>
      <dgm:spPr/>
    </dgm:pt>
    <dgm:pt modelId="{3372BD38-4555-4AEB-B41F-3BF290E7B6E9}" type="pres">
      <dgm:prSet presAssocID="{46A32345-FD90-4C52-A561-8074E5373B97}" presName="rootText" presStyleLbl="node4" presStyleIdx="21" presStyleCnt="22">
        <dgm:presLayoutVars>
          <dgm:chPref val="3"/>
        </dgm:presLayoutVars>
      </dgm:prSet>
      <dgm:spPr/>
    </dgm:pt>
    <dgm:pt modelId="{DFBF6763-3E89-475D-B7D2-8118E855F683}" type="pres">
      <dgm:prSet presAssocID="{46A32345-FD90-4C52-A561-8074E5373B97}" presName="rootConnector" presStyleLbl="node4" presStyleIdx="21" presStyleCnt="22"/>
      <dgm:spPr/>
    </dgm:pt>
    <dgm:pt modelId="{0660A230-DA4F-4A12-A0AD-8B61BD67301D}" type="pres">
      <dgm:prSet presAssocID="{46A32345-FD90-4C52-A561-8074E5373B97}" presName="hierChild4" presStyleCnt="0"/>
      <dgm:spPr/>
    </dgm:pt>
    <dgm:pt modelId="{8B06EAF4-C621-428B-A918-8D7CB481C1D7}" type="pres">
      <dgm:prSet presAssocID="{46A32345-FD90-4C52-A561-8074E5373B97}" presName="hierChild5" presStyleCnt="0"/>
      <dgm:spPr/>
    </dgm:pt>
    <dgm:pt modelId="{B07D4005-0A4E-4C4F-9BDB-E1309C82A022}" type="pres">
      <dgm:prSet presAssocID="{6E36A7C8-B0EC-4C5A-B6B2-86C6BF49103C}" presName="hierChild5" presStyleCnt="0"/>
      <dgm:spPr/>
    </dgm:pt>
    <dgm:pt modelId="{08C0436D-D739-4B94-B4D0-4E013A605982}" type="pres">
      <dgm:prSet presAssocID="{A1959F89-63B3-4D9C-B5FD-9ABCAA9AB7E7}" presName="Name37" presStyleLbl="parChTrans1D3" presStyleIdx="5" presStyleCnt="6"/>
      <dgm:spPr/>
    </dgm:pt>
    <dgm:pt modelId="{BC75A492-986C-4DF1-9B14-735A056FC9CD}" type="pres">
      <dgm:prSet presAssocID="{862716B6-4F93-45CE-B31D-16717A832D9B}" presName="hierRoot2" presStyleCnt="0">
        <dgm:presLayoutVars>
          <dgm:hierBranch val="init"/>
        </dgm:presLayoutVars>
      </dgm:prSet>
      <dgm:spPr/>
    </dgm:pt>
    <dgm:pt modelId="{EE7F3E74-FA4B-4933-8FB9-11B2280783B2}" type="pres">
      <dgm:prSet presAssocID="{862716B6-4F93-45CE-B31D-16717A832D9B}" presName="rootComposite" presStyleCnt="0"/>
      <dgm:spPr/>
    </dgm:pt>
    <dgm:pt modelId="{D3D87592-8421-4E52-A276-E9E2714B913E}" type="pres">
      <dgm:prSet presAssocID="{862716B6-4F93-45CE-B31D-16717A832D9B}" presName="rootText" presStyleLbl="node3" presStyleIdx="5" presStyleCnt="6">
        <dgm:presLayoutVars>
          <dgm:chPref val="3"/>
        </dgm:presLayoutVars>
      </dgm:prSet>
      <dgm:spPr/>
    </dgm:pt>
    <dgm:pt modelId="{6DCAD3A3-DD91-4B75-826F-75D98D2C4CAD}" type="pres">
      <dgm:prSet presAssocID="{862716B6-4F93-45CE-B31D-16717A832D9B}" presName="rootConnector" presStyleLbl="node3" presStyleIdx="5" presStyleCnt="6"/>
      <dgm:spPr/>
    </dgm:pt>
    <dgm:pt modelId="{624EDB46-58F9-4A22-BD30-2535FE9C34C4}" type="pres">
      <dgm:prSet presAssocID="{862716B6-4F93-45CE-B31D-16717A832D9B}" presName="hierChild4" presStyleCnt="0"/>
      <dgm:spPr/>
    </dgm:pt>
    <dgm:pt modelId="{F617ACDD-D475-43D3-9DF2-CA943DEB2970}" type="pres">
      <dgm:prSet presAssocID="{862716B6-4F93-45CE-B31D-16717A832D9B}" presName="hierChild5" presStyleCnt="0"/>
      <dgm:spPr/>
    </dgm:pt>
    <dgm:pt modelId="{A663BBFB-A120-4F5B-82EC-DB644DB9966B}" type="pres">
      <dgm:prSet presAssocID="{4EC42421-831D-4CD3-8215-2AF4300F9C01}" presName="hierChild5" presStyleCnt="0"/>
      <dgm:spPr/>
    </dgm:pt>
    <dgm:pt modelId="{0E819307-1B4E-434E-BA76-D5A4192B0663}" type="pres">
      <dgm:prSet presAssocID="{47C757F0-AA23-46BE-9311-EA432CDEEAA1}" presName="hierChild3" presStyleCnt="0"/>
      <dgm:spPr/>
    </dgm:pt>
  </dgm:ptLst>
  <dgm:cxnLst>
    <dgm:cxn modelId="{2DF7E204-3582-41F7-8D7C-5C0AFA8EB3F0}" type="presOf" srcId="{D4F66718-ABA3-48E1-B91A-167DFDCCBED2}" destId="{D4D8F50B-01A8-4530-9FBD-D000D63FB0EA}" srcOrd="0" destOrd="0" presId="urn:microsoft.com/office/officeart/2005/8/layout/orgChart1#1"/>
    <dgm:cxn modelId="{7E9AD10A-296F-4D6F-AECB-25D546CBA46D}" type="presOf" srcId="{A1959F89-63B3-4D9C-B5FD-9ABCAA9AB7E7}" destId="{08C0436D-D739-4B94-B4D0-4E013A605982}" srcOrd="0" destOrd="0" presId="urn:microsoft.com/office/officeart/2005/8/layout/orgChart1#1"/>
    <dgm:cxn modelId="{B1C93F0B-A44F-45A5-A490-325CD3E81C53}" type="presOf" srcId="{2D11E545-13DF-45E1-ABFE-083DBA69DB9C}" destId="{CF3C045A-7FEE-4C33-97E7-B856DCA070B1}" srcOrd="0" destOrd="0" presId="urn:microsoft.com/office/officeart/2005/8/layout/orgChart1#1"/>
    <dgm:cxn modelId="{F21A670B-7DAD-4456-8FA4-BA2C74B75DC5}" type="presOf" srcId="{8C8E453F-4307-4AEB-9883-5F7BA6523A6B}" destId="{1F536C55-333E-4D2C-9C15-17812B63550E}" srcOrd="0" destOrd="0" presId="urn:microsoft.com/office/officeart/2005/8/layout/orgChart1#1"/>
    <dgm:cxn modelId="{001CA10B-03C0-45AE-B668-085A5E6A19DA}" type="presOf" srcId="{AD14DED4-2EC8-4DD3-85BA-4A6A597A2BC0}" destId="{BE0D9C4B-2F81-451E-8CC7-DFDDDB1183A3}" srcOrd="0" destOrd="0" presId="urn:microsoft.com/office/officeart/2005/8/layout/orgChart1#1"/>
    <dgm:cxn modelId="{430EAF0C-D04A-4D49-9984-9783AA69EC44}" type="presOf" srcId="{AD14DED4-2EC8-4DD3-85BA-4A6A597A2BC0}" destId="{DD35261D-F2E9-4679-BB83-22A4E19E13CC}" srcOrd="1" destOrd="0" presId="urn:microsoft.com/office/officeart/2005/8/layout/orgChart1#1"/>
    <dgm:cxn modelId="{D43E410D-B201-4077-B37B-26DD51DB3681}" type="presOf" srcId="{12714FC6-8B41-47E5-91DD-F02D34D23B93}" destId="{43B7C837-49D6-40CE-BBAB-953D9E4BA7ED}" srcOrd="0" destOrd="0" presId="urn:microsoft.com/office/officeart/2005/8/layout/orgChart1#1"/>
    <dgm:cxn modelId="{3EE9970E-295F-4386-B922-30AB9D8EA5E4}" type="presOf" srcId="{81EB0395-1477-4C08-874D-5A2BC1799862}" destId="{7F760083-110C-42F3-8E03-CEB6A9E8CCD5}" srcOrd="1" destOrd="0" presId="urn:microsoft.com/office/officeart/2005/8/layout/orgChart1#1"/>
    <dgm:cxn modelId="{2BE7E412-B02B-4965-8F82-ABAC7B13D532}" srcId="{47C757F0-AA23-46BE-9311-EA432CDEEAA1}" destId="{12714FC6-8B41-47E5-91DD-F02D34D23B93}" srcOrd="0" destOrd="0" parTransId="{EACD17F5-D793-4A43-B489-D1804D50CFEF}" sibTransId="{FA45D93F-0724-4936-AA45-E6762732A19D}"/>
    <dgm:cxn modelId="{5948F815-DDAF-4ECB-8E77-DF97A2A0A41C}" type="presOf" srcId="{35E426C9-0021-4640-8AD7-870194DDFDE2}" destId="{2B9D6849-F1BC-4950-A541-87E997F45FD7}" srcOrd="0" destOrd="0" presId="urn:microsoft.com/office/officeart/2005/8/layout/orgChart1#1"/>
    <dgm:cxn modelId="{0AE41619-A253-4268-A96A-AC0647FE0BD4}" type="presOf" srcId="{BACF6332-3FEB-4402-B130-DC807ECD9F50}" destId="{49359ED4-2C0A-4598-86F1-DCE0AC034E64}" srcOrd="1" destOrd="0" presId="urn:microsoft.com/office/officeart/2005/8/layout/orgChart1#1"/>
    <dgm:cxn modelId="{4227CE1A-E41B-46BE-8ABC-ECFE197A0464}" type="presOf" srcId="{D714FA8C-79BE-4C80-891E-D97920975A67}" destId="{4261343D-CD21-48E7-A2C1-28EEE6930CE0}" srcOrd="1" destOrd="0" presId="urn:microsoft.com/office/officeart/2005/8/layout/orgChart1#1"/>
    <dgm:cxn modelId="{760FF41A-23C3-4C15-BAC6-1C3E13DC80AB}" type="presOf" srcId="{862716B6-4F93-45CE-B31D-16717A832D9B}" destId="{D3D87592-8421-4E52-A276-E9E2714B913E}" srcOrd="0" destOrd="0" presId="urn:microsoft.com/office/officeart/2005/8/layout/orgChart1#1"/>
    <dgm:cxn modelId="{12986E1F-F8E0-4394-8C59-B1C5F41C04B6}" type="presOf" srcId="{6D43FBC4-5A34-42E8-A0E2-F953598BD4F9}" destId="{5C81A6B9-81FD-4BE1-97EC-FB62A38AB3C9}" srcOrd="0" destOrd="0" presId="urn:microsoft.com/office/officeart/2005/8/layout/orgChart1#1"/>
    <dgm:cxn modelId="{F6AF521F-1A20-4887-971F-F7444E51342A}" type="presOf" srcId="{17E7C19B-FF5D-4E81-BFFA-E993FA944D42}" destId="{4641EAEF-DFEC-413B-BF13-49A822F0A1F1}" srcOrd="1" destOrd="0" presId="urn:microsoft.com/office/officeart/2005/8/layout/orgChart1#1"/>
    <dgm:cxn modelId="{74FF5320-8577-4FFB-8175-4878CE7987ED}" type="presOf" srcId="{4839569E-AE9D-4D0A-9E5E-68312FBE307A}" destId="{29E4F2B3-4101-47E1-889A-1E7FAA6F380C}" srcOrd="1" destOrd="0" presId="urn:microsoft.com/office/officeart/2005/8/layout/orgChart1#1"/>
    <dgm:cxn modelId="{055B9320-3E69-455B-AE9B-8E1662ADBD46}" type="presOf" srcId="{D19FC227-083A-4A2D-9871-F442D92A8AF9}" destId="{8FF92C65-82A3-41D6-B4DE-7C92AEA175B9}" srcOrd="1" destOrd="0" presId="urn:microsoft.com/office/officeart/2005/8/layout/orgChart1#1"/>
    <dgm:cxn modelId="{A327AD20-25AA-4285-A48F-377C289010A4}" srcId="{E1AB204B-0B7D-4BC9-815D-8D69D552BBEF}" destId="{D19FC227-083A-4A2D-9871-F442D92A8AF9}" srcOrd="1" destOrd="0" parTransId="{3538D428-AE6F-4894-B34F-D768BF648B0B}" sibTransId="{B9E74346-4032-4924-980A-F43DDBF53828}"/>
    <dgm:cxn modelId="{6708FA20-D30D-4184-A1D5-AD4F4145E2B0}" type="presOf" srcId="{1E88F397-6BAC-4690-BC5D-66921E0BAFE6}" destId="{3F5E6E85-3E71-45AA-AC3C-2CB40896CA49}" srcOrd="0" destOrd="0" presId="urn:microsoft.com/office/officeart/2005/8/layout/orgChart1#1"/>
    <dgm:cxn modelId="{0D9EB022-29C8-4B02-B6B9-A4C3404469EC}" type="presOf" srcId="{51C8C36F-A319-48D4-A1E2-C50373444A00}" destId="{800B54E9-BEB8-4CDE-941B-C3F10CE1E336}" srcOrd="0" destOrd="0" presId="urn:microsoft.com/office/officeart/2005/8/layout/orgChart1#1"/>
    <dgm:cxn modelId="{A9012623-3468-41AE-8853-7937F608D114}" type="presOf" srcId="{99C91216-69D2-4F88-9F29-CBD808B6B471}" destId="{0083272E-CEE0-4B83-B73C-17558B475F17}" srcOrd="1" destOrd="0" presId="urn:microsoft.com/office/officeart/2005/8/layout/orgChart1#1"/>
    <dgm:cxn modelId="{9C574E24-442B-4A5E-ABE7-70F2720B8B19}" type="presOf" srcId="{47C757F0-AA23-46BE-9311-EA432CDEEAA1}" destId="{AE79172D-D441-42BB-84EA-E3D989670DED}" srcOrd="0" destOrd="0" presId="urn:microsoft.com/office/officeart/2005/8/layout/orgChart1#1"/>
    <dgm:cxn modelId="{9099F124-DB5B-4C26-9BF0-88693B8B5082}" type="presOf" srcId="{03E03CBD-E44A-49B9-9598-8387B597F1E2}" destId="{CFE6266C-716C-4F75-8521-67E34FC5F745}" srcOrd="0" destOrd="0" presId="urn:microsoft.com/office/officeart/2005/8/layout/orgChart1#1"/>
    <dgm:cxn modelId="{0CD2EE2D-D6F1-455B-BFC4-FF79BDF0C829}" type="presOf" srcId="{4839569E-AE9D-4D0A-9E5E-68312FBE307A}" destId="{1CDCBCAF-9285-421C-83F2-E8F053F1FADC}" srcOrd="0" destOrd="0" presId="urn:microsoft.com/office/officeart/2005/8/layout/orgChart1#1"/>
    <dgm:cxn modelId="{08262B31-B3E2-47D5-B86E-107E207768FE}" srcId="{A77D31B3-3808-4FBA-8FA4-CC8D448A173E}" destId="{47C757F0-AA23-46BE-9311-EA432CDEEAA1}" srcOrd="0" destOrd="0" parTransId="{AB39B06D-FE6C-48B2-B5B4-77CD0C8CF7AD}" sibTransId="{DF0D1C21-B79E-4875-B7FA-EF183CB48B88}"/>
    <dgm:cxn modelId="{9B168133-1EBF-4780-9CED-FC863523B4BD}" srcId="{99C91216-69D2-4F88-9F29-CBD808B6B471}" destId="{1E88F397-6BAC-4690-BC5D-66921E0BAFE6}" srcOrd="2" destOrd="0" parTransId="{2D11E545-13DF-45E1-ABFE-083DBA69DB9C}" sibTransId="{91FCC88A-3F89-46ED-ADED-0C823CCC7DC0}"/>
    <dgm:cxn modelId="{AB770C38-B29C-41B3-93E1-7949E3F0D57B}" type="presOf" srcId="{811B265F-E494-4545-B065-0A8AE06DC249}" destId="{22A5D4D6-6F7E-402F-B491-1EEEBC437FB3}" srcOrd="1" destOrd="0" presId="urn:microsoft.com/office/officeart/2005/8/layout/orgChart1#1"/>
    <dgm:cxn modelId="{649B7A3B-92C6-48CC-9BDC-0BF5AC8A040B}" type="presOf" srcId="{EC3FE31C-0CBD-4270-A7EE-322A52056286}" destId="{F7B09D27-7B67-489A-9A82-0EF5AC0DA041}" srcOrd="1" destOrd="0" presId="urn:microsoft.com/office/officeart/2005/8/layout/orgChart1#1"/>
    <dgm:cxn modelId="{BE77925C-3F0B-4095-86C2-111EE101FBFB}" type="presOf" srcId="{6E36A7C8-B0EC-4C5A-B6B2-86C6BF49103C}" destId="{A7DAE387-C72F-4177-837C-B4C485F43FE6}" srcOrd="0" destOrd="0" presId="urn:microsoft.com/office/officeart/2005/8/layout/orgChart1#1"/>
    <dgm:cxn modelId="{F139D943-660F-4BEA-9A07-9F0E18736CA6}" type="presOf" srcId="{A947D9BD-26E1-476A-B886-51F4870537A5}" destId="{52713C7A-D187-4F76-9E9F-4DAE01A34903}" srcOrd="0" destOrd="0" presId="urn:microsoft.com/office/officeart/2005/8/layout/orgChart1#1"/>
    <dgm:cxn modelId="{F7AF1B64-8993-45A6-8EDE-CEBCA95BEF51}" srcId="{D714FA8C-79BE-4C80-891E-D97920975A67}" destId="{D516E554-6DC9-40E2-AE45-45269E7DD56E}" srcOrd="3" destOrd="0" parTransId="{834A1E5A-53BF-4261-B598-EE31C6ACAE49}" sibTransId="{B2D75C1E-30F8-41BA-9C19-6C2404DC8791}"/>
    <dgm:cxn modelId="{4AF02444-6EA8-46B9-A747-3D09AEE85555}" srcId="{99C91216-69D2-4F88-9F29-CBD808B6B471}" destId="{5AA7F03B-6E3A-492D-8D27-884CC2800762}" srcOrd="1" destOrd="0" parTransId="{51C8C36F-A319-48D4-A1E2-C50373444A00}" sibTransId="{F87DF0FC-80C2-45D2-AEC5-D1BB6639A6CD}"/>
    <dgm:cxn modelId="{5D296364-00A3-41F1-909D-5C7559E27F00}" type="presOf" srcId="{C960639A-AF84-4510-B189-8868EC1F4A1C}" destId="{9549922E-E5EA-4686-A9DD-E8A9F36AE526}" srcOrd="0" destOrd="0" presId="urn:microsoft.com/office/officeart/2005/8/layout/orgChart1#1"/>
    <dgm:cxn modelId="{0C595465-931A-49E5-BB00-6B66F379234D}" srcId="{12714FC6-8B41-47E5-91DD-F02D34D23B93}" destId="{E1AB204B-0B7D-4BC9-815D-8D69D552BBEF}" srcOrd="2" destOrd="0" parTransId="{2C89FF46-18BC-43FC-98A9-05053C822C39}" sibTransId="{085BBCC4-76EC-496F-AB2B-4111CEAE0A42}"/>
    <dgm:cxn modelId="{E56AA466-99CD-446B-942F-4E82B6E2A738}" type="presOf" srcId="{46A32345-FD90-4C52-A561-8074E5373B97}" destId="{DFBF6763-3E89-475D-B7D2-8118E855F683}" srcOrd="1" destOrd="0" presId="urn:microsoft.com/office/officeart/2005/8/layout/orgChart1#1"/>
    <dgm:cxn modelId="{342FE966-8C38-4699-B569-81FAF1A0632C}" type="presOf" srcId="{2B74CA96-2788-4F7D-8E74-58CB92E3BCCE}" destId="{5B6D2C9F-0123-4519-BC19-83C13FC463C4}" srcOrd="0" destOrd="0" presId="urn:microsoft.com/office/officeart/2005/8/layout/orgChart1#1"/>
    <dgm:cxn modelId="{6E2E9168-967B-4888-A2AE-B771F3E1EBA0}" type="presOf" srcId="{2E131911-BF55-453A-8B33-6B11229F5803}" destId="{07FD6FB2-31C0-474A-A334-740F830E21AA}" srcOrd="1" destOrd="0" presId="urn:microsoft.com/office/officeart/2005/8/layout/orgChart1#1"/>
    <dgm:cxn modelId="{941FBA68-095D-4EA2-97AF-95C6BD1012C4}" type="presOf" srcId="{47C757F0-AA23-46BE-9311-EA432CDEEAA1}" destId="{86420519-308D-4A6A-8FEA-6FB2E39BA448}" srcOrd="1" destOrd="0" presId="urn:microsoft.com/office/officeart/2005/8/layout/orgChart1#1"/>
    <dgm:cxn modelId="{0A200E69-C825-425A-8A44-7DB48558683A}" type="presOf" srcId="{B0C0715D-A192-4C96-B5BF-B3E19839327C}" destId="{9E2D3BA8-BF2F-4249-A096-221AC6789ED3}" srcOrd="0" destOrd="0" presId="urn:microsoft.com/office/officeart/2005/8/layout/orgChart1#1"/>
    <dgm:cxn modelId="{1CDE9369-60CE-4FCB-A9A6-3F8198AE8BCB}" type="presOf" srcId="{641E462F-545D-48D4-8D46-99556CBD8D9C}" destId="{C147CB15-9655-4640-AD7B-8DC3DE6D34EC}" srcOrd="0" destOrd="0" presId="urn:microsoft.com/office/officeart/2005/8/layout/orgChart1#1"/>
    <dgm:cxn modelId="{354F424A-9E90-46B7-9738-B115483FA0D4}" type="presOf" srcId="{81EB0395-1477-4C08-874D-5A2BC1799862}" destId="{335F858A-925A-4D8F-8B9A-20AE45E00BD8}" srcOrd="0" destOrd="0" presId="urn:microsoft.com/office/officeart/2005/8/layout/orgChart1#1"/>
    <dgm:cxn modelId="{42C9A54A-3125-4946-BBE4-A97E99F29F0E}" srcId="{12714FC6-8B41-47E5-91DD-F02D34D23B93}" destId="{2E131911-BF55-453A-8B33-6B11229F5803}" srcOrd="1" destOrd="0" parTransId="{35E426C9-0021-4640-8AD7-870194DDFDE2}" sibTransId="{A6B0697C-6479-4253-BF04-EC541AAAADAA}"/>
    <dgm:cxn modelId="{B2AAF36B-2C43-4247-8AC1-6787E02F5738}" type="presOf" srcId="{46A32345-FD90-4C52-A561-8074E5373B97}" destId="{3372BD38-4555-4AEB-B41F-3BF290E7B6E9}" srcOrd="0" destOrd="0" presId="urn:microsoft.com/office/officeart/2005/8/layout/orgChart1#1"/>
    <dgm:cxn modelId="{7C17066D-FA3D-4A9B-9C23-18853620B6C9}" type="presOf" srcId="{8C8E453F-4307-4AEB-9883-5F7BA6523A6B}" destId="{4E78CC02-DB6A-42BF-8566-D113ADD40D6F}" srcOrd="1" destOrd="0" presId="urn:microsoft.com/office/officeart/2005/8/layout/orgChart1#1"/>
    <dgm:cxn modelId="{912FC14D-7BC4-47E4-9119-F79766757235}" type="presOf" srcId="{43B3D4F3-B31B-402E-849D-85E9E004852E}" destId="{B827FF97-14B7-496D-AE0D-6F078B42B73F}" srcOrd="0" destOrd="0" presId="urn:microsoft.com/office/officeart/2005/8/layout/orgChart1#1"/>
    <dgm:cxn modelId="{39673B4E-BF51-4DCB-865C-D7F587819F7D}" srcId="{4EC42421-831D-4CD3-8215-2AF4300F9C01}" destId="{862716B6-4F93-45CE-B31D-16717A832D9B}" srcOrd="2" destOrd="0" parTransId="{A1959F89-63B3-4D9C-B5FD-9ABCAA9AB7E7}" sibTransId="{797D56A0-D277-4E55-AEC1-DACA354E3841}"/>
    <dgm:cxn modelId="{8799496E-F3A8-4458-8C3C-A688CBDF62AD}" srcId="{E4E40D18-FD70-4045-84A1-1BD231CDC23A}" destId="{8F99BCE5-7E99-482D-B232-45160E43399E}" srcOrd="1" destOrd="0" parTransId="{E6B5A1B9-7F30-4947-99AD-EF804A98F545}" sibTransId="{9ABF7526-5632-45C6-BD65-0D393BBCF552}"/>
    <dgm:cxn modelId="{2DEE576E-D467-4291-9EE3-FC3393B8FBD9}" type="presOf" srcId="{E4E40D18-FD70-4045-84A1-1BD231CDC23A}" destId="{AE069AA2-5941-43F4-A3AA-1D01B59C39FA}" srcOrd="1" destOrd="0" presId="urn:microsoft.com/office/officeart/2005/8/layout/orgChart1#1"/>
    <dgm:cxn modelId="{C2E94F51-B74A-4D65-A221-53AF39F02B6B}" type="presOf" srcId="{EACD17F5-D793-4A43-B489-D1804D50CFEF}" destId="{7C83913A-421D-4633-9BD8-1ED512DDCDB6}" srcOrd="0" destOrd="0" presId="urn:microsoft.com/office/officeart/2005/8/layout/orgChart1#1"/>
    <dgm:cxn modelId="{D31CD951-0AB9-427E-B146-2FD616E1B7E7}" type="presOf" srcId="{00BC7F32-B00B-4CAF-AE58-DDE6320AEAD5}" destId="{70D179CF-E504-4E29-84FF-462A69C0A81A}" srcOrd="1" destOrd="0" presId="urn:microsoft.com/office/officeart/2005/8/layout/orgChart1#1"/>
    <dgm:cxn modelId="{8D782552-3732-4B35-BBF9-DFE0935E4565}" type="presOf" srcId="{D0D46B52-FF2C-4F70-9BA7-E09AFC9FE326}" destId="{628331FC-014C-4577-83FC-8892D36441F7}" srcOrd="1" destOrd="0" presId="urn:microsoft.com/office/officeart/2005/8/layout/orgChart1#1"/>
    <dgm:cxn modelId="{47B10073-DB21-419A-B34F-5047C77E82D0}" type="presOf" srcId="{D0D46B52-FF2C-4F70-9BA7-E09AFC9FE326}" destId="{7773FAE6-FF22-4F5F-A063-309236854B15}" srcOrd="0" destOrd="0" presId="urn:microsoft.com/office/officeart/2005/8/layout/orgChart1#1"/>
    <dgm:cxn modelId="{2CE02B73-C582-4035-8204-A647799B0A9D}" srcId="{D714FA8C-79BE-4C80-891E-D97920975A67}" destId="{99C91216-69D2-4F88-9F29-CBD808B6B471}" srcOrd="2" destOrd="0" parTransId="{A947D9BD-26E1-476A-B886-51F4870537A5}" sibTransId="{0DCCC162-1789-4BEE-BC1D-FB5731FF0904}"/>
    <dgm:cxn modelId="{85DC9054-DA91-423D-9429-4F7936C2C0F6}" type="presOf" srcId="{8F99BCE5-7E99-482D-B232-45160E43399E}" destId="{8A811D19-9E6D-4C5A-80F9-2DA1745CD4D5}" srcOrd="1" destOrd="0" presId="urn:microsoft.com/office/officeart/2005/8/layout/orgChart1#1"/>
    <dgm:cxn modelId="{17BF0B75-97EF-48F4-BC06-0134F841A3C5}" srcId="{2E131911-BF55-453A-8B33-6B11229F5803}" destId="{00BC7F32-B00B-4CAF-AE58-DDE6320AEAD5}" srcOrd="0" destOrd="0" parTransId="{BA49D12E-E562-4471-9896-66D3A42E299C}" sibTransId="{51C8728C-229E-4526-AF26-5C0D08261D5E}"/>
    <dgm:cxn modelId="{A6322855-0263-4444-B495-D25A9E62170D}" type="presOf" srcId="{DABA90E3-0F64-41A2-902E-7FD29A1FA68F}" destId="{8B482CC9-B248-4797-A8DE-53ECCB50A2BF}" srcOrd="0" destOrd="0" presId="urn:microsoft.com/office/officeart/2005/8/layout/orgChart1#1"/>
    <dgm:cxn modelId="{86715E56-8C7E-4A12-B529-913A13355ED1}" srcId="{2E131911-BF55-453A-8B33-6B11229F5803}" destId="{E4E40D18-FD70-4045-84A1-1BD231CDC23A}" srcOrd="1" destOrd="0" parTransId="{6E950BAF-EB92-44D3-893F-AB437066CEF0}" sibTransId="{EEC4DA4B-1833-43C3-8ABB-0D5BED4D4443}"/>
    <dgm:cxn modelId="{90369976-827F-4F95-B171-BD463D9CA9FC}" type="presOf" srcId="{4EC42421-831D-4CD3-8215-2AF4300F9C01}" destId="{08A0D1D2-3A20-4D63-8E35-B7C8B6B16D48}" srcOrd="0" destOrd="0" presId="urn:microsoft.com/office/officeart/2005/8/layout/orgChart1#1"/>
    <dgm:cxn modelId="{E0D1A358-65C8-42A9-A4E7-CA518592485D}" type="presOf" srcId="{23BE35FD-68E1-443C-BF21-D3768FC80998}" destId="{972D9ED7-4BD4-457C-8B53-19C4C3CCA055}" srcOrd="0" destOrd="0" presId="urn:microsoft.com/office/officeart/2005/8/layout/orgChart1#1"/>
    <dgm:cxn modelId="{2F1BC95A-93B8-431A-88CF-A64EF25E4755}" srcId="{D714FA8C-79BE-4C80-891E-D97920975A67}" destId="{209B1F07-D63C-4F49-86AB-5150B3B3FEB7}" srcOrd="0" destOrd="0" parTransId="{F00F9949-F88C-426F-BA20-B9BA3C8E5D58}" sibTransId="{30F29846-0941-4CDC-A0C3-7E8B49B4FADE}"/>
    <dgm:cxn modelId="{5EC2737B-E5D5-402B-A888-C4F79F83253A}" srcId="{99C91216-69D2-4F88-9F29-CBD808B6B471}" destId="{AD14DED4-2EC8-4DD3-85BA-4A6A597A2BC0}" srcOrd="0" destOrd="0" parTransId="{C960639A-AF84-4510-B189-8868EC1F4A1C}" sibTransId="{7535AF8E-CA33-4620-8819-DE4B49F356B1}"/>
    <dgm:cxn modelId="{E4EDAF7C-AA72-47B2-8C28-819366959594}" srcId="{E1AB204B-0B7D-4BC9-815D-8D69D552BBEF}" destId="{8C8E453F-4307-4AEB-9883-5F7BA6523A6B}" srcOrd="2" destOrd="0" parTransId="{6034F04A-2423-44F4-9898-8D571643AE75}" sibTransId="{9ECC3531-A812-4C8D-9DE1-47E07F871F60}"/>
    <dgm:cxn modelId="{7D387E80-E92C-49A9-A18A-444E701528C7}" type="presOf" srcId="{811B265F-E494-4545-B065-0A8AE06DC249}" destId="{58C15E07-BDB5-41C6-8F2A-E90E89F1BA30}" srcOrd="0" destOrd="0" presId="urn:microsoft.com/office/officeart/2005/8/layout/orgChart1#1"/>
    <dgm:cxn modelId="{BE5AC283-1E9B-4A9F-A511-A125310D28B2}" type="presOf" srcId="{17E7C19B-FF5D-4E81-BFFA-E993FA944D42}" destId="{683D58A7-090A-4AA0-AA85-791015A71434}" srcOrd="0" destOrd="0" presId="urn:microsoft.com/office/officeart/2005/8/layout/orgChart1#1"/>
    <dgm:cxn modelId="{D812D285-34F9-4735-BC95-F9C339B5FB56}" type="presOf" srcId="{BA49D12E-E562-4471-9896-66D3A42E299C}" destId="{2F36C689-CB16-4E7A-96D3-E99AFD517CB5}" srcOrd="0" destOrd="0" presId="urn:microsoft.com/office/officeart/2005/8/layout/orgChart1#1"/>
    <dgm:cxn modelId="{F24A6687-ABDD-4F62-8448-46A12B9B56EB}" type="presOf" srcId="{5AA7F03B-6E3A-492D-8D27-884CC2800762}" destId="{D8829053-E092-4124-85F3-4685BBBE4C15}" srcOrd="1" destOrd="0" presId="urn:microsoft.com/office/officeart/2005/8/layout/orgChart1#1"/>
    <dgm:cxn modelId="{490A228A-E00B-479E-A655-CB3F06126165}" type="presOf" srcId="{99C91216-69D2-4F88-9F29-CBD808B6B471}" destId="{63964139-2F6F-43C1-9B97-DADEC130BDC8}" srcOrd="0" destOrd="0" presId="urn:microsoft.com/office/officeart/2005/8/layout/orgChart1#1"/>
    <dgm:cxn modelId="{253F408C-E109-4756-8250-D1C5549ACADB}" srcId="{E1AB204B-0B7D-4BC9-815D-8D69D552BBEF}" destId="{EC3FE31C-0CBD-4270-A7EE-322A52056286}" srcOrd="0" destOrd="0" parTransId="{93196B42-22D7-4BE5-99D9-7C57475A6EE8}" sibTransId="{2C56361F-3011-4A85-8022-54EBC49918B5}"/>
    <dgm:cxn modelId="{A00C968C-BCD1-40ED-821A-78F6F3E177B6}" type="presOf" srcId="{6C188AD2-F639-40E0-B1FE-A3ED7B101798}" destId="{D9945B3C-CB8E-4C19-85E0-7CACBF289D66}" srcOrd="0" destOrd="0" presId="urn:microsoft.com/office/officeart/2005/8/layout/orgChart1#1"/>
    <dgm:cxn modelId="{605AB78F-3E19-4332-AA3E-408F0E860F7B}" type="presOf" srcId="{8D5FB264-0A5C-4C3A-85B7-453D9BD837DF}" destId="{9E045A7C-3457-4B33-A9BB-7545D9CF296B}" srcOrd="0" destOrd="0" presId="urn:microsoft.com/office/officeart/2005/8/layout/orgChart1#1"/>
    <dgm:cxn modelId="{BC0D2491-4359-41B8-944B-BAB8BF39A49C}" type="presOf" srcId="{3538D428-AE6F-4894-B34F-D768BF648B0B}" destId="{9FEA6EFA-C196-4C9A-9745-AD58458E5CF9}" srcOrd="0" destOrd="0" presId="urn:microsoft.com/office/officeart/2005/8/layout/orgChart1#1"/>
    <dgm:cxn modelId="{F2235591-77AD-4531-B4C8-260360AA49F9}" srcId="{6E36A7C8-B0EC-4C5A-B6B2-86C6BF49103C}" destId="{6D43FBC4-5A34-42E8-A0E2-F953598BD4F9}" srcOrd="0" destOrd="0" parTransId="{B7497BAE-E791-4915-8437-8B1E9C586628}" sibTransId="{FC281D01-8F03-4EFE-ABC4-CD7212BE41AD}"/>
    <dgm:cxn modelId="{2E836B93-E7BF-4A87-BECF-C22D7B4A0E05}" srcId="{03E03CBD-E44A-49B9-9598-8387B597F1E2}" destId="{6C188AD2-F639-40E0-B1FE-A3ED7B101798}" srcOrd="0" destOrd="0" parTransId="{CAD5D65C-94B8-4294-9B11-D9EA3644A368}" sibTransId="{F861AB20-5E03-4BE5-B940-B59B7146BC46}"/>
    <dgm:cxn modelId="{32180894-1399-4992-8379-77F633D2F5A4}" srcId="{4EC42421-831D-4CD3-8215-2AF4300F9C01}" destId="{6E36A7C8-B0EC-4C5A-B6B2-86C6BF49103C}" srcOrd="1" destOrd="0" parTransId="{ADD34135-4534-4182-8BAB-2344F4ED3E33}" sibTransId="{5759359B-310A-4B82-9786-D89068B4FDC6}"/>
    <dgm:cxn modelId="{4C417794-E170-48E1-B694-678C5D86499F}" type="presOf" srcId="{E4E40D18-FD70-4045-84A1-1BD231CDC23A}" destId="{33569082-5F6F-4758-9DE9-148B62A535E0}" srcOrd="0" destOrd="0" presId="urn:microsoft.com/office/officeart/2005/8/layout/orgChart1#1"/>
    <dgm:cxn modelId="{76A7D394-F4F3-43AC-A488-B0CF15099D94}" type="presOf" srcId="{CAD5D65C-94B8-4294-9B11-D9EA3644A368}" destId="{9D77897B-6307-4184-9A94-2B9F0F310AE7}" srcOrd="0" destOrd="0" presId="urn:microsoft.com/office/officeart/2005/8/layout/orgChart1#1"/>
    <dgm:cxn modelId="{92EA5B95-058A-4ED5-BF61-CF76F61CEADF}" type="presOf" srcId="{12714FC6-8B41-47E5-91DD-F02D34D23B93}" destId="{9A037140-9B69-4B9F-A134-F2F2EB0F2E32}" srcOrd="1" destOrd="0" presId="urn:microsoft.com/office/officeart/2005/8/layout/orgChart1#1"/>
    <dgm:cxn modelId="{8DAA4C9C-CA60-46E4-8269-10731D9294F8}" type="presOf" srcId="{F00F9949-F88C-426F-BA20-B9BA3C8E5D58}" destId="{97F15724-B474-41A1-ADB3-3A6032113CD9}" srcOrd="0" destOrd="0" presId="urn:microsoft.com/office/officeart/2005/8/layout/orgChart1#1"/>
    <dgm:cxn modelId="{ED7B789C-9179-4B21-9234-A4548FB3D6FA}" type="presOf" srcId="{5AA7F03B-6E3A-492D-8D27-884CC2800762}" destId="{058984CE-6956-4C5A-84C2-AED079D4C5C1}" srcOrd="0" destOrd="0" presId="urn:microsoft.com/office/officeart/2005/8/layout/orgChart1#1"/>
    <dgm:cxn modelId="{3050BB9C-9760-421C-8A2E-967DD9744522}" type="presOf" srcId="{6E36A7C8-B0EC-4C5A-B6B2-86C6BF49103C}" destId="{D12F9E6E-3939-4863-86C2-BFFF13AA88D2}" srcOrd="1" destOrd="0" presId="urn:microsoft.com/office/officeart/2005/8/layout/orgChart1#1"/>
    <dgm:cxn modelId="{CFA47FA0-06D6-4C52-A2FF-802FDADA9575}" srcId="{BACF6332-3FEB-4402-B130-DC807ECD9F50}" destId="{81EB0395-1477-4C08-874D-5A2BC1799862}" srcOrd="1" destOrd="0" parTransId="{86059D80-FD4B-4B8E-A6D7-A13960E6CC0C}" sibTransId="{39BE826C-94B7-4ADF-A80D-CD029EAEA552}"/>
    <dgm:cxn modelId="{E4F114A1-7606-4F55-92EF-40BC21048A2D}" type="presOf" srcId="{D516E554-6DC9-40E2-AE45-45269E7DD56E}" destId="{B386DE01-4108-47F6-8118-21FE0D24030F}" srcOrd="0" destOrd="0" presId="urn:microsoft.com/office/officeart/2005/8/layout/orgChart1#1"/>
    <dgm:cxn modelId="{98593AA1-D50B-4B61-841A-B666493C8452}" srcId="{12714FC6-8B41-47E5-91DD-F02D34D23B93}" destId="{D714FA8C-79BE-4C80-891E-D97920975A67}" srcOrd="0" destOrd="0" parTransId="{BC518F15-573F-4EE5-9B3F-64E093D008AC}" sibTransId="{6912D78F-5E26-4064-8533-444FD2B25B13}"/>
    <dgm:cxn modelId="{0DC9CDA4-BE63-4A1B-97C2-374BED251B33}" type="presOf" srcId="{BC518F15-573F-4EE5-9B3F-64E093D008AC}" destId="{FBDB1A64-DE75-4DEB-8BEA-23D063A865CB}" srcOrd="0" destOrd="0" presId="urn:microsoft.com/office/officeart/2005/8/layout/orgChart1#1"/>
    <dgm:cxn modelId="{2B444DA5-EE99-44A8-B277-52A58B84F994}" type="presOf" srcId="{6E950BAF-EB92-44D3-893F-AB437066CEF0}" destId="{BDA26251-48B2-40F6-AFDE-DEBB4CDD03E1}" srcOrd="0" destOrd="0" presId="urn:microsoft.com/office/officeart/2005/8/layout/orgChart1#1"/>
    <dgm:cxn modelId="{35B29AA5-578D-4F49-9C66-7B20E6310AD7}" type="presOf" srcId="{00BC7F32-B00B-4CAF-AE58-DDE6320AEAD5}" destId="{43A1C6C1-5740-411B-AACD-D1FD590BE65E}" srcOrd="0" destOrd="0" presId="urn:microsoft.com/office/officeart/2005/8/layout/orgChart1#1"/>
    <dgm:cxn modelId="{E95116A8-4969-4B0A-A646-9C116A23206B}" type="presOf" srcId="{6C188AD2-F639-40E0-B1FE-A3ED7B101798}" destId="{DD710AEE-B452-400D-AE26-34203D2BF3B2}" srcOrd="1" destOrd="0" presId="urn:microsoft.com/office/officeart/2005/8/layout/orgChart1#1"/>
    <dgm:cxn modelId="{39A2D7AB-EF11-4418-BF84-7699EB62B541}" type="presOf" srcId="{E6B5A1B9-7F30-4947-99AD-EF804A98F545}" destId="{B4BF9052-72D7-4E16-9398-0FCB17FAE7C9}" srcOrd="0" destOrd="0" presId="urn:microsoft.com/office/officeart/2005/8/layout/orgChart1#1"/>
    <dgm:cxn modelId="{77DC62AF-2334-44BB-ABFD-586129284969}" type="presOf" srcId="{209B1F07-D63C-4F49-86AB-5150B3B3FEB7}" destId="{FC02FD54-EF23-4529-8CAF-02AD325C10B2}" srcOrd="1" destOrd="0" presId="urn:microsoft.com/office/officeart/2005/8/layout/orgChart1#1"/>
    <dgm:cxn modelId="{49D1DCBA-FD2B-4031-BAA5-68B523427ACB}" type="presOf" srcId="{2C89FF46-18BC-43FC-98A9-05053C822C39}" destId="{F841BB7F-A11A-41CE-9564-CB918A23C745}" srcOrd="0" destOrd="0" presId="urn:microsoft.com/office/officeart/2005/8/layout/orgChart1#1"/>
    <dgm:cxn modelId="{ED06F4BA-9DDA-4256-9430-4A48A42CBAF5}" srcId="{4EC42421-831D-4CD3-8215-2AF4300F9C01}" destId="{BACF6332-3FEB-4402-B130-DC807ECD9F50}" srcOrd="0" destOrd="0" parTransId="{D4F66718-ABA3-48E1-B91A-167DFDCCBED2}" sibTransId="{43C2D1E7-EE09-4C87-88C5-F627AED2CB49}"/>
    <dgm:cxn modelId="{CCBC76BB-7251-4B22-ADE2-1AA50CCE8833}" type="presOf" srcId="{E1AB204B-0B7D-4BC9-815D-8D69D552BBEF}" destId="{6D48857B-3240-4B3B-85F0-5D7D0AF3B729}" srcOrd="1" destOrd="0" presId="urn:microsoft.com/office/officeart/2005/8/layout/orgChart1#1"/>
    <dgm:cxn modelId="{0D36FCC1-5BE9-4A12-8FDB-68898B92B9DB}" type="presOf" srcId="{834A1E5A-53BF-4261-B598-EE31C6ACAE49}" destId="{6CC66106-481E-4D2D-A87F-4FCB7609C514}" srcOrd="0" destOrd="0" presId="urn:microsoft.com/office/officeart/2005/8/layout/orgChart1#1"/>
    <dgm:cxn modelId="{162522C2-C437-456D-8EC6-64B80B286AAD}" srcId="{209B1F07-D63C-4F49-86AB-5150B3B3FEB7}" destId="{17E7C19B-FF5D-4E81-BFFA-E993FA944D42}" srcOrd="0" destOrd="0" parTransId="{23BE35FD-68E1-443C-BF21-D3768FC80998}" sibTransId="{0CC9F0EB-1D0A-4A72-A5A7-A471D02D2BAF}"/>
    <dgm:cxn modelId="{7B4D20C4-2A08-48E7-A466-87F3F2294A02}" type="presOf" srcId="{D19FC227-083A-4A2D-9871-F442D92A8AF9}" destId="{EE04F830-BAAE-44DE-BD29-546863824FC5}" srcOrd="0" destOrd="0" presId="urn:microsoft.com/office/officeart/2005/8/layout/orgChart1#1"/>
    <dgm:cxn modelId="{0653FAC4-4DDD-4DF9-BAAF-8B4F650DACDD}" type="presOf" srcId="{209B1F07-D63C-4F49-86AB-5150B3B3FEB7}" destId="{69685555-E746-439A-92D3-578BF53D9445}" srcOrd="0" destOrd="0" presId="urn:microsoft.com/office/officeart/2005/8/layout/orgChart1#1"/>
    <dgm:cxn modelId="{284D85C5-B1EF-4DA2-9F81-19724F60F3C2}" type="presOf" srcId="{862716B6-4F93-45CE-B31D-16717A832D9B}" destId="{6DCAD3A3-DD91-4B75-826F-75D98D2C4CAD}" srcOrd="1" destOrd="0" presId="urn:microsoft.com/office/officeart/2005/8/layout/orgChart1#1"/>
    <dgm:cxn modelId="{631881C6-EEBC-473D-89DB-C5DEFAD415AF}" type="presOf" srcId="{86059D80-FD4B-4B8E-A6D7-A13960E6CC0C}" destId="{9EC41595-268E-439F-8ED6-89247FE74F35}" srcOrd="0" destOrd="0" presId="urn:microsoft.com/office/officeart/2005/8/layout/orgChart1#1"/>
    <dgm:cxn modelId="{253C90C6-4EBF-4CC7-8C7F-39108EB279B5}" type="presOf" srcId="{43B3D4F3-B31B-402E-849D-85E9E004852E}" destId="{93A3BA70-E811-4A41-BED1-3B341441E860}" srcOrd="1" destOrd="0" presId="urn:microsoft.com/office/officeart/2005/8/layout/orgChart1#1"/>
    <dgm:cxn modelId="{840A03C8-436F-4CC4-A010-CB648DEAB21C}" srcId="{D714FA8C-79BE-4C80-891E-D97920975A67}" destId="{4839569E-AE9D-4D0A-9E5E-68312FBE307A}" srcOrd="1" destOrd="0" parTransId="{DABA90E3-0F64-41A2-902E-7FD29A1FA68F}" sibTransId="{37C60FEE-A9FF-4059-B1DF-F8AD2C627624}"/>
    <dgm:cxn modelId="{47ADB0C9-8FFA-4F91-B770-17FC21DF64E2}" type="presOf" srcId="{E1AB204B-0B7D-4BC9-815D-8D69D552BBEF}" destId="{F20B4E62-ABA2-4E95-9594-B76F4D518AF2}" srcOrd="0" destOrd="0" presId="urn:microsoft.com/office/officeart/2005/8/layout/orgChart1#1"/>
    <dgm:cxn modelId="{F7585ECB-2EAE-4523-A139-50342F1E91EE}" type="presOf" srcId="{6034F04A-2423-44F4-9898-8D571643AE75}" destId="{8D30210E-E859-4C92-94DB-699294431E80}" srcOrd="0" destOrd="0" presId="urn:microsoft.com/office/officeart/2005/8/layout/orgChart1#1"/>
    <dgm:cxn modelId="{B458E5CB-AA37-44EE-A75C-6AE6C3A38671}" type="presOf" srcId="{6D43FBC4-5A34-42E8-A0E2-F953598BD4F9}" destId="{F6232A98-26B7-4CAD-897A-8C2ABE873672}" srcOrd="1" destOrd="0" presId="urn:microsoft.com/office/officeart/2005/8/layout/orgChart1#1"/>
    <dgm:cxn modelId="{98237ECC-1B86-42A7-8658-78221C7B3AB6}" srcId="{E4E40D18-FD70-4045-84A1-1BD231CDC23A}" destId="{43B3D4F3-B31B-402E-849D-85E9E004852E}" srcOrd="0" destOrd="0" parTransId="{170F2056-BDD1-46F1-AA03-695F290C2B73}" sibTransId="{0A3B65F3-6A59-46E0-956B-C1369BB285B3}"/>
    <dgm:cxn modelId="{07ACF0CC-046B-4AB7-9C9A-9EF3FC6E127B}" type="presOf" srcId="{8F99BCE5-7E99-482D-B232-45160E43399E}" destId="{2D044454-EBEF-4EFD-A655-9CB50EF1E455}" srcOrd="0" destOrd="0" presId="urn:microsoft.com/office/officeart/2005/8/layout/orgChart1#1"/>
    <dgm:cxn modelId="{E0BC92D8-90E9-43FE-8A36-05CA5D9293AF}" type="presOf" srcId="{ADD34135-4534-4182-8BAB-2344F4ED3E33}" destId="{DA9BC13B-2485-41E2-A27B-C9891E6E01A0}" srcOrd="0" destOrd="0" presId="urn:microsoft.com/office/officeart/2005/8/layout/orgChart1#1"/>
    <dgm:cxn modelId="{36AEF1D8-D8D0-4C71-AA92-7BF191FBD541}" srcId="{6E36A7C8-B0EC-4C5A-B6B2-86C6BF49103C}" destId="{46A32345-FD90-4C52-A561-8074E5373B97}" srcOrd="1" destOrd="0" parTransId="{B0C0715D-A192-4C96-B5BF-B3E19839327C}" sibTransId="{E26B4C86-011B-4802-B442-9D3E18B3CAA1}"/>
    <dgm:cxn modelId="{71D96EDB-7D5F-4B9E-8C4A-7002F77B69B1}" type="presOf" srcId="{1E88F397-6BAC-4690-BC5D-66921E0BAFE6}" destId="{913275CD-74F8-4E0C-BF1B-6293F5AE214F}" srcOrd="1" destOrd="0" presId="urn:microsoft.com/office/officeart/2005/8/layout/orgChart1#1"/>
    <dgm:cxn modelId="{2EB9FADC-D57B-4FDB-82E2-CBF1EFCA56FE}" type="presOf" srcId="{BACF6332-3FEB-4402-B130-DC807ECD9F50}" destId="{38929F49-26CF-49A5-A55D-B98494EA8F14}" srcOrd="0" destOrd="0" presId="urn:microsoft.com/office/officeart/2005/8/layout/orgChart1#1"/>
    <dgm:cxn modelId="{99ACE3DE-A599-44E7-A1BE-6F307402929D}" srcId="{209B1F07-D63C-4F49-86AB-5150B3B3FEB7}" destId="{811B265F-E494-4545-B065-0A8AE06DC249}" srcOrd="1" destOrd="0" parTransId="{4924E917-F06A-45A4-8C3B-CA555EDB49F2}" sibTransId="{FC36C93E-23CC-43E5-A674-7371150EC241}"/>
    <dgm:cxn modelId="{744A15E3-BE6B-4024-981D-67B9069C071F}" type="presOf" srcId="{EC3FE31C-0CBD-4270-A7EE-322A52056286}" destId="{C23A5F00-994A-4EE8-98E3-1E9AA7AB1B75}" srcOrd="0" destOrd="0" presId="urn:microsoft.com/office/officeart/2005/8/layout/orgChart1#1"/>
    <dgm:cxn modelId="{56F1E2E5-14E2-4E94-B4FD-B5F2658E8C78}" type="presOf" srcId="{93196B42-22D7-4BE5-99D9-7C57475A6EE8}" destId="{4EBCA233-26E1-4DD1-80A3-E7BAAA7A54EF}" srcOrd="0" destOrd="0" presId="urn:microsoft.com/office/officeart/2005/8/layout/orgChart1#1"/>
    <dgm:cxn modelId="{C96B06E6-6DCF-4E50-B6E1-8219DB3FB2C8}" type="presOf" srcId="{170F2056-BDD1-46F1-AA03-695F290C2B73}" destId="{7C56DB18-E8BF-438D-8E1C-0F4985A4E9AC}" srcOrd="0" destOrd="0" presId="urn:microsoft.com/office/officeart/2005/8/layout/orgChart1#1"/>
    <dgm:cxn modelId="{AE80E5E8-3640-4396-B077-4ACA2A63B296}" type="presOf" srcId="{4924E917-F06A-45A4-8C3B-CA555EDB49F2}" destId="{B35B3AC6-2A7F-4EF8-A054-E4646EA858F6}" srcOrd="0" destOrd="0" presId="urn:microsoft.com/office/officeart/2005/8/layout/orgChart1#1"/>
    <dgm:cxn modelId="{C6CB3FE9-B976-411F-9F9F-AEDD86EBBE3F}" type="presOf" srcId="{2E131911-BF55-453A-8B33-6B11229F5803}" destId="{8B83EB32-9648-469B-BCFC-256E882554CA}" srcOrd="0" destOrd="0" presId="urn:microsoft.com/office/officeart/2005/8/layout/orgChart1#1"/>
    <dgm:cxn modelId="{CD6C9BEA-9E8D-4D80-BA6F-464DEA47FFB2}" srcId="{BACF6332-3FEB-4402-B130-DC807ECD9F50}" destId="{03E03CBD-E44A-49B9-9598-8387B597F1E2}" srcOrd="0" destOrd="0" parTransId="{2B74CA96-2788-4F7D-8E74-58CB92E3BCCE}" sibTransId="{F2FBC8A5-9A5E-4941-86D3-DC759D23D3C6}"/>
    <dgm:cxn modelId="{7DA923EB-74AB-4310-939A-DFB23922EC58}" type="presOf" srcId="{D714FA8C-79BE-4C80-891E-D97920975A67}" destId="{0513F1B1-ECAA-4BCC-B617-36C9B9C25547}" srcOrd="0" destOrd="0" presId="urn:microsoft.com/office/officeart/2005/8/layout/orgChart1#1"/>
    <dgm:cxn modelId="{FD9277EB-1B8C-4B25-9363-EA9510024335}" type="presOf" srcId="{4EC42421-831D-4CD3-8215-2AF4300F9C01}" destId="{6238C53E-A961-488B-8FBD-6EC13507B069}" srcOrd="1" destOrd="0" presId="urn:microsoft.com/office/officeart/2005/8/layout/orgChart1#1"/>
    <dgm:cxn modelId="{2A01D6F1-F26E-42FF-A91E-4884B19EFBCF}" type="presOf" srcId="{D516E554-6DC9-40E2-AE45-45269E7DD56E}" destId="{C358393D-6774-47B8-9DBA-9B6CFFEFD6B4}" srcOrd="1" destOrd="0" presId="urn:microsoft.com/office/officeart/2005/8/layout/orgChart1#1"/>
    <dgm:cxn modelId="{FC5F29FB-6EF4-48C2-A41D-5BA33D87D1FB}" type="presOf" srcId="{03E03CBD-E44A-49B9-9598-8387B597F1E2}" destId="{610956E3-6866-4989-A5D6-766C2B8C20FA}" srcOrd="1" destOrd="0" presId="urn:microsoft.com/office/officeart/2005/8/layout/orgChart1#1"/>
    <dgm:cxn modelId="{9B8792FB-0AAD-463D-9541-6C246D8E40A2}" srcId="{47C757F0-AA23-46BE-9311-EA432CDEEAA1}" destId="{4EC42421-831D-4CD3-8215-2AF4300F9C01}" srcOrd="1" destOrd="0" parTransId="{8D5FB264-0A5C-4C3A-85B7-453D9BD837DF}" sibTransId="{A1825131-D805-48C8-BFCE-E45C02E6F5CE}"/>
    <dgm:cxn modelId="{27689EFC-AD15-4B6A-B260-47833092A096}" type="presOf" srcId="{A77D31B3-3808-4FBA-8FA4-CC8D448A173E}" destId="{E498DC9C-C5AC-4482-A26F-3B99DC5D79F0}" srcOrd="0" destOrd="0" presId="urn:microsoft.com/office/officeart/2005/8/layout/orgChart1#1"/>
    <dgm:cxn modelId="{FD8633FD-2186-4F73-BA60-AE1D8989669D}" type="presOf" srcId="{B7497BAE-E791-4915-8437-8B1E9C586628}" destId="{A5BC986E-2A6B-4830-87AC-226788D5B7F5}" srcOrd="0" destOrd="0" presId="urn:microsoft.com/office/officeart/2005/8/layout/orgChart1#1"/>
    <dgm:cxn modelId="{732869FD-409B-410E-B473-5686E32812F7}" srcId="{03E03CBD-E44A-49B9-9598-8387B597F1E2}" destId="{D0D46B52-FF2C-4F70-9BA7-E09AFC9FE326}" srcOrd="1" destOrd="0" parTransId="{641E462F-545D-48D4-8D46-99556CBD8D9C}" sibTransId="{8FCC7445-94D7-42CC-8DED-F5E7F9B2FB2E}"/>
    <dgm:cxn modelId="{AACF8317-7C89-48BB-89A2-8B649B80E1FC}" type="presParOf" srcId="{E498DC9C-C5AC-4482-A26F-3B99DC5D79F0}" destId="{F728C3E8-5128-4BB6-90CC-A86769ECE335}" srcOrd="0" destOrd="0" presId="urn:microsoft.com/office/officeart/2005/8/layout/orgChart1#1"/>
    <dgm:cxn modelId="{7C37B20D-DBB5-4721-BDB6-1B1661F5D5FE}" type="presParOf" srcId="{F728C3E8-5128-4BB6-90CC-A86769ECE335}" destId="{79147750-B6BF-43FD-83A0-7ACDC9B53EFF}" srcOrd="0" destOrd="0" presId="urn:microsoft.com/office/officeart/2005/8/layout/orgChart1#1"/>
    <dgm:cxn modelId="{1DFDD9C0-6B4E-4506-A84E-AE72C647DFB0}" type="presParOf" srcId="{79147750-B6BF-43FD-83A0-7ACDC9B53EFF}" destId="{AE79172D-D441-42BB-84EA-E3D989670DED}" srcOrd="0" destOrd="0" presId="urn:microsoft.com/office/officeart/2005/8/layout/orgChart1#1"/>
    <dgm:cxn modelId="{B1BFB0FA-6955-4038-98F9-041F605A7C43}" type="presParOf" srcId="{79147750-B6BF-43FD-83A0-7ACDC9B53EFF}" destId="{86420519-308D-4A6A-8FEA-6FB2E39BA448}" srcOrd="1" destOrd="0" presId="urn:microsoft.com/office/officeart/2005/8/layout/orgChart1#1"/>
    <dgm:cxn modelId="{3E8A66FC-6C79-4547-A286-40871E8EBE5E}" type="presParOf" srcId="{F728C3E8-5128-4BB6-90CC-A86769ECE335}" destId="{9A0FF10C-81C7-47CD-A320-768F2009480B}" srcOrd="1" destOrd="0" presId="urn:microsoft.com/office/officeart/2005/8/layout/orgChart1#1"/>
    <dgm:cxn modelId="{1BBC47D2-7A4D-4668-9DE9-F7C4E5927857}" type="presParOf" srcId="{9A0FF10C-81C7-47CD-A320-768F2009480B}" destId="{7C83913A-421D-4633-9BD8-1ED512DDCDB6}" srcOrd="0" destOrd="0" presId="urn:microsoft.com/office/officeart/2005/8/layout/orgChart1#1"/>
    <dgm:cxn modelId="{272AC228-01E4-4163-B342-2F18E0C9CDE8}" type="presParOf" srcId="{9A0FF10C-81C7-47CD-A320-768F2009480B}" destId="{D6C5C065-A308-417C-8ECC-04FC2BEC646C}" srcOrd="1" destOrd="0" presId="urn:microsoft.com/office/officeart/2005/8/layout/orgChart1#1"/>
    <dgm:cxn modelId="{BAFD5A7E-E1C5-488B-ABD7-D6B1D057E010}" type="presParOf" srcId="{D6C5C065-A308-417C-8ECC-04FC2BEC646C}" destId="{E36491EF-5019-46FD-BC82-1BD579B9EE0E}" srcOrd="0" destOrd="0" presId="urn:microsoft.com/office/officeart/2005/8/layout/orgChart1#1"/>
    <dgm:cxn modelId="{634C5988-198E-4066-BC1B-0CCD15D6F107}" type="presParOf" srcId="{E36491EF-5019-46FD-BC82-1BD579B9EE0E}" destId="{43B7C837-49D6-40CE-BBAB-953D9E4BA7ED}" srcOrd="0" destOrd="0" presId="urn:microsoft.com/office/officeart/2005/8/layout/orgChart1#1"/>
    <dgm:cxn modelId="{3D2F2600-0FFF-4ABB-A338-CA9A0AF7F637}" type="presParOf" srcId="{E36491EF-5019-46FD-BC82-1BD579B9EE0E}" destId="{9A037140-9B69-4B9F-A134-F2F2EB0F2E32}" srcOrd="1" destOrd="0" presId="urn:microsoft.com/office/officeart/2005/8/layout/orgChart1#1"/>
    <dgm:cxn modelId="{73C41CED-AEE2-458E-8553-C03B5DE1F497}" type="presParOf" srcId="{D6C5C065-A308-417C-8ECC-04FC2BEC646C}" destId="{FA37AA5D-87C2-47F6-9B72-B753C073E744}" srcOrd="1" destOrd="0" presId="urn:microsoft.com/office/officeart/2005/8/layout/orgChart1#1"/>
    <dgm:cxn modelId="{539CFE37-8F77-46B1-8D60-C32C6E724D1A}" type="presParOf" srcId="{FA37AA5D-87C2-47F6-9B72-B753C073E744}" destId="{FBDB1A64-DE75-4DEB-8BEA-23D063A865CB}" srcOrd="0" destOrd="0" presId="urn:microsoft.com/office/officeart/2005/8/layout/orgChart1#1"/>
    <dgm:cxn modelId="{12925096-D9E5-4CAA-9511-A2A682D74429}" type="presParOf" srcId="{FA37AA5D-87C2-47F6-9B72-B753C073E744}" destId="{566DCF62-28D1-460F-9653-8627A42BAEB6}" srcOrd="1" destOrd="0" presId="urn:microsoft.com/office/officeart/2005/8/layout/orgChart1#1"/>
    <dgm:cxn modelId="{1ED64A88-E344-4A03-950C-2080A8037250}" type="presParOf" srcId="{566DCF62-28D1-460F-9653-8627A42BAEB6}" destId="{ECC77CE7-198A-49E8-9F48-073A7FF62855}" srcOrd="0" destOrd="0" presId="urn:microsoft.com/office/officeart/2005/8/layout/orgChart1#1"/>
    <dgm:cxn modelId="{91F3B48C-7649-4186-AD26-D30C48D9A3BD}" type="presParOf" srcId="{ECC77CE7-198A-49E8-9F48-073A7FF62855}" destId="{0513F1B1-ECAA-4BCC-B617-36C9B9C25547}" srcOrd="0" destOrd="0" presId="urn:microsoft.com/office/officeart/2005/8/layout/orgChart1#1"/>
    <dgm:cxn modelId="{6F4A25E7-BC1E-4A90-83F3-E7976001A66A}" type="presParOf" srcId="{ECC77CE7-198A-49E8-9F48-073A7FF62855}" destId="{4261343D-CD21-48E7-A2C1-28EEE6930CE0}" srcOrd="1" destOrd="0" presId="urn:microsoft.com/office/officeart/2005/8/layout/orgChart1#1"/>
    <dgm:cxn modelId="{786C4E3D-15E2-4376-9BC4-AB9E7785DF80}" type="presParOf" srcId="{566DCF62-28D1-460F-9653-8627A42BAEB6}" destId="{C7299A12-4E7D-426F-8514-62C006226321}" srcOrd="1" destOrd="0" presId="urn:microsoft.com/office/officeart/2005/8/layout/orgChart1#1"/>
    <dgm:cxn modelId="{0A597801-DF56-4FA9-BAA3-E66A82472657}" type="presParOf" srcId="{C7299A12-4E7D-426F-8514-62C006226321}" destId="{97F15724-B474-41A1-ADB3-3A6032113CD9}" srcOrd="0" destOrd="0" presId="urn:microsoft.com/office/officeart/2005/8/layout/orgChart1#1"/>
    <dgm:cxn modelId="{6C3DD865-82AA-403F-87D8-85B3F6CBA581}" type="presParOf" srcId="{C7299A12-4E7D-426F-8514-62C006226321}" destId="{D6D7EBBA-83D6-45B7-A07A-5C418A0392AE}" srcOrd="1" destOrd="0" presId="urn:microsoft.com/office/officeart/2005/8/layout/orgChart1#1"/>
    <dgm:cxn modelId="{12440D5D-0C05-4FA8-AB6B-5C8E3DE7C816}" type="presParOf" srcId="{D6D7EBBA-83D6-45B7-A07A-5C418A0392AE}" destId="{3F16F9E4-C9C1-46BE-BDC5-895875940CE8}" srcOrd="0" destOrd="0" presId="urn:microsoft.com/office/officeart/2005/8/layout/orgChart1#1"/>
    <dgm:cxn modelId="{4EDDBBDC-F4E1-4FBD-9551-0ECA6F1F7B00}" type="presParOf" srcId="{3F16F9E4-C9C1-46BE-BDC5-895875940CE8}" destId="{69685555-E746-439A-92D3-578BF53D9445}" srcOrd="0" destOrd="0" presId="urn:microsoft.com/office/officeart/2005/8/layout/orgChart1#1"/>
    <dgm:cxn modelId="{98AE2366-B733-4839-A076-EEDDA1E175C8}" type="presParOf" srcId="{3F16F9E4-C9C1-46BE-BDC5-895875940CE8}" destId="{FC02FD54-EF23-4529-8CAF-02AD325C10B2}" srcOrd="1" destOrd="0" presId="urn:microsoft.com/office/officeart/2005/8/layout/orgChart1#1"/>
    <dgm:cxn modelId="{A98C58E6-1650-4EDD-9586-15BD4200A243}" type="presParOf" srcId="{D6D7EBBA-83D6-45B7-A07A-5C418A0392AE}" destId="{B49A7B8D-DC34-4452-8784-8EFA9BDF4DDB}" srcOrd="1" destOrd="0" presId="urn:microsoft.com/office/officeart/2005/8/layout/orgChart1#1"/>
    <dgm:cxn modelId="{33EEDDA6-4BD8-42E5-B23E-E95B230AFCDF}" type="presParOf" srcId="{B49A7B8D-DC34-4452-8784-8EFA9BDF4DDB}" destId="{972D9ED7-4BD4-457C-8B53-19C4C3CCA055}" srcOrd="0" destOrd="0" presId="urn:microsoft.com/office/officeart/2005/8/layout/orgChart1#1"/>
    <dgm:cxn modelId="{FBC17CDA-C22E-46B2-8E1B-B9BF62E28CA5}" type="presParOf" srcId="{B49A7B8D-DC34-4452-8784-8EFA9BDF4DDB}" destId="{F9E644D6-A1A3-4D5C-8B7B-A90BCBBEE7BB}" srcOrd="1" destOrd="0" presId="urn:microsoft.com/office/officeart/2005/8/layout/orgChart1#1"/>
    <dgm:cxn modelId="{86C4404F-EF26-435E-BB88-40C006BE60CE}" type="presParOf" srcId="{F9E644D6-A1A3-4D5C-8B7B-A90BCBBEE7BB}" destId="{45A3FB91-F895-4E91-8237-72A6DFE50D37}" srcOrd="0" destOrd="0" presId="urn:microsoft.com/office/officeart/2005/8/layout/orgChart1#1"/>
    <dgm:cxn modelId="{664CF270-0A79-4DF7-9BB2-EC166C588112}" type="presParOf" srcId="{45A3FB91-F895-4E91-8237-72A6DFE50D37}" destId="{683D58A7-090A-4AA0-AA85-791015A71434}" srcOrd="0" destOrd="0" presId="urn:microsoft.com/office/officeart/2005/8/layout/orgChart1#1"/>
    <dgm:cxn modelId="{A666E318-F5E4-4422-94DA-F7423445507D}" type="presParOf" srcId="{45A3FB91-F895-4E91-8237-72A6DFE50D37}" destId="{4641EAEF-DFEC-413B-BF13-49A822F0A1F1}" srcOrd="1" destOrd="0" presId="urn:microsoft.com/office/officeart/2005/8/layout/orgChart1#1"/>
    <dgm:cxn modelId="{96AC6CD6-09E9-4AD7-929B-41E48AC2BE92}" type="presParOf" srcId="{F9E644D6-A1A3-4D5C-8B7B-A90BCBBEE7BB}" destId="{665A6305-75DF-4F3E-B64A-955B1B2B9236}" srcOrd="1" destOrd="0" presId="urn:microsoft.com/office/officeart/2005/8/layout/orgChart1#1"/>
    <dgm:cxn modelId="{154DE843-0DDF-41B5-B599-68143BBBF1A3}" type="presParOf" srcId="{F9E644D6-A1A3-4D5C-8B7B-A90BCBBEE7BB}" destId="{0530EB06-B5A3-426D-B71C-A92CCCA32273}" srcOrd="2" destOrd="0" presId="urn:microsoft.com/office/officeart/2005/8/layout/orgChart1#1"/>
    <dgm:cxn modelId="{0CC6AC79-93A3-4F1F-92BA-8CCED9D76B71}" type="presParOf" srcId="{B49A7B8D-DC34-4452-8784-8EFA9BDF4DDB}" destId="{B35B3AC6-2A7F-4EF8-A054-E4646EA858F6}" srcOrd="2" destOrd="0" presId="urn:microsoft.com/office/officeart/2005/8/layout/orgChart1#1"/>
    <dgm:cxn modelId="{4E077A65-62AE-4991-B82E-B343159FD88F}" type="presParOf" srcId="{B49A7B8D-DC34-4452-8784-8EFA9BDF4DDB}" destId="{87D933B9-D188-4C89-A0D3-7242F7ACFA59}" srcOrd="3" destOrd="0" presId="urn:microsoft.com/office/officeart/2005/8/layout/orgChart1#1"/>
    <dgm:cxn modelId="{88DB80AF-D763-40E0-A375-7790E4350D64}" type="presParOf" srcId="{87D933B9-D188-4C89-A0D3-7242F7ACFA59}" destId="{775E6775-BC99-4BAE-8BE4-D0060D42203B}" srcOrd="0" destOrd="0" presId="urn:microsoft.com/office/officeart/2005/8/layout/orgChart1#1"/>
    <dgm:cxn modelId="{1D576D9A-341D-4BBD-9D10-4679157382A1}" type="presParOf" srcId="{775E6775-BC99-4BAE-8BE4-D0060D42203B}" destId="{58C15E07-BDB5-41C6-8F2A-E90E89F1BA30}" srcOrd="0" destOrd="0" presId="urn:microsoft.com/office/officeart/2005/8/layout/orgChart1#1"/>
    <dgm:cxn modelId="{94693C71-FEE8-4E6A-845F-058742484488}" type="presParOf" srcId="{775E6775-BC99-4BAE-8BE4-D0060D42203B}" destId="{22A5D4D6-6F7E-402F-B491-1EEEBC437FB3}" srcOrd="1" destOrd="0" presId="urn:microsoft.com/office/officeart/2005/8/layout/orgChart1#1"/>
    <dgm:cxn modelId="{6AC998A1-8C79-424D-939B-C9828FA72E45}" type="presParOf" srcId="{87D933B9-D188-4C89-A0D3-7242F7ACFA59}" destId="{CABBDC98-136C-419B-A87D-708854CED260}" srcOrd="1" destOrd="0" presId="urn:microsoft.com/office/officeart/2005/8/layout/orgChart1#1"/>
    <dgm:cxn modelId="{37964BF5-777C-4C01-9E1D-9F9D6642E2E6}" type="presParOf" srcId="{87D933B9-D188-4C89-A0D3-7242F7ACFA59}" destId="{9A0EC012-37D1-4D2D-AA1C-27B29F5A92EC}" srcOrd="2" destOrd="0" presId="urn:microsoft.com/office/officeart/2005/8/layout/orgChart1#1"/>
    <dgm:cxn modelId="{4CC8332F-13FB-4979-93D5-4C7B4D5386ED}" type="presParOf" srcId="{D6D7EBBA-83D6-45B7-A07A-5C418A0392AE}" destId="{A93179C6-7975-4470-A205-A1613468DC4F}" srcOrd="2" destOrd="0" presId="urn:microsoft.com/office/officeart/2005/8/layout/orgChart1#1"/>
    <dgm:cxn modelId="{D46C1D4A-15AF-4FE5-89BB-F1BEE0F3C484}" type="presParOf" srcId="{C7299A12-4E7D-426F-8514-62C006226321}" destId="{8B482CC9-B248-4797-A8DE-53ECCB50A2BF}" srcOrd="2" destOrd="0" presId="urn:microsoft.com/office/officeart/2005/8/layout/orgChart1#1"/>
    <dgm:cxn modelId="{B6DAC651-492D-4C02-8863-9593206C8CFF}" type="presParOf" srcId="{C7299A12-4E7D-426F-8514-62C006226321}" destId="{E43174B3-CA16-4267-937D-D704E78359A4}" srcOrd="3" destOrd="0" presId="urn:microsoft.com/office/officeart/2005/8/layout/orgChart1#1"/>
    <dgm:cxn modelId="{F9C718D0-921A-4F80-A817-2259DA66E60B}" type="presParOf" srcId="{E43174B3-CA16-4267-937D-D704E78359A4}" destId="{87749B88-CEC6-41C4-8E0D-DCB92FCB0828}" srcOrd="0" destOrd="0" presId="urn:microsoft.com/office/officeart/2005/8/layout/orgChart1#1"/>
    <dgm:cxn modelId="{7AAD35BC-B371-4E31-BBA5-F226F34A056D}" type="presParOf" srcId="{87749B88-CEC6-41C4-8E0D-DCB92FCB0828}" destId="{1CDCBCAF-9285-421C-83F2-E8F053F1FADC}" srcOrd="0" destOrd="0" presId="urn:microsoft.com/office/officeart/2005/8/layout/orgChart1#1"/>
    <dgm:cxn modelId="{89F58352-5C2C-457A-981E-6DC44616FF78}" type="presParOf" srcId="{87749B88-CEC6-41C4-8E0D-DCB92FCB0828}" destId="{29E4F2B3-4101-47E1-889A-1E7FAA6F380C}" srcOrd="1" destOrd="0" presId="urn:microsoft.com/office/officeart/2005/8/layout/orgChart1#1"/>
    <dgm:cxn modelId="{1E54403C-2D18-4D51-98D8-AEF8150652ED}" type="presParOf" srcId="{E43174B3-CA16-4267-937D-D704E78359A4}" destId="{37CFBB76-F6C9-412C-A20E-D2DACF54C7F5}" srcOrd="1" destOrd="0" presId="urn:microsoft.com/office/officeart/2005/8/layout/orgChart1#1"/>
    <dgm:cxn modelId="{5BF2676B-426C-4F1B-BDEE-925771F0DBD6}" type="presParOf" srcId="{E43174B3-CA16-4267-937D-D704E78359A4}" destId="{A6E084C5-9F98-4C6C-8142-DBCF59290551}" srcOrd="2" destOrd="0" presId="urn:microsoft.com/office/officeart/2005/8/layout/orgChart1#1"/>
    <dgm:cxn modelId="{46BE0783-FFD8-4346-B0C0-4DE24811E8D2}" type="presParOf" srcId="{C7299A12-4E7D-426F-8514-62C006226321}" destId="{52713C7A-D187-4F76-9E9F-4DAE01A34903}" srcOrd="4" destOrd="0" presId="urn:microsoft.com/office/officeart/2005/8/layout/orgChart1#1"/>
    <dgm:cxn modelId="{4DAA0FD0-865C-4C46-B805-10FBBECAE036}" type="presParOf" srcId="{C7299A12-4E7D-426F-8514-62C006226321}" destId="{E95EDDEB-F481-4BC1-9495-1D362EA32A3C}" srcOrd="5" destOrd="0" presId="urn:microsoft.com/office/officeart/2005/8/layout/orgChart1#1"/>
    <dgm:cxn modelId="{F74D15CF-C524-46E2-AA06-7C7EDACC0454}" type="presParOf" srcId="{E95EDDEB-F481-4BC1-9495-1D362EA32A3C}" destId="{A06D7487-E11D-49B0-BE9E-0D08834C6C16}" srcOrd="0" destOrd="0" presId="urn:microsoft.com/office/officeart/2005/8/layout/orgChart1#1"/>
    <dgm:cxn modelId="{C4AD0A83-2E3B-4A35-A888-EBDD0576FB5F}" type="presParOf" srcId="{A06D7487-E11D-49B0-BE9E-0D08834C6C16}" destId="{63964139-2F6F-43C1-9B97-DADEC130BDC8}" srcOrd="0" destOrd="0" presId="urn:microsoft.com/office/officeart/2005/8/layout/orgChart1#1"/>
    <dgm:cxn modelId="{0FA3D5CC-4F7C-4FDB-A891-EFDF474848C6}" type="presParOf" srcId="{A06D7487-E11D-49B0-BE9E-0D08834C6C16}" destId="{0083272E-CEE0-4B83-B73C-17558B475F17}" srcOrd="1" destOrd="0" presId="urn:microsoft.com/office/officeart/2005/8/layout/orgChart1#1"/>
    <dgm:cxn modelId="{811F7747-D75A-4EBD-A193-B46CA5A02846}" type="presParOf" srcId="{E95EDDEB-F481-4BC1-9495-1D362EA32A3C}" destId="{0DCD63A1-C0D3-4D7F-A299-50FCA0B583F0}" srcOrd="1" destOrd="0" presId="urn:microsoft.com/office/officeart/2005/8/layout/orgChart1#1"/>
    <dgm:cxn modelId="{5994151D-B5E9-42C1-853F-3AD7E15F0AB9}" type="presParOf" srcId="{0DCD63A1-C0D3-4D7F-A299-50FCA0B583F0}" destId="{9549922E-E5EA-4686-A9DD-E8A9F36AE526}" srcOrd="0" destOrd="0" presId="urn:microsoft.com/office/officeart/2005/8/layout/orgChart1#1"/>
    <dgm:cxn modelId="{97001420-0FA7-441A-8F3E-45BF2C40537D}" type="presParOf" srcId="{0DCD63A1-C0D3-4D7F-A299-50FCA0B583F0}" destId="{515AAC3B-FDCE-4492-808D-CD9576E32BBD}" srcOrd="1" destOrd="0" presId="urn:microsoft.com/office/officeart/2005/8/layout/orgChart1#1"/>
    <dgm:cxn modelId="{87356C56-D7F9-46B9-ACB3-EB5170904D8A}" type="presParOf" srcId="{515AAC3B-FDCE-4492-808D-CD9576E32BBD}" destId="{10A6D081-63DF-4FFA-ACD5-E30B6A554B72}" srcOrd="0" destOrd="0" presId="urn:microsoft.com/office/officeart/2005/8/layout/orgChart1#1"/>
    <dgm:cxn modelId="{CC735545-8908-49BB-B72F-E89B0B67E331}" type="presParOf" srcId="{10A6D081-63DF-4FFA-ACD5-E30B6A554B72}" destId="{BE0D9C4B-2F81-451E-8CC7-DFDDDB1183A3}" srcOrd="0" destOrd="0" presId="urn:microsoft.com/office/officeart/2005/8/layout/orgChart1#1"/>
    <dgm:cxn modelId="{029B95C2-3521-434E-9CCD-D98E330F4CEB}" type="presParOf" srcId="{10A6D081-63DF-4FFA-ACD5-E30B6A554B72}" destId="{DD35261D-F2E9-4679-BB83-22A4E19E13CC}" srcOrd="1" destOrd="0" presId="urn:microsoft.com/office/officeart/2005/8/layout/orgChart1#1"/>
    <dgm:cxn modelId="{46D8DA14-3337-42DC-8373-C2716BCB6D24}" type="presParOf" srcId="{515AAC3B-FDCE-4492-808D-CD9576E32BBD}" destId="{C2E1D8F5-C172-486C-BF0D-BD42650AF769}" srcOrd="1" destOrd="0" presId="urn:microsoft.com/office/officeart/2005/8/layout/orgChart1#1"/>
    <dgm:cxn modelId="{3DEB2D46-E04A-4C36-BAC8-F8068DF83837}" type="presParOf" srcId="{515AAC3B-FDCE-4492-808D-CD9576E32BBD}" destId="{818F2428-FD25-4098-934B-279DC03B66DD}" srcOrd="2" destOrd="0" presId="urn:microsoft.com/office/officeart/2005/8/layout/orgChart1#1"/>
    <dgm:cxn modelId="{5B0CAE80-E5D7-4278-9B17-5C9DC442BF3A}" type="presParOf" srcId="{0DCD63A1-C0D3-4D7F-A299-50FCA0B583F0}" destId="{800B54E9-BEB8-4CDE-941B-C3F10CE1E336}" srcOrd="2" destOrd="0" presId="urn:microsoft.com/office/officeart/2005/8/layout/orgChart1#1"/>
    <dgm:cxn modelId="{84F1D510-4974-41FE-B956-5F11F378298F}" type="presParOf" srcId="{0DCD63A1-C0D3-4D7F-A299-50FCA0B583F0}" destId="{50B10173-ABF0-40FC-8F17-DE49A4105D4D}" srcOrd="3" destOrd="0" presId="urn:microsoft.com/office/officeart/2005/8/layout/orgChart1#1"/>
    <dgm:cxn modelId="{1ABC82E5-A7E8-477E-B5B8-30A789AEA33D}" type="presParOf" srcId="{50B10173-ABF0-40FC-8F17-DE49A4105D4D}" destId="{540EEDA0-DD96-4BBB-B70B-D4020F7F42A7}" srcOrd="0" destOrd="0" presId="urn:microsoft.com/office/officeart/2005/8/layout/orgChart1#1"/>
    <dgm:cxn modelId="{8B73C4A0-8D32-4157-A4EB-9434FE237F00}" type="presParOf" srcId="{540EEDA0-DD96-4BBB-B70B-D4020F7F42A7}" destId="{058984CE-6956-4C5A-84C2-AED079D4C5C1}" srcOrd="0" destOrd="0" presId="urn:microsoft.com/office/officeart/2005/8/layout/orgChart1#1"/>
    <dgm:cxn modelId="{F355027A-EAF9-44F0-B4A6-B520B6B4F6C2}" type="presParOf" srcId="{540EEDA0-DD96-4BBB-B70B-D4020F7F42A7}" destId="{D8829053-E092-4124-85F3-4685BBBE4C15}" srcOrd="1" destOrd="0" presId="urn:microsoft.com/office/officeart/2005/8/layout/orgChart1#1"/>
    <dgm:cxn modelId="{6F2032E7-023E-4296-925B-E1BB7179F269}" type="presParOf" srcId="{50B10173-ABF0-40FC-8F17-DE49A4105D4D}" destId="{EC30F7F5-CCE0-46CA-B571-30536E290132}" srcOrd="1" destOrd="0" presId="urn:microsoft.com/office/officeart/2005/8/layout/orgChart1#1"/>
    <dgm:cxn modelId="{C5D97F14-DE94-435B-93EB-35F6AF8D2C55}" type="presParOf" srcId="{50B10173-ABF0-40FC-8F17-DE49A4105D4D}" destId="{AE6A7036-3F64-4FB1-AA5B-42AA5ABCC8DB}" srcOrd="2" destOrd="0" presId="urn:microsoft.com/office/officeart/2005/8/layout/orgChart1#1"/>
    <dgm:cxn modelId="{734C4BC4-5895-4ECB-91DA-A4B97D634757}" type="presParOf" srcId="{0DCD63A1-C0D3-4D7F-A299-50FCA0B583F0}" destId="{CF3C045A-7FEE-4C33-97E7-B856DCA070B1}" srcOrd="4" destOrd="0" presId="urn:microsoft.com/office/officeart/2005/8/layout/orgChart1#1"/>
    <dgm:cxn modelId="{1E322B6B-2E9C-4776-BCC4-EE29C13DEA80}" type="presParOf" srcId="{0DCD63A1-C0D3-4D7F-A299-50FCA0B583F0}" destId="{5B16E170-4DCD-441E-B80E-9D5E07629A10}" srcOrd="5" destOrd="0" presId="urn:microsoft.com/office/officeart/2005/8/layout/orgChart1#1"/>
    <dgm:cxn modelId="{CE709B15-6D9E-42AD-BD55-490E7C54CD49}" type="presParOf" srcId="{5B16E170-4DCD-441E-B80E-9D5E07629A10}" destId="{8D83BF46-7375-4416-A705-D0595FBAFA37}" srcOrd="0" destOrd="0" presId="urn:microsoft.com/office/officeart/2005/8/layout/orgChart1#1"/>
    <dgm:cxn modelId="{45BB5236-3466-4CAC-9438-49683DCB10D3}" type="presParOf" srcId="{8D83BF46-7375-4416-A705-D0595FBAFA37}" destId="{3F5E6E85-3E71-45AA-AC3C-2CB40896CA49}" srcOrd="0" destOrd="0" presId="urn:microsoft.com/office/officeart/2005/8/layout/orgChart1#1"/>
    <dgm:cxn modelId="{C716E259-3BAE-490B-832F-C11FF323D06D}" type="presParOf" srcId="{8D83BF46-7375-4416-A705-D0595FBAFA37}" destId="{913275CD-74F8-4E0C-BF1B-6293F5AE214F}" srcOrd="1" destOrd="0" presId="urn:microsoft.com/office/officeart/2005/8/layout/orgChart1#1"/>
    <dgm:cxn modelId="{37E6FF1E-2C04-456F-AA7E-14A88E2765E0}" type="presParOf" srcId="{5B16E170-4DCD-441E-B80E-9D5E07629A10}" destId="{F3F37F63-CD0A-467C-B6C6-979BAC8A4580}" srcOrd="1" destOrd="0" presId="urn:microsoft.com/office/officeart/2005/8/layout/orgChart1#1"/>
    <dgm:cxn modelId="{2A6BCC6B-6964-44E2-9B85-132A8B5EFB02}" type="presParOf" srcId="{5B16E170-4DCD-441E-B80E-9D5E07629A10}" destId="{55A06198-F2B5-4B06-A162-720454AF3273}" srcOrd="2" destOrd="0" presId="urn:microsoft.com/office/officeart/2005/8/layout/orgChart1#1"/>
    <dgm:cxn modelId="{B7CAEB0A-5D51-4FD1-BCED-5C5E87FCAF5E}" type="presParOf" srcId="{E95EDDEB-F481-4BC1-9495-1D362EA32A3C}" destId="{F518E9A4-2DE1-4B1F-BB98-13771585AA8E}" srcOrd="2" destOrd="0" presId="urn:microsoft.com/office/officeart/2005/8/layout/orgChart1#1"/>
    <dgm:cxn modelId="{0697BC94-562B-426E-BB96-195C7CA4329A}" type="presParOf" srcId="{C7299A12-4E7D-426F-8514-62C006226321}" destId="{6CC66106-481E-4D2D-A87F-4FCB7609C514}" srcOrd="6" destOrd="0" presId="urn:microsoft.com/office/officeart/2005/8/layout/orgChart1#1"/>
    <dgm:cxn modelId="{31DC77FC-1253-4B47-9A38-86AB1A2D3FB2}" type="presParOf" srcId="{C7299A12-4E7D-426F-8514-62C006226321}" destId="{3D5DDBCE-46DF-4492-819A-8CC0300572C5}" srcOrd="7" destOrd="0" presId="urn:microsoft.com/office/officeart/2005/8/layout/orgChart1#1"/>
    <dgm:cxn modelId="{23557A09-5935-42C5-AAEC-F735CEDCC38F}" type="presParOf" srcId="{3D5DDBCE-46DF-4492-819A-8CC0300572C5}" destId="{0AA346DE-B27D-4892-BDA9-2C95AA4E0428}" srcOrd="0" destOrd="0" presId="urn:microsoft.com/office/officeart/2005/8/layout/orgChart1#1"/>
    <dgm:cxn modelId="{F6092F74-F2A1-4F15-8186-29B52973B8CD}" type="presParOf" srcId="{0AA346DE-B27D-4892-BDA9-2C95AA4E0428}" destId="{B386DE01-4108-47F6-8118-21FE0D24030F}" srcOrd="0" destOrd="0" presId="urn:microsoft.com/office/officeart/2005/8/layout/orgChart1#1"/>
    <dgm:cxn modelId="{8CB12F2A-7583-48CF-9F71-7CC33FADD02B}" type="presParOf" srcId="{0AA346DE-B27D-4892-BDA9-2C95AA4E0428}" destId="{C358393D-6774-47B8-9DBA-9B6CFFEFD6B4}" srcOrd="1" destOrd="0" presId="urn:microsoft.com/office/officeart/2005/8/layout/orgChart1#1"/>
    <dgm:cxn modelId="{FE7389DC-5B78-495B-B364-7487372C1D53}" type="presParOf" srcId="{3D5DDBCE-46DF-4492-819A-8CC0300572C5}" destId="{5807649D-128F-4556-9FB3-36A904D2A439}" srcOrd="1" destOrd="0" presId="urn:microsoft.com/office/officeart/2005/8/layout/orgChart1#1"/>
    <dgm:cxn modelId="{3E75085A-ABBC-4FBB-9076-E7EEDCF05744}" type="presParOf" srcId="{3D5DDBCE-46DF-4492-819A-8CC0300572C5}" destId="{8565CC7F-01CD-4F5F-A73C-1C4ECD81C11A}" srcOrd="2" destOrd="0" presId="urn:microsoft.com/office/officeart/2005/8/layout/orgChart1#1"/>
    <dgm:cxn modelId="{199A26C7-57ED-413E-AC09-4B787E6628E6}" type="presParOf" srcId="{566DCF62-28D1-460F-9653-8627A42BAEB6}" destId="{354D8E7B-F313-4A47-84EB-09490AE7F909}" srcOrd="2" destOrd="0" presId="urn:microsoft.com/office/officeart/2005/8/layout/orgChart1#1"/>
    <dgm:cxn modelId="{2FCBBA8E-A4D8-4967-8F92-6D6837D9BD78}" type="presParOf" srcId="{FA37AA5D-87C2-47F6-9B72-B753C073E744}" destId="{2B9D6849-F1BC-4950-A541-87E997F45FD7}" srcOrd="2" destOrd="0" presId="urn:microsoft.com/office/officeart/2005/8/layout/orgChart1#1"/>
    <dgm:cxn modelId="{C167B50C-39DB-4523-87CE-2015BAC56F71}" type="presParOf" srcId="{FA37AA5D-87C2-47F6-9B72-B753C073E744}" destId="{AACCC95E-8193-4FB2-9F9F-5FEE7E9045C6}" srcOrd="3" destOrd="0" presId="urn:microsoft.com/office/officeart/2005/8/layout/orgChart1#1"/>
    <dgm:cxn modelId="{0CC8AD1B-AE53-4339-9B42-DC9A1B9994F7}" type="presParOf" srcId="{AACCC95E-8193-4FB2-9F9F-5FEE7E9045C6}" destId="{951DCDB4-CDE4-4E0A-97C6-5F65A4A1C935}" srcOrd="0" destOrd="0" presId="urn:microsoft.com/office/officeart/2005/8/layout/orgChart1#1"/>
    <dgm:cxn modelId="{95F22F96-2639-4969-B3C7-DF2B0119CC1F}" type="presParOf" srcId="{951DCDB4-CDE4-4E0A-97C6-5F65A4A1C935}" destId="{8B83EB32-9648-469B-BCFC-256E882554CA}" srcOrd="0" destOrd="0" presId="urn:microsoft.com/office/officeart/2005/8/layout/orgChart1#1"/>
    <dgm:cxn modelId="{CDBD1934-CE64-4AE5-B192-8716403B83B5}" type="presParOf" srcId="{951DCDB4-CDE4-4E0A-97C6-5F65A4A1C935}" destId="{07FD6FB2-31C0-474A-A334-740F830E21AA}" srcOrd="1" destOrd="0" presId="urn:microsoft.com/office/officeart/2005/8/layout/orgChart1#1"/>
    <dgm:cxn modelId="{0283E3A9-17B3-4F46-807E-BC7117D5C65D}" type="presParOf" srcId="{AACCC95E-8193-4FB2-9F9F-5FEE7E9045C6}" destId="{B9AEEA80-AFCB-4344-9A1B-5CA16E243394}" srcOrd="1" destOrd="0" presId="urn:microsoft.com/office/officeart/2005/8/layout/orgChart1#1"/>
    <dgm:cxn modelId="{67FE284C-6D44-4F6C-A00C-16DF17E56131}" type="presParOf" srcId="{B9AEEA80-AFCB-4344-9A1B-5CA16E243394}" destId="{2F36C689-CB16-4E7A-96D3-E99AFD517CB5}" srcOrd="0" destOrd="0" presId="urn:microsoft.com/office/officeart/2005/8/layout/orgChart1#1"/>
    <dgm:cxn modelId="{A2530EC2-B221-4747-813D-BECD99BB6346}" type="presParOf" srcId="{B9AEEA80-AFCB-4344-9A1B-5CA16E243394}" destId="{42386BC5-328B-4492-BF1B-F544B9A0F1FF}" srcOrd="1" destOrd="0" presId="urn:microsoft.com/office/officeart/2005/8/layout/orgChart1#1"/>
    <dgm:cxn modelId="{6CCBFF18-A84D-4989-AF18-B3CCE2FC8118}" type="presParOf" srcId="{42386BC5-328B-4492-BF1B-F544B9A0F1FF}" destId="{D56F3C5B-E46D-4714-B18E-F9E3A3902FC4}" srcOrd="0" destOrd="0" presId="urn:microsoft.com/office/officeart/2005/8/layout/orgChart1#1"/>
    <dgm:cxn modelId="{2EB7C6AE-76D3-47F2-B490-F5F1824C5F22}" type="presParOf" srcId="{D56F3C5B-E46D-4714-B18E-F9E3A3902FC4}" destId="{43A1C6C1-5740-411B-AACD-D1FD590BE65E}" srcOrd="0" destOrd="0" presId="urn:microsoft.com/office/officeart/2005/8/layout/orgChart1#1"/>
    <dgm:cxn modelId="{EC0C8BAB-1DFC-4F33-B096-564FEB780259}" type="presParOf" srcId="{D56F3C5B-E46D-4714-B18E-F9E3A3902FC4}" destId="{70D179CF-E504-4E29-84FF-462A69C0A81A}" srcOrd="1" destOrd="0" presId="urn:microsoft.com/office/officeart/2005/8/layout/orgChart1#1"/>
    <dgm:cxn modelId="{A3E2A017-080F-4313-9C72-8F01413EA674}" type="presParOf" srcId="{42386BC5-328B-4492-BF1B-F544B9A0F1FF}" destId="{45D296A7-8345-4D24-8334-59B07F09E0B8}" srcOrd="1" destOrd="0" presId="urn:microsoft.com/office/officeart/2005/8/layout/orgChart1#1"/>
    <dgm:cxn modelId="{67219644-5478-49D7-9E3E-87D5ED14B144}" type="presParOf" srcId="{42386BC5-328B-4492-BF1B-F544B9A0F1FF}" destId="{8D2E1D70-C863-40E3-A7AF-40DD8BC2A3C6}" srcOrd="2" destOrd="0" presId="urn:microsoft.com/office/officeart/2005/8/layout/orgChart1#1"/>
    <dgm:cxn modelId="{66FE8F69-3CEB-4A70-A042-ACA28C50BB9C}" type="presParOf" srcId="{B9AEEA80-AFCB-4344-9A1B-5CA16E243394}" destId="{BDA26251-48B2-40F6-AFDE-DEBB4CDD03E1}" srcOrd="2" destOrd="0" presId="urn:microsoft.com/office/officeart/2005/8/layout/orgChart1#1"/>
    <dgm:cxn modelId="{A5114C4F-0E1E-4EBE-940D-23A1ADD9DA37}" type="presParOf" srcId="{B9AEEA80-AFCB-4344-9A1B-5CA16E243394}" destId="{D9E9FF2E-977C-482C-AEE9-EC6F34578D99}" srcOrd="3" destOrd="0" presId="urn:microsoft.com/office/officeart/2005/8/layout/orgChart1#1"/>
    <dgm:cxn modelId="{39765823-7173-4E4C-9178-9A5881DDB506}" type="presParOf" srcId="{D9E9FF2E-977C-482C-AEE9-EC6F34578D99}" destId="{0A762CE1-85C1-4113-9A27-60D5F670E566}" srcOrd="0" destOrd="0" presId="urn:microsoft.com/office/officeart/2005/8/layout/orgChart1#1"/>
    <dgm:cxn modelId="{84ABEAA1-6F34-45A1-A752-980E5C44B8EF}" type="presParOf" srcId="{0A762CE1-85C1-4113-9A27-60D5F670E566}" destId="{33569082-5F6F-4758-9DE9-148B62A535E0}" srcOrd="0" destOrd="0" presId="urn:microsoft.com/office/officeart/2005/8/layout/orgChart1#1"/>
    <dgm:cxn modelId="{8DB12FE9-6CF5-44FF-A1AD-D86A6336F3B9}" type="presParOf" srcId="{0A762CE1-85C1-4113-9A27-60D5F670E566}" destId="{AE069AA2-5941-43F4-A3AA-1D01B59C39FA}" srcOrd="1" destOrd="0" presId="urn:microsoft.com/office/officeart/2005/8/layout/orgChart1#1"/>
    <dgm:cxn modelId="{116172A9-4953-49F6-BBCC-2DD17E1151FA}" type="presParOf" srcId="{D9E9FF2E-977C-482C-AEE9-EC6F34578D99}" destId="{12DE42BB-A65F-474F-8E87-1E419705C0CB}" srcOrd="1" destOrd="0" presId="urn:microsoft.com/office/officeart/2005/8/layout/orgChart1#1"/>
    <dgm:cxn modelId="{C2F2FECF-F74A-4DD0-96D5-B50B72426798}" type="presParOf" srcId="{12DE42BB-A65F-474F-8E87-1E419705C0CB}" destId="{7C56DB18-E8BF-438D-8E1C-0F4985A4E9AC}" srcOrd="0" destOrd="0" presId="urn:microsoft.com/office/officeart/2005/8/layout/orgChart1#1"/>
    <dgm:cxn modelId="{A3407072-48BD-40C6-8E17-B048CECAC853}" type="presParOf" srcId="{12DE42BB-A65F-474F-8E87-1E419705C0CB}" destId="{4C15ACF9-159E-439E-97FF-700F156BA602}" srcOrd="1" destOrd="0" presId="urn:microsoft.com/office/officeart/2005/8/layout/orgChart1#1"/>
    <dgm:cxn modelId="{4ECE9DE5-08A2-4316-950A-10B05769CAD3}" type="presParOf" srcId="{4C15ACF9-159E-439E-97FF-700F156BA602}" destId="{82E39889-A54D-451B-B59F-72F8D2D6B500}" srcOrd="0" destOrd="0" presId="urn:microsoft.com/office/officeart/2005/8/layout/orgChart1#1"/>
    <dgm:cxn modelId="{5C8EBD54-112B-493B-8E2A-4C4FA4903712}" type="presParOf" srcId="{82E39889-A54D-451B-B59F-72F8D2D6B500}" destId="{B827FF97-14B7-496D-AE0D-6F078B42B73F}" srcOrd="0" destOrd="0" presId="urn:microsoft.com/office/officeart/2005/8/layout/orgChart1#1"/>
    <dgm:cxn modelId="{B8B21F46-64D9-4C73-9FC3-2BB7A8DA8EE4}" type="presParOf" srcId="{82E39889-A54D-451B-B59F-72F8D2D6B500}" destId="{93A3BA70-E811-4A41-BED1-3B341441E860}" srcOrd="1" destOrd="0" presId="urn:microsoft.com/office/officeart/2005/8/layout/orgChart1#1"/>
    <dgm:cxn modelId="{877AB0BC-7199-4C19-9D36-BA61DAFE1443}" type="presParOf" srcId="{4C15ACF9-159E-439E-97FF-700F156BA602}" destId="{FA7B019A-4C95-4574-9C26-9F7817F17119}" srcOrd="1" destOrd="0" presId="urn:microsoft.com/office/officeart/2005/8/layout/orgChart1#1"/>
    <dgm:cxn modelId="{45AE0083-507A-4EE7-96A0-2DE086651763}" type="presParOf" srcId="{4C15ACF9-159E-439E-97FF-700F156BA602}" destId="{563CB122-98A0-4132-ACCB-98657F9C5C04}" srcOrd="2" destOrd="0" presId="urn:microsoft.com/office/officeart/2005/8/layout/orgChart1#1"/>
    <dgm:cxn modelId="{B278AA64-2639-4D7D-A47D-747D31DAA7DF}" type="presParOf" srcId="{12DE42BB-A65F-474F-8E87-1E419705C0CB}" destId="{B4BF9052-72D7-4E16-9398-0FCB17FAE7C9}" srcOrd="2" destOrd="0" presId="urn:microsoft.com/office/officeart/2005/8/layout/orgChart1#1"/>
    <dgm:cxn modelId="{E482AB73-DE20-4820-9A8F-0434E2AD9A38}" type="presParOf" srcId="{12DE42BB-A65F-474F-8E87-1E419705C0CB}" destId="{D10AEE94-7C69-44A9-8679-8B6B51BE1D8A}" srcOrd="3" destOrd="0" presId="urn:microsoft.com/office/officeart/2005/8/layout/orgChart1#1"/>
    <dgm:cxn modelId="{7A919CCC-5BB6-4677-BDA3-DD7FEF0F1F8E}" type="presParOf" srcId="{D10AEE94-7C69-44A9-8679-8B6B51BE1D8A}" destId="{EB103E2A-EBB0-40A7-B90F-F411BF90D960}" srcOrd="0" destOrd="0" presId="urn:microsoft.com/office/officeart/2005/8/layout/orgChart1#1"/>
    <dgm:cxn modelId="{019FAB05-82AE-4038-B3D0-3E74CCDC1BFB}" type="presParOf" srcId="{EB103E2A-EBB0-40A7-B90F-F411BF90D960}" destId="{2D044454-EBEF-4EFD-A655-9CB50EF1E455}" srcOrd="0" destOrd="0" presId="urn:microsoft.com/office/officeart/2005/8/layout/orgChart1#1"/>
    <dgm:cxn modelId="{D4C0FD43-8E47-4C83-8C25-0C07CA760DC5}" type="presParOf" srcId="{EB103E2A-EBB0-40A7-B90F-F411BF90D960}" destId="{8A811D19-9E6D-4C5A-80F9-2DA1745CD4D5}" srcOrd="1" destOrd="0" presId="urn:microsoft.com/office/officeart/2005/8/layout/orgChart1#1"/>
    <dgm:cxn modelId="{78B5EEFD-4038-4C2C-A2EB-796AB9F5DED2}" type="presParOf" srcId="{D10AEE94-7C69-44A9-8679-8B6B51BE1D8A}" destId="{281F812E-071E-4E76-8EF3-8357F9CC68B8}" srcOrd="1" destOrd="0" presId="urn:microsoft.com/office/officeart/2005/8/layout/orgChart1#1"/>
    <dgm:cxn modelId="{6C3B216E-5310-4DA4-9732-CD73A1C38E89}" type="presParOf" srcId="{D10AEE94-7C69-44A9-8679-8B6B51BE1D8A}" destId="{828F9893-B533-4083-ABA9-22DB3D9A9DC5}" srcOrd="2" destOrd="0" presId="urn:microsoft.com/office/officeart/2005/8/layout/orgChart1#1"/>
    <dgm:cxn modelId="{40E2A8B0-A9F8-4A9A-BB38-C330AEA6EE9C}" type="presParOf" srcId="{D9E9FF2E-977C-482C-AEE9-EC6F34578D99}" destId="{E62FA59C-AA7D-4EDC-953C-5D7FDC4D8CD6}" srcOrd="2" destOrd="0" presId="urn:microsoft.com/office/officeart/2005/8/layout/orgChart1#1"/>
    <dgm:cxn modelId="{FE55E94F-3F7A-4240-BFF0-9B116A51DC9C}" type="presParOf" srcId="{AACCC95E-8193-4FB2-9F9F-5FEE7E9045C6}" destId="{F78EEEF5-97C4-40A5-A3C0-673CD1508EA1}" srcOrd="2" destOrd="0" presId="urn:microsoft.com/office/officeart/2005/8/layout/orgChart1#1"/>
    <dgm:cxn modelId="{52AB99D2-0997-44FE-89E8-E8CCC287FE4B}" type="presParOf" srcId="{FA37AA5D-87C2-47F6-9B72-B753C073E744}" destId="{F841BB7F-A11A-41CE-9564-CB918A23C745}" srcOrd="4" destOrd="0" presId="urn:microsoft.com/office/officeart/2005/8/layout/orgChart1#1"/>
    <dgm:cxn modelId="{3D6F6C17-E9FF-4D4A-BEE3-61F258F0FD92}" type="presParOf" srcId="{FA37AA5D-87C2-47F6-9B72-B753C073E744}" destId="{D38C94E0-BE5F-4292-916B-99CC2F2F115D}" srcOrd="5" destOrd="0" presId="urn:microsoft.com/office/officeart/2005/8/layout/orgChart1#1"/>
    <dgm:cxn modelId="{ACFFAB87-3C42-48C5-A7CD-48E3D81EFE9A}" type="presParOf" srcId="{D38C94E0-BE5F-4292-916B-99CC2F2F115D}" destId="{7C37F0EC-8A1C-4479-AA32-49306B892B8E}" srcOrd="0" destOrd="0" presId="urn:microsoft.com/office/officeart/2005/8/layout/orgChart1#1"/>
    <dgm:cxn modelId="{35A8FD81-8DFF-430F-A001-70CA8874EA85}" type="presParOf" srcId="{7C37F0EC-8A1C-4479-AA32-49306B892B8E}" destId="{F20B4E62-ABA2-4E95-9594-B76F4D518AF2}" srcOrd="0" destOrd="0" presId="urn:microsoft.com/office/officeart/2005/8/layout/orgChart1#1"/>
    <dgm:cxn modelId="{80941CA8-B8CD-49DB-848D-668EE3F2ED61}" type="presParOf" srcId="{7C37F0EC-8A1C-4479-AA32-49306B892B8E}" destId="{6D48857B-3240-4B3B-85F0-5D7D0AF3B729}" srcOrd="1" destOrd="0" presId="urn:microsoft.com/office/officeart/2005/8/layout/orgChart1#1"/>
    <dgm:cxn modelId="{F5D60D2A-581E-4F7C-9F21-1D9C95DE5E8F}" type="presParOf" srcId="{D38C94E0-BE5F-4292-916B-99CC2F2F115D}" destId="{355EBC8F-DDAC-465E-A3C7-EA3E21DFB26B}" srcOrd="1" destOrd="0" presId="urn:microsoft.com/office/officeart/2005/8/layout/orgChart1#1"/>
    <dgm:cxn modelId="{5AFC9CD2-51E9-4ABC-B1DA-C6E0EBE4757F}" type="presParOf" srcId="{355EBC8F-DDAC-465E-A3C7-EA3E21DFB26B}" destId="{4EBCA233-26E1-4DD1-80A3-E7BAAA7A54EF}" srcOrd="0" destOrd="0" presId="urn:microsoft.com/office/officeart/2005/8/layout/orgChart1#1"/>
    <dgm:cxn modelId="{B5D42E29-CD3F-4378-9FAC-8599696FE5AA}" type="presParOf" srcId="{355EBC8F-DDAC-465E-A3C7-EA3E21DFB26B}" destId="{CF2106D4-63FC-49C5-BB86-6DBA6F61ADDD}" srcOrd="1" destOrd="0" presId="urn:microsoft.com/office/officeart/2005/8/layout/orgChart1#1"/>
    <dgm:cxn modelId="{8F02E119-5192-4817-AF44-7EDBF9A77B19}" type="presParOf" srcId="{CF2106D4-63FC-49C5-BB86-6DBA6F61ADDD}" destId="{165A3B6C-B13A-406A-A66B-D6B7D0F9E834}" srcOrd="0" destOrd="0" presId="urn:microsoft.com/office/officeart/2005/8/layout/orgChart1#1"/>
    <dgm:cxn modelId="{602CAE61-A6B3-48C4-8CE0-CAB26C4FBDF5}" type="presParOf" srcId="{165A3B6C-B13A-406A-A66B-D6B7D0F9E834}" destId="{C23A5F00-994A-4EE8-98E3-1E9AA7AB1B75}" srcOrd="0" destOrd="0" presId="urn:microsoft.com/office/officeart/2005/8/layout/orgChart1#1"/>
    <dgm:cxn modelId="{10466C71-2F00-474A-9216-9E2F966FD7B2}" type="presParOf" srcId="{165A3B6C-B13A-406A-A66B-D6B7D0F9E834}" destId="{F7B09D27-7B67-489A-9A82-0EF5AC0DA041}" srcOrd="1" destOrd="0" presId="urn:microsoft.com/office/officeart/2005/8/layout/orgChart1#1"/>
    <dgm:cxn modelId="{34815398-7137-4FCB-9B85-F7D175265CBC}" type="presParOf" srcId="{CF2106D4-63FC-49C5-BB86-6DBA6F61ADDD}" destId="{01FF6FF7-FB2E-461F-A92C-96528A68D8B9}" srcOrd="1" destOrd="0" presId="urn:microsoft.com/office/officeart/2005/8/layout/orgChart1#1"/>
    <dgm:cxn modelId="{4B0B3AA6-30C1-4A34-9158-6B1FA8F4432F}" type="presParOf" srcId="{CF2106D4-63FC-49C5-BB86-6DBA6F61ADDD}" destId="{B2A34A47-C023-4BCD-A1BD-ED5E36959995}" srcOrd="2" destOrd="0" presId="urn:microsoft.com/office/officeart/2005/8/layout/orgChart1#1"/>
    <dgm:cxn modelId="{F6860479-F851-4E64-B1F8-557DFF49BB55}" type="presParOf" srcId="{355EBC8F-DDAC-465E-A3C7-EA3E21DFB26B}" destId="{9FEA6EFA-C196-4C9A-9745-AD58458E5CF9}" srcOrd="2" destOrd="0" presId="urn:microsoft.com/office/officeart/2005/8/layout/orgChart1#1"/>
    <dgm:cxn modelId="{237AE7A7-B23A-4022-9242-E86C9BAB9F74}" type="presParOf" srcId="{355EBC8F-DDAC-465E-A3C7-EA3E21DFB26B}" destId="{4E4F7A79-DD00-44C4-80A2-715A517045F0}" srcOrd="3" destOrd="0" presId="urn:microsoft.com/office/officeart/2005/8/layout/orgChart1#1"/>
    <dgm:cxn modelId="{BBB0BE7D-65D6-4A90-BE59-FEE969AEEEBD}" type="presParOf" srcId="{4E4F7A79-DD00-44C4-80A2-715A517045F0}" destId="{BB7B3807-1909-4ECE-82FE-2AB520EFC281}" srcOrd="0" destOrd="0" presId="urn:microsoft.com/office/officeart/2005/8/layout/orgChart1#1"/>
    <dgm:cxn modelId="{134C2647-A9D0-4A3E-8FD1-9103C19FC785}" type="presParOf" srcId="{BB7B3807-1909-4ECE-82FE-2AB520EFC281}" destId="{EE04F830-BAAE-44DE-BD29-546863824FC5}" srcOrd="0" destOrd="0" presId="urn:microsoft.com/office/officeart/2005/8/layout/orgChart1#1"/>
    <dgm:cxn modelId="{D317FC3D-1985-4C30-A04E-91F4709E91E0}" type="presParOf" srcId="{BB7B3807-1909-4ECE-82FE-2AB520EFC281}" destId="{8FF92C65-82A3-41D6-B4DE-7C92AEA175B9}" srcOrd="1" destOrd="0" presId="urn:microsoft.com/office/officeart/2005/8/layout/orgChart1#1"/>
    <dgm:cxn modelId="{84605825-3025-4423-870F-85060D9AFB71}" type="presParOf" srcId="{4E4F7A79-DD00-44C4-80A2-715A517045F0}" destId="{3B4B0EA0-11DA-4F89-A812-9DAE6B40DA7A}" srcOrd="1" destOrd="0" presId="urn:microsoft.com/office/officeart/2005/8/layout/orgChart1#1"/>
    <dgm:cxn modelId="{07B75460-9F11-44D9-8CFE-78437B3849CE}" type="presParOf" srcId="{4E4F7A79-DD00-44C4-80A2-715A517045F0}" destId="{F9BE13AA-5CD9-40A7-A9DE-C2268C146D28}" srcOrd="2" destOrd="0" presId="urn:microsoft.com/office/officeart/2005/8/layout/orgChart1#1"/>
    <dgm:cxn modelId="{C0C4C45C-70B8-4192-BF35-85274CC69F75}" type="presParOf" srcId="{355EBC8F-DDAC-465E-A3C7-EA3E21DFB26B}" destId="{8D30210E-E859-4C92-94DB-699294431E80}" srcOrd="4" destOrd="0" presId="urn:microsoft.com/office/officeart/2005/8/layout/orgChart1#1"/>
    <dgm:cxn modelId="{A9F236D7-2411-47ED-A68E-D389F24B4772}" type="presParOf" srcId="{355EBC8F-DDAC-465E-A3C7-EA3E21DFB26B}" destId="{8F622FAF-7FB8-4073-A37D-353DAA6C0A72}" srcOrd="5" destOrd="0" presId="urn:microsoft.com/office/officeart/2005/8/layout/orgChart1#1"/>
    <dgm:cxn modelId="{C143A267-95CC-4E3D-BEF7-BB1BDD451A8D}" type="presParOf" srcId="{8F622FAF-7FB8-4073-A37D-353DAA6C0A72}" destId="{69F2994B-C4EB-48EE-9144-54076535170F}" srcOrd="0" destOrd="0" presId="urn:microsoft.com/office/officeart/2005/8/layout/orgChart1#1"/>
    <dgm:cxn modelId="{72B5C305-4522-4A55-B70A-C7BDB01D4872}" type="presParOf" srcId="{69F2994B-C4EB-48EE-9144-54076535170F}" destId="{1F536C55-333E-4D2C-9C15-17812B63550E}" srcOrd="0" destOrd="0" presId="urn:microsoft.com/office/officeart/2005/8/layout/orgChart1#1"/>
    <dgm:cxn modelId="{A5B2BB44-962F-44D0-970D-CCC8D46042C2}" type="presParOf" srcId="{69F2994B-C4EB-48EE-9144-54076535170F}" destId="{4E78CC02-DB6A-42BF-8566-D113ADD40D6F}" srcOrd="1" destOrd="0" presId="urn:microsoft.com/office/officeart/2005/8/layout/orgChart1#1"/>
    <dgm:cxn modelId="{0CC19DB1-635F-4AA2-A678-82E6E5855843}" type="presParOf" srcId="{8F622FAF-7FB8-4073-A37D-353DAA6C0A72}" destId="{C4A1BCEF-2E86-45B0-BF75-2C906D907C27}" srcOrd="1" destOrd="0" presId="urn:microsoft.com/office/officeart/2005/8/layout/orgChart1#1"/>
    <dgm:cxn modelId="{FAC2B2CA-1B97-45FE-84D7-4A14C4662C14}" type="presParOf" srcId="{8F622FAF-7FB8-4073-A37D-353DAA6C0A72}" destId="{19F69DED-963A-4368-9170-17BF1AEEB81E}" srcOrd="2" destOrd="0" presId="urn:microsoft.com/office/officeart/2005/8/layout/orgChart1#1"/>
    <dgm:cxn modelId="{6F8F7E43-2A2E-4CBF-8782-53C4A8C7A831}" type="presParOf" srcId="{D38C94E0-BE5F-4292-916B-99CC2F2F115D}" destId="{C4BD86EB-BB58-435D-BECB-94E8BF7C8A51}" srcOrd="2" destOrd="0" presId="urn:microsoft.com/office/officeart/2005/8/layout/orgChart1#1"/>
    <dgm:cxn modelId="{75D5C89F-CB98-4812-94AB-B2360DB3A678}" type="presParOf" srcId="{D6C5C065-A308-417C-8ECC-04FC2BEC646C}" destId="{A7309641-2A58-41EA-9E42-56812CF298ED}" srcOrd="2" destOrd="0" presId="urn:microsoft.com/office/officeart/2005/8/layout/orgChart1#1"/>
    <dgm:cxn modelId="{CD13E3AB-EB09-47E5-B423-FD2E5E4B6E69}" type="presParOf" srcId="{9A0FF10C-81C7-47CD-A320-768F2009480B}" destId="{9E045A7C-3457-4B33-A9BB-7545D9CF296B}" srcOrd="2" destOrd="0" presId="urn:microsoft.com/office/officeart/2005/8/layout/orgChart1#1"/>
    <dgm:cxn modelId="{14F3C63D-7C70-458B-BBBA-56042E24338F}" type="presParOf" srcId="{9A0FF10C-81C7-47CD-A320-768F2009480B}" destId="{C6F584B9-7EA2-46D8-913B-8F508509ECAB}" srcOrd="3" destOrd="0" presId="urn:microsoft.com/office/officeart/2005/8/layout/orgChart1#1"/>
    <dgm:cxn modelId="{5F68E358-7285-416C-AA0D-C29229C87345}" type="presParOf" srcId="{C6F584B9-7EA2-46D8-913B-8F508509ECAB}" destId="{6CAD9CE6-86A1-4F7D-98A6-3AF53F55F9E3}" srcOrd="0" destOrd="0" presId="urn:microsoft.com/office/officeart/2005/8/layout/orgChart1#1"/>
    <dgm:cxn modelId="{D81D4F65-D73E-4932-A8BE-12DC2449A46C}" type="presParOf" srcId="{6CAD9CE6-86A1-4F7D-98A6-3AF53F55F9E3}" destId="{08A0D1D2-3A20-4D63-8E35-B7C8B6B16D48}" srcOrd="0" destOrd="0" presId="urn:microsoft.com/office/officeart/2005/8/layout/orgChart1#1"/>
    <dgm:cxn modelId="{8B4C9026-5467-4D11-B285-79EA7D68B8D3}" type="presParOf" srcId="{6CAD9CE6-86A1-4F7D-98A6-3AF53F55F9E3}" destId="{6238C53E-A961-488B-8FBD-6EC13507B069}" srcOrd="1" destOrd="0" presId="urn:microsoft.com/office/officeart/2005/8/layout/orgChart1#1"/>
    <dgm:cxn modelId="{599F6196-DE85-4AA4-9102-E7120186B180}" type="presParOf" srcId="{C6F584B9-7EA2-46D8-913B-8F508509ECAB}" destId="{A9C46FD3-3BE9-4E6E-BFF6-B0B42B13F857}" srcOrd="1" destOrd="0" presId="urn:microsoft.com/office/officeart/2005/8/layout/orgChart1#1"/>
    <dgm:cxn modelId="{B86754C0-4E1D-4B85-82CA-C4FFFE8C28DB}" type="presParOf" srcId="{A9C46FD3-3BE9-4E6E-BFF6-B0B42B13F857}" destId="{D4D8F50B-01A8-4530-9FBD-D000D63FB0EA}" srcOrd="0" destOrd="0" presId="urn:microsoft.com/office/officeart/2005/8/layout/orgChart1#1"/>
    <dgm:cxn modelId="{CC39E5F0-2928-40CE-AA86-18021F0DC61E}" type="presParOf" srcId="{A9C46FD3-3BE9-4E6E-BFF6-B0B42B13F857}" destId="{BE40BF79-54E4-43C3-B6FD-AAE30536B71E}" srcOrd="1" destOrd="0" presId="urn:microsoft.com/office/officeart/2005/8/layout/orgChart1#1"/>
    <dgm:cxn modelId="{C96A2DF0-6A6E-4DC3-8070-B1A0A9975C33}" type="presParOf" srcId="{BE40BF79-54E4-43C3-B6FD-AAE30536B71E}" destId="{3CEBAC95-489F-4E18-8E94-C57E03876DBE}" srcOrd="0" destOrd="0" presId="urn:microsoft.com/office/officeart/2005/8/layout/orgChart1#1"/>
    <dgm:cxn modelId="{D849E624-198C-471C-B6DB-9D448874FAAE}" type="presParOf" srcId="{3CEBAC95-489F-4E18-8E94-C57E03876DBE}" destId="{38929F49-26CF-49A5-A55D-B98494EA8F14}" srcOrd="0" destOrd="0" presId="urn:microsoft.com/office/officeart/2005/8/layout/orgChart1#1"/>
    <dgm:cxn modelId="{6EA06E00-CFB1-41C4-AA9B-A77A37177E6A}" type="presParOf" srcId="{3CEBAC95-489F-4E18-8E94-C57E03876DBE}" destId="{49359ED4-2C0A-4598-86F1-DCE0AC034E64}" srcOrd="1" destOrd="0" presId="urn:microsoft.com/office/officeart/2005/8/layout/orgChart1#1"/>
    <dgm:cxn modelId="{33CFADC1-B3B6-4235-A0F9-56452DFB486A}" type="presParOf" srcId="{BE40BF79-54E4-43C3-B6FD-AAE30536B71E}" destId="{A3C0E05F-E486-4E43-A2B9-398B8FBF812F}" srcOrd="1" destOrd="0" presId="urn:microsoft.com/office/officeart/2005/8/layout/orgChart1#1"/>
    <dgm:cxn modelId="{E9D4A9D2-C53C-4BA0-BDD6-2B73305FE4FE}" type="presParOf" srcId="{A3C0E05F-E486-4E43-A2B9-398B8FBF812F}" destId="{5B6D2C9F-0123-4519-BC19-83C13FC463C4}" srcOrd="0" destOrd="0" presId="urn:microsoft.com/office/officeart/2005/8/layout/orgChart1#1"/>
    <dgm:cxn modelId="{931DB285-9F62-4B52-91EF-C777224D3541}" type="presParOf" srcId="{A3C0E05F-E486-4E43-A2B9-398B8FBF812F}" destId="{926C0626-F28C-42A3-995E-EB6C1ECFE10D}" srcOrd="1" destOrd="0" presId="urn:microsoft.com/office/officeart/2005/8/layout/orgChart1#1"/>
    <dgm:cxn modelId="{0B41A135-9C7F-4CBA-A516-0F68C4BF114C}" type="presParOf" srcId="{926C0626-F28C-42A3-995E-EB6C1ECFE10D}" destId="{D3EFF78D-8829-4336-9EC7-E2BF6C25403F}" srcOrd="0" destOrd="0" presId="urn:microsoft.com/office/officeart/2005/8/layout/orgChart1#1"/>
    <dgm:cxn modelId="{99C05480-EE0C-4042-8B9E-FC240FEA7A59}" type="presParOf" srcId="{D3EFF78D-8829-4336-9EC7-E2BF6C25403F}" destId="{CFE6266C-716C-4F75-8521-67E34FC5F745}" srcOrd="0" destOrd="0" presId="urn:microsoft.com/office/officeart/2005/8/layout/orgChart1#1"/>
    <dgm:cxn modelId="{3B5C216E-D6F0-4226-BB82-70157D3528EB}" type="presParOf" srcId="{D3EFF78D-8829-4336-9EC7-E2BF6C25403F}" destId="{610956E3-6866-4989-A5D6-766C2B8C20FA}" srcOrd="1" destOrd="0" presId="urn:microsoft.com/office/officeart/2005/8/layout/orgChart1#1"/>
    <dgm:cxn modelId="{54690AC7-152B-44DB-BAFD-892AE4F82FA5}" type="presParOf" srcId="{926C0626-F28C-42A3-995E-EB6C1ECFE10D}" destId="{8ED5283A-5137-4519-87EB-1485BB43271F}" srcOrd="1" destOrd="0" presId="urn:microsoft.com/office/officeart/2005/8/layout/orgChart1#1"/>
    <dgm:cxn modelId="{1C787943-99BA-4FF8-A0D7-BBAC04DC997A}" type="presParOf" srcId="{8ED5283A-5137-4519-87EB-1485BB43271F}" destId="{9D77897B-6307-4184-9A94-2B9F0F310AE7}" srcOrd="0" destOrd="0" presId="urn:microsoft.com/office/officeart/2005/8/layout/orgChart1#1"/>
    <dgm:cxn modelId="{3F431AC2-E478-4CA0-B92A-339BA6095923}" type="presParOf" srcId="{8ED5283A-5137-4519-87EB-1485BB43271F}" destId="{C2D04EB0-7F91-45AF-A63D-DBE17E77433A}" srcOrd="1" destOrd="0" presId="urn:microsoft.com/office/officeart/2005/8/layout/orgChart1#1"/>
    <dgm:cxn modelId="{B27855BD-B17A-4AA6-A50A-E9057C316B75}" type="presParOf" srcId="{C2D04EB0-7F91-45AF-A63D-DBE17E77433A}" destId="{D3FA23B1-F1EF-4899-827D-0CC93CCCA29C}" srcOrd="0" destOrd="0" presId="urn:microsoft.com/office/officeart/2005/8/layout/orgChart1#1"/>
    <dgm:cxn modelId="{D860FBD9-D8AF-4201-AC8C-CEAF8DEE7902}" type="presParOf" srcId="{D3FA23B1-F1EF-4899-827D-0CC93CCCA29C}" destId="{D9945B3C-CB8E-4C19-85E0-7CACBF289D66}" srcOrd="0" destOrd="0" presId="urn:microsoft.com/office/officeart/2005/8/layout/orgChart1#1"/>
    <dgm:cxn modelId="{6FFE1F1A-F999-49B2-8944-C29AC050BF7F}" type="presParOf" srcId="{D3FA23B1-F1EF-4899-827D-0CC93CCCA29C}" destId="{DD710AEE-B452-400D-AE26-34203D2BF3B2}" srcOrd="1" destOrd="0" presId="urn:microsoft.com/office/officeart/2005/8/layout/orgChart1#1"/>
    <dgm:cxn modelId="{F8B0B6EB-7C58-4B2B-99B7-8C7ACD62ECB4}" type="presParOf" srcId="{C2D04EB0-7F91-45AF-A63D-DBE17E77433A}" destId="{66BD7342-A9D4-4D9D-A564-ABFF31CD8B94}" srcOrd="1" destOrd="0" presId="urn:microsoft.com/office/officeart/2005/8/layout/orgChart1#1"/>
    <dgm:cxn modelId="{2C55AEBB-B4D3-479E-BB88-2CB023DA0F7B}" type="presParOf" srcId="{C2D04EB0-7F91-45AF-A63D-DBE17E77433A}" destId="{820C0774-DDE0-4A76-A7EB-6D4702AF549B}" srcOrd="2" destOrd="0" presId="urn:microsoft.com/office/officeart/2005/8/layout/orgChart1#1"/>
    <dgm:cxn modelId="{3AAA46D5-2327-4942-B60F-4C903EE5ABF3}" type="presParOf" srcId="{8ED5283A-5137-4519-87EB-1485BB43271F}" destId="{C147CB15-9655-4640-AD7B-8DC3DE6D34EC}" srcOrd="2" destOrd="0" presId="urn:microsoft.com/office/officeart/2005/8/layout/orgChart1#1"/>
    <dgm:cxn modelId="{1894E74B-7CFA-438D-B73C-37F93B57316A}" type="presParOf" srcId="{8ED5283A-5137-4519-87EB-1485BB43271F}" destId="{5E52989E-FB58-4974-8CD8-9B979DB73365}" srcOrd="3" destOrd="0" presId="urn:microsoft.com/office/officeart/2005/8/layout/orgChart1#1"/>
    <dgm:cxn modelId="{FCA4E813-3BF9-436D-827C-804727EBA7A1}" type="presParOf" srcId="{5E52989E-FB58-4974-8CD8-9B979DB73365}" destId="{CE4D0882-437D-4C15-A457-23730C826B98}" srcOrd="0" destOrd="0" presId="urn:microsoft.com/office/officeart/2005/8/layout/orgChart1#1"/>
    <dgm:cxn modelId="{661DB51D-B91F-455C-85BE-1DA9109763A8}" type="presParOf" srcId="{CE4D0882-437D-4C15-A457-23730C826B98}" destId="{7773FAE6-FF22-4F5F-A063-309236854B15}" srcOrd="0" destOrd="0" presId="urn:microsoft.com/office/officeart/2005/8/layout/orgChart1#1"/>
    <dgm:cxn modelId="{C6428C55-B022-47F0-BAF7-89BE994D807E}" type="presParOf" srcId="{CE4D0882-437D-4C15-A457-23730C826B98}" destId="{628331FC-014C-4577-83FC-8892D36441F7}" srcOrd="1" destOrd="0" presId="urn:microsoft.com/office/officeart/2005/8/layout/orgChart1#1"/>
    <dgm:cxn modelId="{D198CF39-597F-40AD-8186-625FEDC3909C}" type="presParOf" srcId="{5E52989E-FB58-4974-8CD8-9B979DB73365}" destId="{3301A6BD-FE3A-479C-9724-C432AC637D77}" srcOrd="1" destOrd="0" presId="urn:microsoft.com/office/officeart/2005/8/layout/orgChart1#1"/>
    <dgm:cxn modelId="{70646D35-F407-4CFA-A389-E3A110E88B7E}" type="presParOf" srcId="{5E52989E-FB58-4974-8CD8-9B979DB73365}" destId="{81968527-E1FB-4313-A172-E66A0BEB448B}" srcOrd="2" destOrd="0" presId="urn:microsoft.com/office/officeart/2005/8/layout/orgChart1#1"/>
    <dgm:cxn modelId="{06B54D06-BAE8-4DE1-820D-3C2A2D6DF9C1}" type="presParOf" srcId="{926C0626-F28C-42A3-995E-EB6C1ECFE10D}" destId="{270041A9-152E-4D08-BF18-75D78ED55DC5}" srcOrd="2" destOrd="0" presId="urn:microsoft.com/office/officeart/2005/8/layout/orgChart1#1"/>
    <dgm:cxn modelId="{1CE02FB1-1DBD-4B68-B7D7-E410A4CEC339}" type="presParOf" srcId="{A3C0E05F-E486-4E43-A2B9-398B8FBF812F}" destId="{9EC41595-268E-439F-8ED6-89247FE74F35}" srcOrd="2" destOrd="0" presId="urn:microsoft.com/office/officeart/2005/8/layout/orgChart1#1"/>
    <dgm:cxn modelId="{FD1306CE-82D8-4FA2-8261-CAD28DDC6313}" type="presParOf" srcId="{A3C0E05F-E486-4E43-A2B9-398B8FBF812F}" destId="{D82BEF4A-D4EB-475F-8AE9-4C785D05A6C8}" srcOrd="3" destOrd="0" presId="urn:microsoft.com/office/officeart/2005/8/layout/orgChart1#1"/>
    <dgm:cxn modelId="{FFEE8F9D-9F40-4FEB-91B0-AF936FDAB160}" type="presParOf" srcId="{D82BEF4A-D4EB-475F-8AE9-4C785D05A6C8}" destId="{FB939A3E-985B-4AB0-B18E-C24966DEEF00}" srcOrd="0" destOrd="0" presId="urn:microsoft.com/office/officeart/2005/8/layout/orgChart1#1"/>
    <dgm:cxn modelId="{3356CC2A-2A3D-448C-8FA6-16641163794F}" type="presParOf" srcId="{FB939A3E-985B-4AB0-B18E-C24966DEEF00}" destId="{335F858A-925A-4D8F-8B9A-20AE45E00BD8}" srcOrd="0" destOrd="0" presId="urn:microsoft.com/office/officeart/2005/8/layout/orgChart1#1"/>
    <dgm:cxn modelId="{8366B067-8C6A-4D54-8CDC-75C1591B45D2}" type="presParOf" srcId="{FB939A3E-985B-4AB0-B18E-C24966DEEF00}" destId="{7F760083-110C-42F3-8E03-CEB6A9E8CCD5}" srcOrd="1" destOrd="0" presId="urn:microsoft.com/office/officeart/2005/8/layout/orgChart1#1"/>
    <dgm:cxn modelId="{80CD1DFB-7D8D-44E2-B25B-E5259670564E}" type="presParOf" srcId="{D82BEF4A-D4EB-475F-8AE9-4C785D05A6C8}" destId="{3C2A9CF5-9990-49BE-BA45-D5F4EF9D0B27}" srcOrd="1" destOrd="0" presId="urn:microsoft.com/office/officeart/2005/8/layout/orgChart1#1"/>
    <dgm:cxn modelId="{D9966A7C-F448-43FB-8598-39EB099E3F92}" type="presParOf" srcId="{D82BEF4A-D4EB-475F-8AE9-4C785D05A6C8}" destId="{F984B8A1-7ECE-4AF8-BA76-12DE825E5E68}" srcOrd="2" destOrd="0" presId="urn:microsoft.com/office/officeart/2005/8/layout/orgChart1#1"/>
    <dgm:cxn modelId="{371DF1AD-72BF-43D4-B092-7E964D5D44DB}" type="presParOf" srcId="{BE40BF79-54E4-43C3-B6FD-AAE30536B71E}" destId="{6C4C22BB-8DA4-49FA-ABFD-796EC6BE7C7C}" srcOrd="2" destOrd="0" presId="urn:microsoft.com/office/officeart/2005/8/layout/orgChart1#1"/>
    <dgm:cxn modelId="{6C05E5F3-76E8-491B-8A6F-2B77736687CD}" type="presParOf" srcId="{A9C46FD3-3BE9-4E6E-BFF6-B0B42B13F857}" destId="{DA9BC13B-2485-41E2-A27B-C9891E6E01A0}" srcOrd="2" destOrd="0" presId="urn:microsoft.com/office/officeart/2005/8/layout/orgChart1#1"/>
    <dgm:cxn modelId="{53C3948F-DBBF-49A6-842B-183B4595A287}" type="presParOf" srcId="{A9C46FD3-3BE9-4E6E-BFF6-B0B42B13F857}" destId="{DAC07B19-4E94-450D-8F20-3903BCE17CB6}" srcOrd="3" destOrd="0" presId="urn:microsoft.com/office/officeart/2005/8/layout/orgChart1#1"/>
    <dgm:cxn modelId="{C1833042-6846-4F1C-8314-3B01EF7DB741}" type="presParOf" srcId="{DAC07B19-4E94-450D-8F20-3903BCE17CB6}" destId="{ACA65B3B-B2BC-4C91-BA6B-A92CB17E1730}" srcOrd="0" destOrd="0" presId="urn:microsoft.com/office/officeart/2005/8/layout/orgChart1#1"/>
    <dgm:cxn modelId="{DFD7407B-77C4-49D5-9AC1-2A5451B535A6}" type="presParOf" srcId="{ACA65B3B-B2BC-4C91-BA6B-A92CB17E1730}" destId="{A7DAE387-C72F-4177-837C-B4C485F43FE6}" srcOrd="0" destOrd="0" presId="urn:microsoft.com/office/officeart/2005/8/layout/orgChart1#1"/>
    <dgm:cxn modelId="{3E93561D-88BF-4234-9D23-9EFC1007CEED}" type="presParOf" srcId="{ACA65B3B-B2BC-4C91-BA6B-A92CB17E1730}" destId="{D12F9E6E-3939-4863-86C2-BFFF13AA88D2}" srcOrd="1" destOrd="0" presId="urn:microsoft.com/office/officeart/2005/8/layout/orgChart1#1"/>
    <dgm:cxn modelId="{68F95B36-60D1-49DC-AEDB-EE958B63E380}" type="presParOf" srcId="{DAC07B19-4E94-450D-8F20-3903BCE17CB6}" destId="{670FD56F-8FA6-4210-BC61-E628DC8698D3}" srcOrd="1" destOrd="0" presId="urn:microsoft.com/office/officeart/2005/8/layout/orgChart1#1"/>
    <dgm:cxn modelId="{5610084B-7CE9-4DA1-B120-EF1A1B8AFD26}" type="presParOf" srcId="{670FD56F-8FA6-4210-BC61-E628DC8698D3}" destId="{A5BC986E-2A6B-4830-87AC-226788D5B7F5}" srcOrd="0" destOrd="0" presId="urn:microsoft.com/office/officeart/2005/8/layout/orgChart1#1"/>
    <dgm:cxn modelId="{DB64387A-CDE6-4761-8F6D-22960E357061}" type="presParOf" srcId="{670FD56F-8FA6-4210-BC61-E628DC8698D3}" destId="{0F48C077-B125-47E7-885E-82D737F81F58}" srcOrd="1" destOrd="0" presId="urn:microsoft.com/office/officeart/2005/8/layout/orgChart1#1"/>
    <dgm:cxn modelId="{B1B9843E-9226-47C8-AD85-855C79369BE7}" type="presParOf" srcId="{0F48C077-B125-47E7-885E-82D737F81F58}" destId="{D647D547-309B-4CB3-BDF0-D6BEC0CC0B75}" srcOrd="0" destOrd="0" presId="urn:microsoft.com/office/officeart/2005/8/layout/orgChart1#1"/>
    <dgm:cxn modelId="{68419DE5-94B5-454D-9640-97133A354A5C}" type="presParOf" srcId="{D647D547-309B-4CB3-BDF0-D6BEC0CC0B75}" destId="{5C81A6B9-81FD-4BE1-97EC-FB62A38AB3C9}" srcOrd="0" destOrd="0" presId="urn:microsoft.com/office/officeart/2005/8/layout/orgChart1#1"/>
    <dgm:cxn modelId="{8E38020A-4303-4A87-8294-3AF8A26C02E9}" type="presParOf" srcId="{D647D547-309B-4CB3-BDF0-D6BEC0CC0B75}" destId="{F6232A98-26B7-4CAD-897A-8C2ABE873672}" srcOrd="1" destOrd="0" presId="urn:microsoft.com/office/officeart/2005/8/layout/orgChart1#1"/>
    <dgm:cxn modelId="{EB3DB5AB-514E-49CB-9720-54A01ED360A9}" type="presParOf" srcId="{0F48C077-B125-47E7-885E-82D737F81F58}" destId="{B8F7F1E0-B9F3-444C-87C6-4CD9DD6B9887}" srcOrd="1" destOrd="0" presId="urn:microsoft.com/office/officeart/2005/8/layout/orgChart1#1"/>
    <dgm:cxn modelId="{AB1765F2-11D4-4649-A35A-67F03EE0D80C}" type="presParOf" srcId="{0F48C077-B125-47E7-885E-82D737F81F58}" destId="{3F0F8FAA-1AF3-4BB5-A621-22ED741B2D17}" srcOrd="2" destOrd="0" presId="urn:microsoft.com/office/officeart/2005/8/layout/orgChart1#1"/>
    <dgm:cxn modelId="{FB77A862-2DBD-4E84-82B5-DE39FE8D99AC}" type="presParOf" srcId="{670FD56F-8FA6-4210-BC61-E628DC8698D3}" destId="{9E2D3BA8-BF2F-4249-A096-221AC6789ED3}" srcOrd="2" destOrd="0" presId="urn:microsoft.com/office/officeart/2005/8/layout/orgChart1#1"/>
    <dgm:cxn modelId="{649DC7FF-2BBC-41F8-9EB0-76DDB79700CE}" type="presParOf" srcId="{670FD56F-8FA6-4210-BC61-E628DC8698D3}" destId="{E71EF603-9DFB-4856-A3C3-681AC29ABDD5}" srcOrd="3" destOrd="0" presId="urn:microsoft.com/office/officeart/2005/8/layout/orgChart1#1"/>
    <dgm:cxn modelId="{978AC702-2C1B-4720-8996-2BFA89FCD2B1}" type="presParOf" srcId="{E71EF603-9DFB-4856-A3C3-681AC29ABDD5}" destId="{F4C513DF-AB05-453D-8655-0248E912ECF8}" srcOrd="0" destOrd="0" presId="urn:microsoft.com/office/officeart/2005/8/layout/orgChart1#1"/>
    <dgm:cxn modelId="{FC171130-9446-4077-86E2-4E3E69FB1F58}" type="presParOf" srcId="{F4C513DF-AB05-453D-8655-0248E912ECF8}" destId="{3372BD38-4555-4AEB-B41F-3BF290E7B6E9}" srcOrd="0" destOrd="0" presId="urn:microsoft.com/office/officeart/2005/8/layout/orgChart1#1"/>
    <dgm:cxn modelId="{42EF2780-C05F-4A91-AB2C-CE6FD4686EDE}" type="presParOf" srcId="{F4C513DF-AB05-453D-8655-0248E912ECF8}" destId="{DFBF6763-3E89-475D-B7D2-8118E855F683}" srcOrd="1" destOrd="0" presId="urn:microsoft.com/office/officeart/2005/8/layout/orgChart1#1"/>
    <dgm:cxn modelId="{56C8D78F-1084-4322-8C44-4AB0705D85B8}" type="presParOf" srcId="{E71EF603-9DFB-4856-A3C3-681AC29ABDD5}" destId="{0660A230-DA4F-4A12-A0AD-8B61BD67301D}" srcOrd="1" destOrd="0" presId="urn:microsoft.com/office/officeart/2005/8/layout/orgChart1#1"/>
    <dgm:cxn modelId="{F6D3F816-276B-4630-A7A1-D189E0F854C6}" type="presParOf" srcId="{E71EF603-9DFB-4856-A3C3-681AC29ABDD5}" destId="{8B06EAF4-C621-428B-A918-8D7CB481C1D7}" srcOrd="2" destOrd="0" presId="urn:microsoft.com/office/officeart/2005/8/layout/orgChart1#1"/>
    <dgm:cxn modelId="{5D96309E-2E3A-4A61-8F9F-69C6A218C962}" type="presParOf" srcId="{DAC07B19-4E94-450D-8F20-3903BCE17CB6}" destId="{B07D4005-0A4E-4C4F-9BDB-E1309C82A022}" srcOrd="2" destOrd="0" presId="urn:microsoft.com/office/officeart/2005/8/layout/orgChart1#1"/>
    <dgm:cxn modelId="{2C51864C-2966-429D-A3BB-488C0DA158C3}" type="presParOf" srcId="{A9C46FD3-3BE9-4E6E-BFF6-B0B42B13F857}" destId="{08C0436D-D739-4B94-B4D0-4E013A605982}" srcOrd="4" destOrd="0" presId="urn:microsoft.com/office/officeart/2005/8/layout/orgChart1#1"/>
    <dgm:cxn modelId="{AD69E59F-4CF0-4872-8E8D-55630EFA45EF}" type="presParOf" srcId="{A9C46FD3-3BE9-4E6E-BFF6-B0B42B13F857}" destId="{BC75A492-986C-4DF1-9B14-735A056FC9CD}" srcOrd="5" destOrd="0" presId="urn:microsoft.com/office/officeart/2005/8/layout/orgChart1#1"/>
    <dgm:cxn modelId="{7B8A4147-A993-466B-9807-864EE6BCF6D1}" type="presParOf" srcId="{BC75A492-986C-4DF1-9B14-735A056FC9CD}" destId="{EE7F3E74-FA4B-4933-8FB9-11B2280783B2}" srcOrd="0" destOrd="0" presId="urn:microsoft.com/office/officeart/2005/8/layout/orgChart1#1"/>
    <dgm:cxn modelId="{527ABFA5-3DFB-4180-AD5F-C69AAABDEAD2}" type="presParOf" srcId="{EE7F3E74-FA4B-4933-8FB9-11B2280783B2}" destId="{D3D87592-8421-4E52-A276-E9E2714B913E}" srcOrd="0" destOrd="0" presId="urn:microsoft.com/office/officeart/2005/8/layout/orgChart1#1"/>
    <dgm:cxn modelId="{19C98C3D-D125-4F6D-9545-CD30DFF9B0C9}" type="presParOf" srcId="{EE7F3E74-FA4B-4933-8FB9-11B2280783B2}" destId="{6DCAD3A3-DD91-4B75-826F-75D98D2C4CAD}" srcOrd="1" destOrd="0" presId="urn:microsoft.com/office/officeart/2005/8/layout/orgChart1#1"/>
    <dgm:cxn modelId="{9D0F4D97-7D67-49F8-857B-2720E24BFB4B}" type="presParOf" srcId="{BC75A492-986C-4DF1-9B14-735A056FC9CD}" destId="{624EDB46-58F9-4A22-BD30-2535FE9C34C4}" srcOrd="1" destOrd="0" presId="urn:microsoft.com/office/officeart/2005/8/layout/orgChart1#1"/>
    <dgm:cxn modelId="{964E58D1-0AB1-4102-9923-4D3AD411CC89}" type="presParOf" srcId="{BC75A492-986C-4DF1-9B14-735A056FC9CD}" destId="{F617ACDD-D475-43D3-9DF2-CA943DEB2970}" srcOrd="2" destOrd="0" presId="urn:microsoft.com/office/officeart/2005/8/layout/orgChart1#1"/>
    <dgm:cxn modelId="{D3080CF4-8D73-4E82-B4F0-66A1BA5C6E22}" type="presParOf" srcId="{C6F584B9-7EA2-46D8-913B-8F508509ECAB}" destId="{A663BBFB-A120-4F5B-82EC-DB644DB9966B}" srcOrd="2" destOrd="0" presId="urn:microsoft.com/office/officeart/2005/8/layout/orgChart1#1"/>
    <dgm:cxn modelId="{A78A078D-6B56-44AD-816A-8FF26FC2C9F6}" type="presParOf" srcId="{F728C3E8-5128-4BB6-90CC-A86769ECE335}" destId="{0E819307-1B4E-434E-BA76-D5A4192B0663}" srcOrd="2" destOrd="0" presId="urn:microsoft.com/office/officeart/2005/8/layout/orgChar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0436D-D739-4B94-B4D0-4E013A605982}">
      <dsp:nvSpPr>
        <dsp:cNvPr id="0" name=""/>
        <dsp:cNvSpPr/>
      </dsp:nvSpPr>
      <dsp:spPr>
        <a:xfrm>
          <a:off x="6747727" y="940523"/>
          <a:ext cx="1036440" cy="163035"/>
        </a:xfrm>
        <a:custGeom>
          <a:avLst/>
          <a:gdLst/>
          <a:ahLst/>
          <a:cxnLst/>
          <a:rect l="0" t="0" r="0" b="0"/>
          <a:pathLst>
            <a:path>
              <a:moveTo>
                <a:pt x="0" y="0"/>
              </a:moveTo>
              <a:lnTo>
                <a:pt x="0" y="81517"/>
              </a:lnTo>
              <a:lnTo>
                <a:pt x="1036440" y="81517"/>
              </a:lnTo>
              <a:lnTo>
                <a:pt x="1036440" y="163035"/>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2D3BA8-BF2F-4249-A096-221AC6789ED3}">
      <dsp:nvSpPr>
        <dsp:cNvPr id="0" name=""/>
        <dsp:cNvSpPr/>
      </dsp:nvSpPr>
      <dsp:spPr>
        <a:xfrm>
          <a:off x="6534228" y="1491739"/>
          <a:ext cx="116454" cy="908341"/>
        </a:xfrm>
        <a:custGeom>
          <a:avLst/>
          <a:gdLst/>
          <a:ahLst/>
          <a:cxnLst/>
          <a:rect l="0" t="0" r="0" b="0"/>
          <a:pathLst>
            <a:path>
              <a:moveTo>
                <a:pt x="0" y="0"/>
              </a:moveTo>
              <a:lnTo>
                <a:pt x="0" y="908341"/>
              </a:lnTo>
              <a:lnTo>
                <a:pt x="116454" y="908341"/>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BC986E-2A6B-4830-87AC-226788D5B7F5}">
      <dsp:nvSpPr>
        <dsp:cNvPr id="0" name=""/>
        <dsp:cNvSpPr/>
      </dsp:nvSpPr>
      <dsp:spPr>
        <a:xfrm>
          <a:off x="6534228" y="1491739"/>
          <a:ext cx="116454" cy="357125"/>
        </a:xfrm>
        <a:custGeom>
          <a:avLst/>
          <a:gdLst/>
          <a:ahLst/>
          <a:cxnLst/>
          <a:rect l="0" t="0" r="0" b="0"/>
          <a:pathLst>
            <a:path>
              <a:moveTo>
                <a:pt x="0" y="0"/>
              </a:moveTo>
              <a:lnTo>
                <a:pt x="0" y="357125"/>
              </a:lnTo>
              <a:lnTo>
                <a:pt x="116454" y="357125"/>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9BC13B-2485-41E2-A27B-C9891E6E01A0}">
      <dsp:nvSpPr>
        <dsp:cNvPr id="0" name=""/>
        <dsp:cNvSpPr/>
      </dsp:nvSpPr>
      <dsp:spPr>
        <a:xfrm>
          <a:off x="6747727" y="940523"/>
          <a:ext cx="97045" cy="163035"/>
        </a:xfrm>
        <a:custGeom>
          <a:avLst/>
          <a:gdLst/>
          <a:ahLst/>
          <a:cxnLst/>
          <a:rect l="0" t="0" r="0" b="0"/>
          <a:pathLst>
            <a:path>
              <a:moveTo>
                <a:pt x="0" y="0"/>
              </a:moveTo>
              <a:lnTo>
                <a:pt x="0" y="81517"/>
              </a:lnTo>
              <a:lnTo>
                <a:pt x="97045" y="81517"/>
              </a:lnTo>
              <a:lnTo>
                <a:pt x="97045" y="163035"/>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C41595-268E-439F-8ED6-89247FE74F35}">
      <dsp:nvSpPr>
        <dsp:cNvPr id="0" name=""/>
        <dsp:cNvSpPr/>
      </dsp:nvSpPr>
      <dsp:spPr>
        <a:xfrm>
          <a:off x="5400742" y="1491739"/>
          <a:ext cx="116454" cy="2010772"/>
        </a:xfrm>
        <a:custGeom>
          <a:avLst/>
          <a:gdLst/>
          <a:ahLst/>
          <a:cxnLst/>
          <a:rect l="0" t="0" r="0" b="0"/>
          <a:pathLst>
            <a:path>
              <a:moveTo>
                <a:pt x="0" y="0"/>
              </a:moveTo>
              <a:lnTo>
                <a:pt x="0" y="2010772"/>
              </a:lnTo>
              <a:lnTo>
                <a:pt x="116454" y="2010772"/>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47CB15-9655-4640-AD7B-8DC3DE6D34EC}">
      <dsp:nvSpPr>
        <dsp:cNvPr id="0" name=""/>
        <dsp:cNvSpPr/>
      </dsp:nvSpPr>
      <dsp:spPr>
        <a:xfrm>
          <a:off x="5594832" y="2042954"/>
          <a:ext cx="116454" cy="908341"/>
        </a:xfrm>
        <a:custGeom>
          <a:avLst/>
          <a:gdLst/>
          <a:ahLst/>
          <a:cxnLst/>
          <a:rect l="0" t="0" r="0" b="0"/>
          <a:pathLst>
            <a:path>
              <a:moveTo>
                <a:pt x="0" y="0"/>
              </a:moveTo>
              <a:lnTo>
                <a:pt x="0" y="908341"/>
              </a:lnTo>
              <a:lnTo>
                <a:pt x="116454" y="908341"/>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77897B-6307-4184-9A94-2B9F0F310AE7}">
      <dsp:nvSpPr>
        <dsp:cNvPr id="0" name=""/>
        <dsp:cNvSpPr/>
      </dsp:nvSpPr>
      <dsp:spPr>
        <a:xfrm>
          <a:off x="5594832" y="2042954"/>
          <a:ext cx="116454" cy="357125"/>
        </a:xfrm>
        <a:custGeom>
          <a:avLst/>
          <a:gdLst/>
          <a:ahLst/>
          <a:cxnLst/>
          <a:rect l="0" t="0" r="0" b="0"/>
          <a:pathLst>
            <a:path>
              <a:moveTo>
                <a:pt x="0" y="0"/>
              </a:moveTo>
              <a:lnTo>
                <a:pt x="0" y="357125"/>
              </a:lnTo>
              <a:lnTo>
                <a:pt x="116454" y="357125"/>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D2C9F-0123-4519-BC19-83C13FC463C4}">
      <dsp:nvSpPr>
        <dsp:cNvPr id="0" name=""/>
        <dsp:cNvSpPr/>
      </dsp:nvSpPr>
      <dsp:spPr>
        <a:xfrm>
          <a:off x="5400742" y="1491739"/>
          <a:ext cx="116454" cy="357125"/>
        </a:xfrm>
        <a:custGeom>
          <a:avLst/>
          <a:gdLst/>
          <a:ahLst/>
          <a:cxnLst/>
          <a:rect l="0" t="0" r="0" b="0"/>
          <a:pathLst>
            <a:path>
              <a:moveTo>
                <a:pt x="0" y="0"/>
              </a:moveTo>
              <a:lnTo>
                <a:pt x="0" y="357125"/>
              </a:lnTo>
              <a:lnTo>
                <a:pt x="116454" y="357125"/>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D8F50B-01A8-4530-9FBD-D000D63FB0EA}">
      <dsp:nvSpPr>
        <dsp:cNvPr id="0" name=""/>
        <dsp:cNvSpPr/>
      </dsp:nvSpPr>
      <dsp:spPr>
        <a:xfrm>
          <a:off x="5711286" y="940523"/>
          <a:ext cx="1036440" cy="163035"/>
        </a:xfrm>
        <a:custGeom>
          <a:avLst/>
          <a:gdLst/>
          <a:ahLst/>
          <a:cxnLst/>
          <a:rect l="0" t="0" r="0" b="0"/>
          <a:pathLst>
            <a:path>
              <a:moveTo>
                <a:pt x="1036440" y="0"/>
              </a:moveTo>
              <a:lnTo>
                <a:pt x="1036440" y="81517"/>
              </a:lnTo>
              <a:lnTo>
                <a:pt x="0" y="81517"/>
              </a:lnTo>
              <a:lnTo>
                <a:pt x="0" y="163035"/>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045A7C-3457-4B33-A9BB-7545D9CF296B}">
      <dsp:nvSpPr>
        <dsp:cNvPr id="0" name=""/>
        <dsp:cNvSpPr/>
      </dsp:nvSpPr>
      <dsp:spPr>
        <a:xfrm>
          <a:off x="5193066" y="389307"/>
          <a:ext cx="1554661" cy="163035"/>
        </a:xfrm>
        <a:custGeom>
          <a:avLst/>
          <a:gdLst/>
          <a:ahLst/>
          <a:cxnLst/>
          <a:rect l="0" t="0" r="0" b="0"/>
          <a:pathLst>
            <a:path>
              <a:moveTo>
                <a:pt x="0" y="0"/>
              </a:moveTo>
              <a:lnTo>
                <a:pt x="0" y="81517"/>
              </a:lnTo>
              <a:lnTo>
                <a:pt x="1554661" y="81517"/>
              </a:lnTo>
              <a:lnTo>
                <a:pt x="1554661" y="163035"/>
              </a:lnTo>
            </a:path>
          </a:pathLst>
        </a:custGeom>
        <a:noFill/>
        <a:ln w="19050" cap="rnd"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30210E-E859-4C92-94DB-699294431E80}">
      <dsp:nvSpPr>
        <dsp:cNvPr id="0" name=""/>
        <dsp:cNvSpPr/>
      </dsp:nvSpPr>
      <dsp:spPr>
        <a:xfrm>
          <a:off x="4461347" y="1491739"/>
          <a:ext cx="116454" cy="1459557"/>
        </a:xfrm>
        <a:custGeom>
          <a:avLst/>
          <a:gdLst/>
          <a:ahLst/>
          <a:cxnLst/>
          <a:rect l="0" t="0" r="0" b="0"/>
          <a:pathLst>
            <a:path>
              <a:moveTo>
                <a:pt x="0" y="0"/>
              </a:moveTo>
              <a:lnTo>
                <a:pt x="0" y="1459557"/>
              </a:lnTo>
              <a:lnTo>
                <a:pt x="116454" y="1459557"/>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EA6EFA-C196-4C9A-9745-AD58458E5CF9}">
      <dsp:nvSpPr>
        <dsp:cNvPr id="0" name=""/>
        <dsp:cNvSpPr/>
      </dsp:nvSpPr>
      <dsp:spPr>
        <a:xfrm>
          <a:off x="4461347" y="1491739"/>
          <a:ext cx="116454" cy="908341"/>
        </a:xfrm>
        <a:custGeom>
          <a:avLst/>
          <a:gdLst/>
          <a:ahLst/>
          <a:cxnLst/>
          <a:rect l="0" t="0" r="0" b="0"/>
          <a:pathLst>
            <a:path>
              <a:moveTo>
                <a:pt x="0" y="0"/>
              </a:moveTo>
              <a:lnTo>
                <a:pt x="0" y="908341"/>
              </a:lnTo>
              <a:lnTo>
                <a:pt x="116454" y="908341"/>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BCA233-26E1-4DD1-80A3-E7BAAA7A54EF}">
      <dsp:nvSpPr>
        <dsp:cNvPr id="0" name=""/>
        <dsp:cNvSpPr/>
      </dsp:nvSpPr>
      <dsp:spPr>
        <a:xfrm>
          <a:off x="4461347" y="1491739"/>
          <a:ext cx="116454" cy="357125"/>
        </a:xfrm>
        <a:custGeom>
          <a:avLst/>
          <a:gdLst/>
          <a:ahLst/>
          <a:cxnLst/>
          <a:rect l="0" t="0" r="0" b="0"/>
          <a:pathLst>
            <a:path>
              <a:moveTo>
                <a:pt x="0" y="0"/>
              </a:moveTo>
              <a:lnTo>
                <a:pt x="0" y="357125"/>
              </a:lnTo>
              <a:lnTo>
                <a:pt x="116454" y="357125"/>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41BB7F-A11A-41CE-9564-CB918A23C745}">
      <dsp:nvSpPr>
        <dsp:cNvPr id="0" name=""/>
        <dsp:cNvSpPr/>
      </dsp:nvSpPr>
      <dsp:spPr>
        <a:xfrm>
          <a:off x="3638405" y="940523"/>
          <a:ext cx="1133485" cy="163035"/>
        </a:xfrm>
        <a:custGeom>
          <a:avLst/>
          <a:gdLst/>
          <a:ahLst/>
          <a:cxnLst/>
          <a:rect l="0" t="0" r="0" b="0"/>
          <a:pathLst>
            <a:path>
              <a:moveTo>
                <a:pt x="0" y="0"/>
              </a:moveTo>
              <a:lnTo>
                <a:pt x="0" y="81517"/>
              </a:lnTo>
              <a:lnTo>
                <a:pt x="1133485" y="81517"/>
              </a:lnTo>
              <a:lnTo>
                <a:pt x="1133485" y="163035"/>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BF9052-72D7-4E16-9398-0FCB17FAE7C9}">
      <dsp:nvSpPr>
        <dsp:cNvPr id="0" name=""/>
        <dsp:cNvSpPr/>
      </dsp:nvSpPr>
      <dsp:spPr>
        <a:xfrm>
          <a:off x="3521951" y="2594170"/>
          <a:ext cx="116454" cy="908341"/>
        </a:xfrm>
        <a:custGeom>
          <a:avLst/>
          <a:gdLst/>
          <a:ahLst/>
          <a:cxnLst/>
          <a:rect l="0" t="0" r="0" b="0"/>
          <a:pathLst>
            <a:path>
              <a:moveTo>
                <a:pt x="0" y="0"/>
              </a:moveTo>
              <a:lnTo>
                <a:pt x="0" y="908341"/>
              </a:lnTo>
              <a:lnTo>
                <a:pt x="116454" y="908341"/>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56DB18-E8BF-438D-8E1C-0F4985A4E9AC}">
      <dsp:nvSpPr>
        <dsp:cNvPr id="0" name=""/>
        <dsp:cNvSpPr/>
      </dsp:nvSpPr>
      <dsp:spPr>
        <a:xfrm>
          <a:off x="3521951" y="2594170"/>
          <a:ext cx="116454" cy="357125"/>
        </a:xfrm>
        <a:custGeom>
          <a:avLst/>
          <a:gdLst/>
          <a:ahLst/>
          <a:cxnLst/>
          <a:rect l="0" t="0" r="0" b="0"/>
          <a:pathLst>
            <a:path>
              <a:moveTo>
                <a:pt x="0" y="0"/>
              </a:moveTo>
              <a:lnTo>
                <a:pt x="0" y="357125"/>
              </a:lnTo>
              <a:lnTo>
                <a:pt x="116454" y="357125"/>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A26251-48B2-40F6-AFDE-DEBB4CDD03E1}">
      <dsp:nvSpPr>
        <dsp:cNvPr id="0" name=""/>
        <dsp:cNvSpPr/>
      </dsp:nvSpPr>
      <dsp:spPr>
        <a:xfrm>
          <a:off x="3327861" y="1491739"/>
          <a:ext cx="116454" cy="908341"/>
        </a:xfrm>
        <a:custGeom>
          <a:avLst/>
          <a:gdLst/>
          <a:ahLst/>
          <a:cxnLst/>
          <a:rect l="0" t="0" r="0" b="0"/>
          <a:pathLst>
            <a:path>
              <a:moveTo>
                <a:pt x="0" y="0"/>
              </a:moveTo>
              <a:lnTo>
                <a:pt x="0" y="908341"/>
              </a:lnTo>
              <a:lnTo>
                <a:pt x="116454" y="908341"/>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36C689-CB16-4E7A-96D3-E99AFD517CB5}">
      <dsp:nvSpPr>
        <dsp:cNvPr id="0" name=""/>
        <dsp:cNvSpPr/>
      </dsp:nvSpPr>
      <dsp:spPr>
        <a:xfrm>
          <a:off x="3327861" y="1491739"/>
          <a:ext cx="116454" cy="357125"/>
        </a:xfrm>
        <a:custGeom>
          <a:avLst/>
          <a:gdLst/>
          <a:ahLst/>
          <a:cxnLst/>
          <a:rect l="0" t="0" r="0" b="0"/>
          <a:pathLst>
            <a:path>
              <a:moveTo>
                <a:pt x="0" y="0"/>
              </a:moveTo>
              <a:lnTo>
                <a:pt x="0" y="357125"/>
              </a:lnTo>
              <a:lnTo>
                <a:pt x="116454" y="357125"/>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9D6849-F1BC-4950-A541-87E997F45FD7}">
      <dsp:nvSpPr>
        <dsp:cNvPr id="0" name=""/>
        <dsp:cNvSpPr/>
      </dsp:nvSpPr>
      <dsp:spPr>
        <a:xfrm>
          <a:off x="3592685" y="940523"/>
          <a:ext cx="91440" cy="163035"/>
        </a:xfrm>
        <a:custGeom>
          <a:avLst/>
          <a:gdLst/>
          <a:ahLst/>
          <a:cxnLst/>
          <a:rect l="0" t="0" r="0" b="0"/>
          <a:pathLst>
            <a:path>
              <a:moveTo>
                <a:pt x="45720" y="0"/>
              </a:moveTo>
              <a:lnTo>
                <a:pt x="45720" y="163035"/>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C66106-481E-4D2D-A87F-4FCB7609C514}">
      <dsp:nvSpPr>
        <dsp:cNvPr id="0" name=""/>
        <dsp:cNvSpPr/>
      </dsp:nvSpPr>
      <dsp:spPr>
        <a:xfrm>
          <a:off x="2194375" y="1491739"/>
          <a:ext cx="116454" cy="4766851"/>
        </a:xfrm>
        <a:custGeom>
          <a:avLst/>
          <a:gdLst/>
          <a:ahLst/>
          <a:cxnLst/>
          <a:rect l="0" t="0" r="0" b="0"/>
          <a:pathLst>
            <a:path>
              <a:moveTo>
                <a:pt x="0" y="0"/>
              </a:moveTo>
              <a:lnTo>
                <a:pt x="0" y="4766851"/>
              </a:lnTo>
              <a:lnTo>
                <a:pt x="116454" y="4766851"/>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3C045A-7FEE-4C33-97E7-B856DCA070B1}">
      <dsp:nvSpPr>
        <dsp:cNvPr id="0" name=""/>
        <dsp:cNvSpPr/>
      </dsp:nvSpPr>
      <dsp:spPr>
        <a:xfrm>
          <a:off x="2388465" y="4247817"/>
          <a:ext cx="116454" cy="1459557"/>
        </a:xfrm>
        <a:custGeom>
          <a:avLst/>
          <a:gdLst/>
          <a:ahLst/>
          <a:cxnLst/>
          <a:rect l="0" t="0" r="0" b="0"/>
          <a:pathLst>
            <a:path>
              <a:moveTo>
                <a:pt x="0" y="0"/>
              </a:moveTo>
              <a:lnTo>
                <a:pt x="0" y="1459557"/>
              </a:lnTo>
              <a:lnTo>
                <a:pt x="116454" y="1459557"/>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B54E9-BEB8-4CDE-941B-C3F10CE1E336}">
      <dsp:nvSpPr>
        <dsp:cNvPr id="0" name=""/>
        <dsp:cNvSpPr/>
      </dsp:nvSpPr>
      <dsp:spPr>
        <a:xfrm>
          <a:off x="2388465" y="4247817"/>
          <a:ext cx="116454" cy="908341"/>
        </a:xfrm>
        <a:custGeom>
          <a:avLst/>
          <a:gdLst/>
          <a:ahLst/>
          <a:cxnLst/>
          <a:rect l="0" t="0" r="0" b="0"/>
          <a:pathLst>
            <a:path>
              <a:moveTo>
                <a:pt x="0" y="0"/>
              </a:moveTo>
              <a:lnTo>
                <a:pt x="0" y="908341"/>
              </a:lnTo>
              <a:lnTo>
                <a:pt x="116454" y="908341"/>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49922E-E5EA-4686-A9DD-E8A9F36AE526}">
      <dsp:nvSpPr>
        <dsp:cNvPr id="0" name=""/>
        <dsp:cNvSpPr/>
      </dsp:nvSpPr>
      <dsp:spPr>
        <a:xfrm>
          <a:off x="2388465" y="4247817"/>
          <a:ext cx="116454" cy="357125"/>
        </a:xfrm>
        <a:custGeom>
          <a:avLst/>
          <a:gdLst/>
          <a:ahLst/>
          <a:cxnLst/>
          <a:rect l="0" t="0" r="0" b="0"/>
          <a:pathLst>
            <a:path>
              <a:moveTo>
                <a:pt x="0" y="0"/>
              </a:moveTo>
              <a:lnTo>
                <a:pt x="0" y="357125"/>
              </a:lnTo>
              <a:lnTo>
                <a:pt x="116454" y="357125"/>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713C7A-D187-4F76-9E9F-4DAE01A34903}">
      <dsp:nvSpPr>
        <dsp:cNvPr id="0" name=""/>
        <dsp:cNvSpPr/>
      </dsp:nvSpPr>
      <dsp:spPr>
        <a:xfrm>
          <a:off x="2194375" y="1491739"/>
          <a:ext cx="116454" cy="2561988"/>
        </a:xfrm>
        <a:custGeom>
          <a:avLst/>
          <a:gdLst/>
          <a:ahLst/>
          <a:cxnLst/>
          <a:rect l="0" t="0" r="0" b="0"/>
          <a:pathLst>
            <a:path>
              <a:moveTo>
                <a:pt x="0" y="0"/>
              </a:moveTo>
              <a:lnTo>
                <a:pt x="0" y="2561988"/>
              </a:lnTo>
              <a:lnTo>
                <a:pt x="116454" y="2561988"/>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482CC9-B248-4797-A8DE-53ECCB50A2BF}">
      <dsp:nvSpPr>
        <dsp:cNvPr id="0" name=""/>
        <dsp:cNvSpPr/>
      </dsp:nvSpPr>
      <dsp:spPr>
        <a:xfrm>
          <a:off x="2194375" y="1491739"/>
          <a:ext cx="116454" cy="2010772"/>
        </a:xfrm>
        <a:custGeom>
          <a:avLst/>
          <a:gdLst/>
          <a:ahLst/>
          <a:cxnLst/>
          <a:rect l="0" t="0" r="0" b="0"/>
          <a:pathLst>
            <a:path>
              <a:moveTo>
                <a:pt x="0" y="0"/>
              </a:moveTo>
              <a:lnTo>
                <a:pt x="0" y="2010772"/>
              </a:lnTo>
              <a:lnTo>
                <a:pt x="116454" y="2010772"/>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5B3AC6-2A7F-4EF8-A054-E4646EA858F6}">
      <dsp:nvSpPr>
        <dsp:cNvPr id="0" name=""/>
        <dsp:cNvSpPr/>
      </dsp:nvSpPr>
      <dsp:spPr>
        <a:xfrm>
          <a:off x="2388465" y="2042954"/>
          <a:ext cx="116454" cy="908341"/>
        </a:xfrm>
        <a:custGeom>
          <a:avLst/>
          <a:gdLst/>
          <a:ahLst/>
          <a:cxnLst/>
          <a:rect l="0" t="0" r="0" b="0"/>
          <a:pathLst>
            <a:path>
              <a:moveTo>
                <a:pt x="0" y="0"/>
              </a:moveTo>
              <a:lnTo>
                <a:pt x="0" y="908341"/>
              </a:lnTo>
              <a:lnTo>
                <a:pt x="116454" y="908341"/>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2D9ED7-4BD4-457C-8B53-19C4C3CCA055}">
      <dsp:nvSpPr>
        <dsp:cNvPr id="0" name=""/>
        <dsp:cNvSpPr/>
      </dsp:nvSpPr>
      <dsp:spPr>
        <a:xfrm>
          <a:off x="2388465" y="2042954"/>
          <a:ext cx="116454" cy="357125"/>
        </a:xfrm>
        <a:custGeom>
          <a:avLst/>
          <a:gdLst/>
          <a:ahLst/>
          <a:cxnLst/>
          <a:rect l="0" t="0" r="0" b="0"/>
          <a:pathLst>
            <a:path>
              <a:moveTo>
                <a:pt x="0" y="0"/>
              </a:moveTo>
              <a:lnTo>
                <a:pt x="0" y="357125"/>
              </a:lnTo>
              <a:lnTo>
                <a:pt x="116454" y="357125"/>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F15724-B474-41A1-ADB3-3A6032113CD9}">
      <dsp:nvSpPr>
        <dsp:cNvPr id="0" name=""/>
        <dsp:cNvSpPr/>
      </dsp:nvSpPr>
      <dsp:spPr>
        <a:xfrm>
          <a:off x="2194375" y="1491739"/>
          <a:ext cx="116454" cy="357125"/>
        </a:xfrm>
        <a:custGeom>
          <a:avLst/>
          <a:gdLst/>
          <a:ahLst/>
          <a:cxnLst/>
          <a:rect l="0" t="0" r="0" b="0"/>
          <a:pathLst>
            <a:path>
              <a:moveTo>
                <a:pt x="0" y="0"/>
              </a:moveTo>
              <a:lnTo>
                <a:pt x="0" y="357125"/>
              </a:lnTo>
              <a:lnTo>
                <a:pt x="116454" y="357125"/>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DB1A64-DE75-4DEB-8BEA-23D063A865CB}">
      <dsp:nvSpPr>
        <dsp:cNvPr id="0" name=""/>
        <dsp:cNvSpPr/>
      </dsp:nvSpPr>
      <dsp:spPr>
        <a:xfrm>
          <a:off x="2504919" y="940523"/>
          <a:ext cx="1133485" cy="163035"/>
        </a:xfrm>
        <a:custGeom>
          <a:avLst/>
          <a:gdLst/>
          <a:ahLst/>
          <a:cxnLst/>
          <a:rect l="0" t="0" r="0" b="0"/>
          <a:pathLst>
            <a:path>
              <a:moveTo>
                <a:pt x="1133485" y="0"/>
              </a:moveTo>
              <a:lnTo>
                <a:pt x="1133485" y="81517"/>
              </a:lnTo>
              <a:lnTo>
                <a:pt x="0" y="81517"/>
              </a:lnTo>
              <a:lnTo>
                <a:pt x="0" y="163035"/>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83913A-421D-4633-9BD8-1ED512DDCDB6}">
      <dsp:nvSpPr>
        <dsp:cNvPr id="0" name=""/>
        <dsp:cNvSpPr/>
      </dsp:nvSpPr>
      <dsp:spPr>
        <a:xfrm>
          <a:off x="3638405" y="389307"/>
          <a:ext cx="1554661" cy="163035"/>
        </a:xfrm>
        <a:custGeom>
          <a:avLst/>
          <a:gdLst/>
          <a:ahLst/>
          <a:cxnLst/>
          <a:rect l="0" t="0" r="0" b="0"/>
          <a:pathLst>
            <a:path>
              <a:moveTo>
                <a:pt x="1554661" y="0"/>
              </a:moveTo>
              <a:lnTo>
                <a:pt x="1554661" y="81517"/>
              </a:lnTo>
              <a:lnTo>
                <a:pt x="0" y="81517"/>
              </a:lnTo>
              <a:lnTo>
                <a:pt x="0" y="163035"/>
              </a:lnTo>
            </a:path>
          </a:pathLst>
        </a:custGeom>
        <a:noFill/>
        <a:ln w="19050" cap="rnd"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79172D-D441-42BB-84EA-E3D989670DED}">
      <dsp:nvSpPr>
        <dsp:cNvPr id="0" name=""/>
        <dsp:cNvSpPr/>
      </dsp:nvSpPr>
      <dsp:spPr>
        <a:xfrm>
          <a:off x="4804886" y="1127"/>
          <a:ext cx="776360" cy="388180"/>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GB" altLang="zh-CN" sz="800" kern="1200"/>
            <a:t>Quản lý hệ thống </a:t>
          </a:r>
          <a:endParaRPr lang="zh-CN" altLang="en-US" sz="800" kern="1200"/>
        </a:p>
      </dsp:txBody>
      <dsp:txXfrm>
        <a:off x="4804886" y="1127"/>
        <a:ext cx="776360" cy="388180"/>
      </dsp:txXfrm>
    </dsp:sp>
    <dsp:sp modelId="{43B7C837-49D6-40CE-BBAB-953D9E4BA7ED}">
      <dsp:nvSpPr>
        <dsp:cNvPr id="0" name=""/>
        <dsp:cNvSpPr/>
      </dsp:nvSpPr>
      <dsp:spPr>
        <a:xfrm>
          <a:off x="3250225" y="552343"/>
          <a:ext cx="776360" cy="388180"/>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GB" altLang="zh-CN" sz="800" kern="1200"/>
            <a:t>Quản lý quầy thuốc</a:t>
          </a:r>
          <a:endParaRPr lang="zh-CN" altLang="en-US" sz="800" kern="1200"/>
        </a:p>
      </dsp:txBody>
      <dsp:txXfrm>
        <a:off x="3250225" y="552343"/>
        <a:ext cx="776360" cy="388180"/>
      </dsp:txXfrm>
    </dsp:sp>
    <dsp:sp modelId="{0513F1B1-ECAA-4BCC-B617-36C9B9C25547}">
      <dsp:nvSpPr>
        <dsp:cNvPr id="0" name=""/>
        <dsp:cNvSpPr/>
      </dsp:nvSpPr>
      <dsp:spPr>
        <a:xfrm>
          <a:off x="2116739" y="1103558"/>
          <a:ext cx="776360" cy="388180"/>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GB" sz="800" kern="1200"/>
            <a:t>Quản lý thuốc</a:t>
          </a:r>
        </a:p>
      </dsp:txBody>
      <dsp:txXfrm>
        <a:off x="2116739" y="1103558"/>
        <a:ext cx="776360" cy="388180"/>
      </dsp:txXfrm>
    </dsp:sp>
    <dsp:sp modelId="{69685555-E746-439A-92D3-578BF53D9445}">
      <dsp:nvSpPr>
        <dsp:cNvPr id="0" name=""/>
        <dsp:cNvSpPr/>
      </dsp:nvSpPr>
      <dsp:spPr>
        <a:xfrm>
          <a:off x="2310829" y="1654774"/>
          <a:ext cx="776360" cy="388180"/>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GB" sz="800" kern="1200"/>
            <a:t>Tìmkiếm thuốc</a:t>
          </a:r>
        </a:p>
      </dsp:txBody>
      <dsp:txXfrm>
        <a:off x="2310829" y="1654774"/>
        <a:ext cx="776360" cy="388180"/>
      </dsp:txXfrm>
    </dsp:sp>
    <dsp:sp modelId="{683D58A7-090A-4AA0-AA85-791015A71434}">
      <dsp:nvSpPr>
        <dsp:cNvPr id="0" name=""/>
        <dsp:cNvSpPr/>
      </dsp:nvSpPr>
      <dsp:spPr>
        <a:xfrm>
          <a:off x="2504919" y="2205990"/>
          <a:ext cx="776360" cy="388180"/>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GB" sz="800" kern="1200"/>
            <a:t>Tìm theo tên</a:t>
          </a:r>
        </a:p>
      </dsp:txBody>
      <dsp:txXfrm>
        <a:off x="2504919" y="2205990"/>
        <a:ext cx="776360" cy="388180"/>
      </dsp:txXfrm>
    </dsp:sp>
    <dsp:sp modelId="{58C15E07-BDB5-41C6-8F2A-E90E89F1BA30}">
      <dsp:nvSpPr>
        <dsp:cNvPr id="0" name=""/>
        <dsp:cNvSpPr/>
      </dsp:nvSpPr>
      <dsp:spPr>
        <a:xfrm>
          <a:off x="2504919" y="2757206"/>
          <a:ext cx="776360" cy="388180"/>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GB" sz="800" kern="1200"/>
            <a:t>Tìm Theo thuộc tính khác  </a:t>
          </a:r>
        </a:p>
      </dsp:txBody>
      <dsp:txXfrm>
        <a:off x="2504919" y="2757206"/>
        <a:ext cx="776360" cy="388180"/>
      </dsp:txXfrm>
    </dsp:sp>
    <dsp:sp modelId="{1CDCBCAF-9285-421C-83F2-E8F053F1FADC}">
      <dsp:nvSpPr>
        <dsp:cNvPr id="0" name=""/>
        <dsp:cNvSpPr/>
      </dsp:nvSpPr>
      <dsp:spPr>
        <a:xfrm>
          <a:off x="2310829" y="3308421"/>
          <a:ext cx="776360" cy="388180"/>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GB" sz="800" kern="1200"/>
            <a:t>Nhập hàng</a:t>
          </a:r>
        </a:p>
      </dsp:txBody>
      <dsp:txXfrm>
        <a:off x="2310829" y="3308421"/>
        <a:ext cx="776360" cy="388180"/>
      </dsp:txXfrm>
    </dsp:sp>
    <dsp:sp modelId="{63964139-2F6F-43C1-9B97-DADEC130BDC8}">
      <dsp:nvSpPr>
        <dsp:cNvPr id="0" name=""/>
        <dsp:cNvSpPr/>
      </dsp:nvSpPr>
      <dsp:spPr>
        <a:xfrm>
          <a:off x="2310829" y="3859637"/>
          <a:ext cx="776360" cy="388180"/>
        </a:xfrm>
        <a:prstGeom prst="rect">
          <a:avLst/>
        </a:prstGeom>
        <a:solidFill>
          <a:schemeClr val="lt1"/>
        </a:solidFill>
        <a:ln w="19050"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GB" sz="800" kern="1200"/>
            <a:t>Cập nhật thuốc</a:t>
          </a:r>
        </a:p>
      </dsp:txBody>
      <dsp:txXfrm>
        <a:off x="2310829" y="3859637"/>
        <a:ext cx="776360" cy="388180"/>
      </dsp:txXfrm>
    </dsp:sp>
    <dsp:sp modelId="{BE0D9C4B-2F81-451E-8CC7-DFDDDB1183A3}">
      <dsp:nvSpPr>
        <dsp:cNvPr id="0" name=""/>
        <dsp:cNvSpPr/>
      </dsp:nvSpPr>
      <dsp:spPr>
        <a:xfrm>
          <a:off x="2504919" y="4410853"/>
          <a:ext cx="776360" cy="388180"/>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GB" sz="800" kern="1200"/>
            <a:t>Thêm thuốc</a:t>
          </a:r>
        </a:p>
      </dsp:txBody>
      <dsp:txXfrm>
        <a:off x="2504919" y="4410853"/>
        <a:ext cx="776360" cy="388180"/>
      </dsp:txXfrm>
    </dsp:sp>
    <dsp:sp modelId="{058984CE-6956-4C5A-84C2-AED079D4C5C1}">
      <dsp:nvSpPr>
        <dsp:cNvPr id="0" name=""/>
        <dsp:cNvSpPr/>
      </dsp:nvSpPr>
      <dsp:spPr>
        <a:xfrm>
          <a:off x="2504919" y="4962068"/>
          <a:ext cx="776360" cy="388180"/>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GB" sz="800" kern="1200"/>
            <a:t>Sửa thông tin thuốc</a:t>
          </a:r>
        </a:p>
      </dsp:txBody>
      <dsp:txXfrm>
        <a:off x="2504919" y="4962068"/>
        <a:ext cx="776360" cy="388180"/>
      </dsp:txXfrm>
    </dsp:sp>
    <dsp:sp modelId="{3F5E6E85-3E71-45AA-AC3C-2CB40896CA49}">
      <dsp:nvSpPr>
        <dsp:cNvPr id="0" name=""/>
        <dsp:cNvSpPr/>
      </dsp:nvSpPr>
      <dsp:spPr>
        <a:xfrm>
          <a:off x="2504919" y="5513284"/>
          <a:ext cx="776360" cy="388180"/>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GB" sz="800" kern="1200"/>
            <a:t>Xóa thuốc</a:t>
          </a:r>
        </a:p>
      </dsp:txBody>
      <dsp:txXfrm>
        <a:off x="2504919" y="5513284"/>
        <a:ext cx="776360" cy="388180"/>
      </dsp:txXfrm>
    </dsp:sp>
    <dsp:sp modelId="{B386DE01-4108-47F6-8118-21FE0D24030F}">
      <dsp:nvSpPr>
        <dsp:cNvPr id="0" name=""/>
        <dsp:cNvSpPr/>
      </dsp:nvSpPr>
      <dsp:spPr>
        <a:xfrm>
          <a:off x="2310829" y="6064500"/>
          <a:ext cx="776360" cy="388180"/>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GB" sz="800" kern="1200"/>
            <a:t>Xem tình trạng thuốc</a:t>
          </a:r>
        </a:p>
      </dsp:txBody>
      <dsp:txXfrm>
        <a:off x="2310829" y="6064500"/>
        <a:ext cx="776360" cy="388180"/>
      </dsp:txXfrm>
    </dsp:sp>
    <dsp:sp modelId="{8B83EB32-9648-469B-BCFC-256E882554CA}">
      <dsp:nvSpPr>
        <dsp:cNvPr id="0" name=""/>
        <dsp:cNvSpPr/>
      </dsp:nvSpPr>
      <dsp:spPr>
        <a:xfrm>
          <a:off x="3250225" y="1103558"/>
          <a:ext cx="776360" cy="388180"/>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GB" sz="800" kern="1200"/>
            <a:t>Quản lý doanh thu</a:t>
          </a:r>
        </a:p>
      </dsp:txBody>
      <dsp:txXfrm>
        <a:off x="3250225" y="1103558"/>
        <a:ext cx="776360" cy="388180"/>
      </dsp:txXfrm>
    </dsp:sp>
    <dsp:sp modelId="{43A1C6C1-5740-411B-AACD-D1FD590BE65E}">
      <dsp:nvSpPr>
        <dsp:cNvPr id="0" name=""/>
        <dsp:cNvSpPr/>
      </dsp:nvSpPr>
      <dsp:spPr>
        <a:xfrm>
          <a:off x="3444315" y="1654774"/>
          <a:ext cx="776360" cy="388180"/>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GB" sz="800" kern="1200"/>
            <a:t>Xem doanh thu theo ca</a:t>
          </a:r>
        </a:p>
      </dsp:txBody>
      <dsp:txXfrm>
        <a:off x="3444315" y="1654774"/>
        <a:ext cx="776360" cy="388180"/>
      </dsp:txXfrm>
    </dsp:sp>
    <dsp:sp modelId="{33569082-5F6F-4758-9DE9-148B62A535E0}">
      <dsp:nvSpPr>
        <dsp:cNvPr id="0" name=""/>
        <dsp:cNvSpPr/>
      </dsp:nvSpPr>
      <dsp:spPr>
        <a:xfrm>
          <a:off x="3444315" y="2205990"/>
          <a:ext cx="776360" cy="388180"/>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GB" sz="800" kern="1200"/>
            <a:t>Xem tổng doanh thu</a:t>
          </a:r>
        </a:p>
      </dsp:txBody>
      <dsp:txXfrm>
        <a:off x="3444315" y="2205990"/>
        <a:ext cx="776360" cy="388180"/>
      </dsp:txXfrm>
    </dsp:sp>
    <dsp:sp modelId="{B827FF97-14B7-496D-AE0D-6F078B42B73F}">
      <dsp:nvSpPr>
        <dsp:cNvPr id="0" name=""/>
        <dsp:cNvSpPr/>
      </dsp:nvSpPr>
      <dsp:spPr>
        <a:xfrm>
          <a:off x="3638405" y="2757206"/>
          <a:ext cx="776360" cy="388180"/>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GB" sz="800" kern="1200"/>
            <a:t>Xem doanh thu theo ngày</a:t>
          </a:r>
        </a:p>
      </dsp:txBody>
      <dsp:txXfrm>
        <a:off x="3638405" y="2757206"/>
        <a:ext cx="776360" cy="388180"/>
      </dsp:txXfrm>
    </dsp:sp>
    <dsp:sp modelId="{2D044454-EBEF-4EFD-A655-9CB50EF1E455}">
      <dsp:nvSpPr>
        <dsp:cNvPr id="0" name=""/>
        <dsp:cNvSpPr/>
      </dsp:nvSpPr>
      <dsp:spPr>
        <a:xfrm>
          <a:off x="3638405" y="3308421"/>
          <a:ext cx="776360" cy="388180"/>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GB" sz="800" kern="1200"/>
            <a:t>Xem doanh thu theo tháng</a:t>
          </a:r>
        </a:p>
      </dsp:txBody>
      <dsp:txXfrm>
        <a:off x="3638405" y="3308421"/>
        <a:ext cx="776360" cy="388180"/>
      </dsp:txXfrm>
    </dsp:sp>
    <dsp:sp modelId="{F20B4E62-ABA2-4E95-9594-B76F4D518AF2}">
      <dsp:nvSpPr>
        <dsp:cNvPr id="0" name=""/>
        <dsp:cNvSpPr/>
      </dsp:nvSpPr>
      <dsp:spPr>
        <a:xfrm>
          <a:off x="4383711" y="1103558"/>
          <a:ext cx="776360" cy="388180"/>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GB" sz="800" kern="1200"/>
            <a:t>Quản lý nhân viên</a:t>
          </a:r>
        </a:p>
      </dsp:txBody>
      <dsp:txXfrm>
        <a:off x="4383711" y="1103558"/>
        <a:ext cx="776360" cy="388180"/>
      </dsp:txXfrm>
    </dsp:sp>
    <dsp:sp modelId="{C23A5F00-994A-4EE8-98E3-1E9AA7AB1B75}">
      <dsp:nvSpPr>
        <dsp:cNvPr id="0" name=""/>
        <dsp:cNvSpPr/>
      </dsp:nvSpPr>
      <dsp:spPr>
        <a:xfrm>
          <a:off x="4577801" y="1654774"/>
          <a:ext cx="776360" cy="388180"/>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GB" sz="800" kern="1200"/>
            <a:t>Xem thông tin nhân viên </a:t>
          </a:r>
        </a:p>
      </dsp:txBody>
      <dsp:txXfrm>
        <a:off x="4577801" y="1654774"/>
        <a:ext cx="776360" cy="388180"/>
      </dsp:txXfrm>
    </dsp:sp>
    <dsp:sp modelId="{EE04F830-BAAE-44DE-BD29-546863824FC5}">
      <dsp:nvSpPr>
        <dsp:cNvPr id="0" name=""/>
        <dsp:cNvSpPr/>
      </dsp:nvSpPr>
      <dsp:spPr>
        <a:xfrm>
          <a:off x="4577801" y="2205990"/>
          <a:ext cx="776360" cy="388180"/>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GB" sz="800" kern="1200"/>
            <a:t>Cập nhât thông tin</a:t>
          </a:r>
        </a:p>
      </dsp:txBody>
      <dsp:txXfrm>
        <a:off x="4577801" y="2205990"/>
        <a:ext cx="776360" cy="388180"/>
      </dsp:txXfrm>
    </dsp:sp>
    <dsp:sp modelId="{1F536C55-333E-4D2C-9C15-17812B63550E}">
      <dsp:nvSpPr>
        <dsp:cNvPr id="0" name=""/>
        <dsp:cNvSpPr/>
      </dsp:nvSpPr>
      <dsp:spPr>
        <a:xfrm>
          <a:off x="4577801" y="2757206"/>
          <a:ext cx="776360" cy="388180"/>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GB" sz="800" kern="1200"/>
            <a:t>Kiểm tra giờ làm nhân viên</a:t>
          </a:r>
        </a:p>
      </dsp:txBody>
      <dsp:txXfrm>
        <a:off x="4577801" y="2757206"/>
        <a:ext cx="776360" cy="388180"/>
      </dsp:txXfrm>
    </dsp:sp>
    <dsp:sp modelId="{08A0D1D2-3A20-4D63-8E35-B7C8B6B16D48}">
      <dsp:nvSpPr>
        <dsp:cNvPr id="0" name=""/>
        <dsp:cNvSpPr/>
      </dsp:nvSpPr>
      <dsp:spPr>
        <a:xfrm>
          <a:off x="6359547" y="552343"/>
          <a:ext cx="776360" cy="388180"/>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GB" altLang="zh-CN" sz="800" kern="1200"/>
            <a:t>Quản lý bán hàng</a:t>
          </a:r>
          <a:endParaRPr lang="zh-CN" altLang="en-US" sz="800" kern="1200"/>
        </a:p>
      </dsp:txBody>
      <dsp:txXfrm>
        <a:off x="6359547" y="552343"/>
        <a:ext cx="776360" cy="388180"/>
      </dsp:txXfrm>
    </dsp:sp>
    <dsp:sp modelId="{38929F49-26CF-49A5-A55D-B98494EA8F14}">
      <dsp:nvSpPr>
        <dsp:cNvPr id="0" name=""/>
        <dsp:cNvSpPr/>
      </dsp:nvSpPr>
      <dsp:spPr>
        <a:xfrm>
          <a:off x="5323106" y="1103558"/>
          <a:ext cx="776360" cy="388180"/>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GB" sz="800" kern="1200"/>
            <a:t>Lập hóa đơn</a:t>
          </a:r>
        </a:p>
      </dsp:txBody>
      <dsp:txXfrm>
        <a:off x="5323106" y="1103558"/>
        <a:ext cx="776360" cy="388180"/>
      </dsp:txXfrm>
    </dsp:sp>
    <dsp:sp modelId="{CFE6266C-716C-4F75-8521-67E34FC5F745}">
      <dsp:nvSpPr>
        <dsp:cNvPr id="0" name=""/>
        <dsp:cNvSpPr/>
      </dsp:nvSpPr>
      <dsp:spPr>
        <a:xfrm>
          <a:off x="5517196" y="1654774"/>
          <a:ext cx="776360" cy="388180"/>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GB" sz="800" kern="1200"/>
            <a:t>Lập hóa đơn có kê đơn</a:t>
          </a:r>
        </a:p>
      </dsp:txBody>
      <dsp:txXfrm>
        <a:off x="5517196" y="1654774"/>
        <a:ext cx="776360" cy="388180"/>
      </dsp:txXfrm>
    </dsp:sp>
    <dsp:sp modelId="{D9945B3C-CB8E-4C19-85E0-7CACBF289D66}">
      <dsp:nvSpPr>
        <dsp:cNvPr id="0" name=""/>
        <dsp:cNvSpPr/>
      </dsp:nvSpPr>
      <dsp:spPr>
        <a:xfrm>
          <a:off x="5711286" y="2205990"/>
          <a:ext cx="776360" cy="388180"/>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GB" sz="800" kern="1200"/>
            <a:t>Kiểm tra bệnh</a:t>
          </a:r>
        </a:p>
      </dsp:txBody>
      <dsp:txXfrm>
        <a:off x="5711286" y="2205990"/>
        <a:ext cx="776360" cy="388180"/>
      </dsp:txXfrm>
    </dsp:sp>
    <dsp:sp modelId="{7773FAE6-FF22-4F5F-A063-309236854B15}">
      <dsp:nvSpPr>
        <dsp:cNvPr id="0" name=""/>
        <dsp:cNvSpPr/>
      </dsp:nvSpPr>
      <dsp:spPr>
        <a:xfrm>
          <a:off x="5711286" y="2757206"/>
          <a:ext cx="776360" cy="388180"/>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GB" sz="800" kern="1200"/>
            <a:t>Nhập thông tin khách  hàng</a:t>
          </a:r>
        </a:p>
      </dsp:txBody>
      <dsp:txXfrm>
        <a:off x="5711286" y="2757206"/>
        <a:ext cx="776360" cy="388180"/>
      </dsp:txXfrm>
    </dsp:sp>
    <dsp:sp modelId="{335F858A-925A-4D8F-8B9A-20AE45E00BD8}">
      <dsp:nvSpPr>
        <dsp:cNvPr id="0" name=""/>
        <dsp:cNvSpPr/>
      </dsp:nvSpPr>
      <dsp:spPr>
        <a:xfrm>
          <a:off x="5517196" y="3308421"/>
          <a:ext cx="776360" cy="388180"/>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GB" sz="800" kern="1200"/>
            <a:t>Lập hóa đơn không kê đơn</a:t>
          </a:r>
        </a:p>
      </dsp:txBody>
      <dsp:txXfrm>
        <a:off x="5517196" y="3308421"/>
        <a:ext cx="776360" cy="388180"/>
      </dsp:txXfrm>
    </dsp:sp>
    <dsp:sp modelId="{A7DAE387-C72F-4177-837C-B4C485F43FE6}">
      <dsp:nvSpPr>
        <dsp:cNvPr id="0" name=""/>
        <dsp:cNvSpPr/>
      </dsp:nvSpPr>
      <dsp:spPr>
        <a:xfrm>
          <a:off x="6456592" y="1103558"/>
          <a:ext cx="776360" cy="388180"/>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GB" sz="800" kern="1200"/>
            <a:t>Tìm kiếm thuốc</a:t>
          </a:r>
        </a:p>
      </dsp:txBody>
      <dsp:txXfrm>
        <a:off x="6456592" y="1103558"/>
        <a:ext cx="776360" cy="388180"/>
      </dsp:txXfrm>
    </dsp:sp>
    <dsp:sp modelId="{5C81A6B9-81FD-4BE1-97EC-FB62A38AB3C9}">
      <dsp:nvSpPr>
        <dsp:cNvPr id="0" name=""/>
        <dsp:cNvSpPr/>
      </dsp:nvSpPr>
      <dsp:spPr>
        <a:xfrm>
          <a:off x="6650682" y="1654774"/>
          <a:ext cx="776360" cy="388180"/>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GB" sz="800" kern="1200"/>
            <a:t>tìm kiếm theo tên</a:t>
          </a:r>
        </a:p>
      </dsp:txBody>
      <dsp:txXfrm>
        <a:off x="6650682" y="1654774"/>
        <a:ext cx="776360" cy="388180"/>
      </dsp:txXfrm>
    </dsp:sp>
    <dsp:sp modelId="{3372BD38-4555-4AEB-B41F-3BF290E7B6E9}">
      <dsp:nvSpPr>
        <dsp:cNvPr id="0" name=""/>
        <dsp:cNvSpPr/>
      </dsp:nvSpPr>
      <dsp:spPr>
        <a:xfrm>
          <a:off x="6650682" y="2205990"/>
          <a:ext cx="776360" cy="388180"/>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GB" sz="800" kern="1200"/>
            <a:t>Tìm kiếm theo thuộc tính khác</a:t>
          </a:r>
        </a:p>
      </dsp:txBody>
      <dsp:txXfrm>
        <a:off x="6650682" y="2205990"/>
        <a:ext cx="776360" cy="388180"/>
      </dsp:txXfrm>
    </dsp:sp>
    <dsp:sp modelId="{D3D87592-8421-4E52-A276-E9E2714B913E}">
      <dsp:nvSpPr>
        <dsp:cNvPr id="0" name=""/>
        <dsp:cNvSpPr/>
      </dsp:nvSpPr>
      <dsp:spPr>
        <a:xfrm>
          <a:off x="7395988" y="1103558"/>
          <a:ext cx="776360" cy="388180"/>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GB" sz="800" kern="1200"/>
            <a:t>Xem doanh thu cá nhân</a:t>
          </a:r>
        </a:p>
      </dsp:txBody>
      <dsp:txXfrm>
        <a:off x="7395988" y="1103558"/>
        <a:ext cx="776360" cy="38818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rSet csTypeId="urn:microsoft.com/office/officeart/2005/8/colors/accent6_5"/>
        </dgm:pt>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vi-VN"/>
              <a:t>Bấm để sửa kiểu tiêu đề Bản cái</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2017-10-24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2017-10-24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Chỉnh sửa kiểu văn bản của Bản cái</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2017-10-24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2017-10-24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Chỉnh sửa kiểu văn bản của Bản cái</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2017-10-24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Chỉnh sửa kiểu văn bản của Bản cái</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2017-10-24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2017-10-24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vi-VN"/>
              <a:t>Bấm để sửa kiểu tiêu đề Bản cái</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2017-10-24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2017-10-24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2017-10-24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2017-10-24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a:t>Bấm để sửa kiểu tiêu đề Bản cái</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2017-10-24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2017-10-24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2017-10-24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vi-VN"/>
              <a:t>Bấm để sửa kiểu tiêu đề Bản cái</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42A54C80-263E-416B-A8E0-580EDEADCBDC}" type="datetimeFigureOut">
              <a:rPr lang="en-US" dirty="0"/>
              <a:t>2017-10-24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B61BEF0D-F0BB-DE4B-95CE-6DB70DBA9567}" type="datetimeFigureOut">
              <a:rPr lang="en-US" dirty="0"/>
              <a:pPr/>
              <a:t>2017-10-24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vi-VN"/>
              <a:t>Bấm để sửa kiểu tiêu đề Bản cái</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2017-10-24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6C144B4-BC3B-4DFF-AF68-577180355519}"/>
              </a:ext>
            </a:extLst>
          </p:cNvPr>
          <p:cNvSpPr>
            <a:spLocks noGrp="1"/>
          </p:cNvSpPr>
          <p:nvPr>
            <p:ph type="ctrTitle"/>
          </p:nvPr>
        </p:nvSpPr>
        <p:spPr>
          <a:xfrm>
            <a:off x="1507067" y="946795"/>
            <a:ext cx="7766936" cy="1646302"/>
          </a:xfrm>
        </p:spPr>
        <p:txBody>
          <a:bodyPr/>
          <a:lstStyle/>
          <a:p>
            <a:pPr algn="ctr"/>
            <a:r>
              <a:rPr lang="en-US" i="1">
                <a:solidFill>
                  <a:schemeClr val="accent2">
                    <a:lumMod val="75000"/>
                  </a:schemeClr>
                </a:solidFill>
                <a:latin typeface="Times New Roman" panose="02020603050405020304" pitchFamily="18" charset="0"/>
                <a:cs typeface="Times New Roman" panose="02020603050405020304" pitchFamily="18" charset="0"/>
              </a:rPr>
              <a:t>Đề tài:Hệ thống quản lý quầy thuốc của bệnh viện</a:t>
            </a:r>
          </a:p>
        </p:txBody>
      </p:sp>
      <p:sp>
        <p:nvSpPr>
          <p:cNvPr id="3" name="Tiêu đề phụ 2">
            <a:extLst>
              <a:ext uri="{FF2B5EF4-FFF2-40B4-BE49-F238E27FC236}">
                <a16:creationId xmlns:a16="http://schemas.microsoft.com/office/drawing/2014/main" id="{B20026A3-93B1-4337-AE1C-69B4FBF29A3B}"/>
              </a:ext>
            </a:extLst>
          </p:cNvPr>
          <p:cNvSpPr>
            <a:spLocks noGrp="1"/>
          </p:cNvSpPr>
          <p:nvPr>
            <p:ph type="subTitle" idx="1"/>
          </p:nvPr>
        </p:nvSpPr>
        <p:spPr>
          <a:xfrm>
            <a:off x="4833362" y="3657601"/>
            <a:ext cx="4337142" cy="1550504"/>
          </a:xfrm>
        </p:spPr>
        <p:txBody>
          <a:bodyPr>
            <a:normAutofit lnSpcReduction="10000"/>
          </a:bodyPr>
          <a:lstStyle/>
          <a:p>
            <a:pPr algn="l"/>
            <a:r>
              <a:rPr lang="en-US" u="sng">
                <a:solidFill>
                  <a:schemeClr val="tx1">
                    <a:lumMod val="95000"/>
                    <a:lumOff val="5000"/>
                  </a:schemeClr>
                </a:solidFill>
                <a:latin typeface="Times New Roman" panose="02020603050405020304" pitchFamily="18" charset="0"/>
                <a:cs typeface="Times New Roman" panose="02020603050405020304" pitchFamily="18" charset="0"/>
              </a:rPr>
              <a:t>Thành viên:</a:t>
            </a:r>
          </a:p>
          <a:p>
            <a:pPr algn="l"/>
            <a:r>
              <a:rPr lang="en-US">
                <a:solidFill>
                  <a:schemeClr val="tx1">
                    <a:lumMod val="95000"/>
                    <a:lumOff val="5000"/>
                  </a:schemeClr>
                </a:solidFill>
                <a:latin typeface="Times New Roman" panose="02020603050405020304" pitchFamily="18" charset="0"/>
                <a:cs typeface="Times New Roman" panose="02020603050405020304" pitchFamily="18" charset="0"/>
              </a:rPr>
              <a:t>Trần Đình Chiến			15091761</a:t>
            </a:r>
          </a:p>
          <a:p>
            <a:pPr algn="l"/>
            <a:r>
              <a:rPr lang="en-US">
                <a:solidFill>
                  <a:schemeClr val="tx1">
                    <a:lumMod val="95000"/>
                    <a:lumOff val="5000"/>
                  </a:schemeClr>
                </a:solidFill>
                <a:latin typeface="Times New Roman" panose="02020603050405020304" pitchFamily="18" charset="0"/>
                <a:cs typeface="Times New Roman" panose="02020603050405020304" pitchFamily="18" charset="0"/>
              </a:rPr>
              <a:t>Trần Hùng C</a:t>
            </a:r>
            <a:r>
              <a:rPr lang="vi-VN">
                <a:solidFill>
                  <a:schemeClr val="tx1">
                    <a:lumMod val="95000"/>
                    <a:lumOff val="5000"/>
                  </a:schemeClr>
                </a:solidFill>
                <a:latin typeface="Times New Roman" panose="02020603050405020304" pitchFamily="18" charset="0"/>
                <a:cs typeface="Times New Roman" panose="02020603050405020304" pitchFamily="18" charset="0"/>
              </a:rPr>
              <a:t>ư</a:t>
            </a:r>
            <a:r>
              <a:rPr lang="en-US">
                <a:solidFill>
                  <a:schemeClr val="tx1">
                    <a:lumMod val="95000"/>
                    <a:lumOff val="5000"/>
                  </a:schemeClr>
                </a:solidFill>
                <a:latin typeface="Times New Roman" panose="02020603050405020304" pitchFamily="18" charset="0"/>
                <a:cs typeface="Times New Roman" panose="02020603050405020304" pitchFamily="18" charset="0"/>
              </a:rPr>
              <a:t>ờng			15056921</a:t>
            </a:r>
          </a:p>
          <a:p>
            <a:pPr algn="l"/>
            <a:r>
              <a:rPr lang="en-US">
                <a:solidFill>
                  <a:schemeClr val="tx1">
                    <a:lumMod val="95000"/>
                    <a:lumOff val="5000"/>
                  </a:schemeClr>
                </a:solidFill>
                <a:latin typeface="Times New Roman" panose="02020603050405020304" pitchFamily="18" charset="0"/>
                <a:cs typeface="Times New Roman" panose="02020603050405020304" pitchFamily="18" charset="0"/>
              </a:rPr>
              <a:t>Nguyễn Văn Mạnh C</a:t>
            </a:r>
            <a:r>
              <a:rPr lang="vi-VN">
                <a:solidFill>
                  <a:schemeClr val="tx1">
                    <a:lumMod val="95000"/>
                    <a:lumOff val="5000"/>
                  </a:schemeClr>
                </a:solidFill>
                <a:latin typeface="Times New Roman" panose="02020603050405020304" pitchFamily="18" charset="0"/>
                <a:cs typeface="Times New Roman" panose="02020603050405020304" pitchFamily="18" charset="0"/>
              </a:rPr>
              <a:t>ư</a:t>
            </a:r>
            <a:r>
              <a:rPr lang="en-US">
                <a:solidFill>
                  <a:schemeClr val="tx1">
                    <a:lumMod val="95000"/>
                    <a:lumOff val="5000"/>
                  </a:schemeClr>
                </a:solidFill>
                <a:latin typeface="Times New Roman" panose="02020603050405020304" pitchFamily="18" charset="0"/>
                <a:cs typeface="Times New Roman" panose="02020603050405020304" pitchFamily="18" charset="0"/>
              </a:rPr>
              <a:t>ờng	15051431</a:t>
            </a:r>
          </a:p>
        </p:txBody>
      </p:sp>
    </p:spTree>
    <p:extLst>
      <p:ext uri="{BB962C8B-B14F-4D97-AF65-F5344CB8AC3E}">
        <p14:creationId xmlns:p14="http://schemas.microsoft.com/office/powerpoint/2010/main" val="1205019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Hình ảnh 5">
            <a:extLst>
              <a:ext uri="{FF2B5EF4-FFF2-40B4-BE49-F238E27FC236}">
                <a16:creationId xmlns:a16="http://schemas.microsoft.com/office/drawing/2014/main" id="{B654571C-B84B-4272-9A60-7751E0C589B8}"/>
              </a:ext>
            </a:extLst>
          </p:cNvPr>
          <p:cNvPicPr/>
          <p:nvPr/>
        </p:nvPicPr>
        <p:blipFill>
          <a:blip r:embed="rId2">
            <a:extLst>
              <a:ext uri="{28A0092B-C50C-407E-A947-70E740481C1C}">
                <a14:useLocalDpi xmlns:a14="http://schemas.microsoft.com/office/drawing/2010/main" val="0"/>
              </a:ext>
            </a:extLst>
          </a:blip>
          <a:stretch>
            <a:fillRect/>
          </a:stretch>
        </p:blipFill>
        <p:spPr>
          <a:xfrm>
            <a:off x="0" y="10160"/>
            <a:ext cx="5075583" cy="6837680"/>
          </a:xfrm>
          <a:prstGeom prst="rect">
            <a:avLst/>
          </a:prstGeom>
        </p:spPr>
      </p:pic>
      <p:pic>
        <p:nvPicPr>
          <p:cNvPr id="7" name="Hình ảnh 6">
            <a:extLst>
              <a:ext uri="{FF2B5EF4-FFF2-40B4-BE49-F238E27FC236}">
                <a16:creationId xmlns:a16="http://schemas.microsoft.com/office/drawing/2014/main" id="{B7CC9483-C9C8-4995-A1E7-BE87A0F744FE}"/>
              </a:ext>
            </a:extLst>
          </p:cNvPr>
          <p:cNvPicPr/>
          <p:nvPr/>
        </p:nvPicPr>
        <p:blipFill>
          <a:blip r:embed="rId3"/>
          <a:stretch>
            <a:fillRect/>
          </a:stretch>
        </p:blipFill>
        <p:spPr>
          <a:xfrm>
            <a:off x="5539409" y="10160"/>
            <a:ext cx="6652591" cy="6837680"/>
          </a:xfrm>
          <a:prstGeom prst="rect">
            <a:avLst/>
          </a:prstGeom>
        </p:spPr>
      </p:pic>
    </p:spTree>
    <p:extLst>
      <p:ext uri="{BB962C8B-B14F-4D97-AF65-F5344CB8AC3E}">
        <p14:creationId xmlns:p14="http://schemas.microsoft.com/office/powerpoint/2010/main" val="170908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E8B93C4-5ECA-42F3-852E-CF32BBEFE9E3}"/>
              </a:ext>
            </a:extLst>
          </p:cNvPr>
          <p:cNvSpPr>
            <a:spLocks noGrp="1"/>
          </p:cNvSpPr>
          <p:nvPr>
            <p:ph type="title"/>
          </p:nvPr>
        </p:nvSpPr>
        <p:spPr>
          <a:xfrm>
            <a:off x="518308" y="0"/>
            <a:ext cx="8596668" cy="556591"/>
          </a:xfrm>
        </p:spPr>
        <p:txBody>
          <a:bodyPr>
            <a:normAutofit fontScale="90000"/>
          </a:bodyPr>
          <a:lstStyle/>
          <a:p>
            <a:r>
              <a:rPr lang="en-US">
                <a:latin typeface="Times New Roman" panose="02020603050405020304" pitchFamily="18" charset="0"/>
                <a:cs typeface="Times New Roman" panose="02020603050405020304" pitchFamily="18" charset="0"/>
              </a:rPr>
              <a:t>IV.Thiết kế:</a:t>
            </a:r>
          </a:p>
        </p:txBody>
      </p:sp>
      <p:sp>
        <p:nvSpPr>
          <p:cNvPr id="3" name="Chỗ dành sẵn cho Nội dung 2">
            <a:extLst>
              <a:ext uri="{FF2B5EF4-FFF2-40B4-BE49-F238E27FC236}">
                <a16:creationId xmlns:a16="http://schemas.microsoft.com/office/drawing/2014/main" id="{E8300B2D-DD06-48B6-A8C5-A87EA23B793F}"/>
              </a:ext>
            </a:extLst>
          </p:cNvPr>
          <p:cNvSpPr>
            <a:spLocks noGrp="1"/>
          </p:cNvSpPr>
          <p:nvPr>
            <p:ph idx="1"/>
          </p:nvPr>
        </p:nvSpPr>
        <p:spPr>
          <a:xfrm>
            <a:off x="717090" y="556591"/>
            <a:ext cx="3139292" cy="450572"/>
          </a:xfrm>
        </p:spPr>
        <p:txBody>
          <a:bodyPr>
            <a:normAutofit/>
          </a:bodyPr>
          <a:lstStyle/>
          <a:p>
            <a:pPr>
              <a:buFont typeface="+mj-lt"/>
              <a:buAutoNum type="arabicPeriod"/>
            </a:pPr>
            <a:r>
              <a:rPr lang="en-US" sz="2000">
                <a:latin typeface="Times New Roman" panose="02020603050405020304" pitchFamily="18" charset="0"/>
                <a:cs typeface="Times New Roman" panose="02020603050405020304" pitchFamily="18" charset="0"/>
              </a:rPr>
              <a:t>S</a:t>
            </a:r>
            <a:r>
              <a:rPr lang="vi-VN" sz="2000">
                <a:latin typeface="Times New Roman" panose="02020603050405020304" pitchFamily="18" charset="0"/>
                <a:cs typeface="Times New Roman" panose="02020603050405020304" pitchFamily="18" charset="0"/>
              </a:rPr>
              <a:t>ơ</a:t>
            </a:r>
            <a:r>
              <a:rPr lang="en-US" sz="2000">
                <a:latin typeface="Times New Roman" panose="02020603050405020304" pitchFamily="18" charset="0"/>
                <a:cs typeface="Times New Roman" panose="02020603050405020304" pitchFamily="18" charset="0"/>
              </a:rPr>
              <a:t> đồ lớp</a:t>
            </a:r>
          </a:p>
        </p:txBody>
      </p:sp>
      <p:pic>
        <p:nvPicPr>
          <p:cNvPr id="4" name="Picture 1">
            <a:extLst>
              <a:ext uri="{FF2B5EF4-FFF2-40B4-BE49-F238E27FC236}">
                <a16:creationId xmlns:a16="http://schemas.microsoft.com/office/drawing/2014/main" id="{EC3AAC6D-2D5D-47E3-BD4D-DB94C223932C}"/>
              </a:ext>
            </a:extLst>
          </p:cNvPr>
          <p:cNvPicPr/>
          <p:nvPr/>
        </p:nvPicPr>
        <p:blipFill>
          <a:blip r:embed="rId2"/>
          <a:stretch>
            <a:fillRect/>
          </a:stretch>
        </p:blipFill>
        <p:spPr>
          <a:xfrm>
            <a:off x="953108" y="1007163"/>
            <a:ext cx="8161868" cy="5769280"/>
          </a:xfrm>
          <a:prstGeom prst="rect">
            <a:avLst/>
          </a:prstGeom>
          <a:noFill/>
          <a:ln w="9525">
            <a:noFill/>
          </a:ln>
        </p:spPr>
      </p:pic>
    </p:spTree>
    <p:extLst>
      <p:ext uri="{BB962C8B-B14F-4D97-AF65-F5344CB8AC3E}">
        <p14:creationId xmlns:p14="http://schemas.microsoft.com/office/powerpoint/2010/main" val="4250896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3">
            <a:extLst>
              <a:ext uri="{FF2B5EF4-FFF2-40B4-BE49-F238E27FC236}">
                <a16:creationId xmlns:a16="http://schemas.microsoft.com/office/drawing/2014/main" id="{6A3EC2C1-3478-4392-97CE-B082DA259345}"/>
              </a:ext>
            </a:extLst>
          </p:cNvPr>
          <p:cNvPicPr/>
          <p:nvPr/>
        </p:nvPicPr>
        <p:blipFill>
          <a:blip r:embed="rId2"/>
          <a:stretch>
            <a:fillRect/>
          </a:stretch>
        </p:blipFill>
        <p:spPr>
          <a:xfrm>
            <a:off x="516835" y="1046922"/>
            <a:ext cx="8971722" cy="5115339"/>
          </a:xfrm>
          <a:prstGeom prst="rect">
            <a:avLst/>
          </a:prstGeom>
        </p:spPr>
      </p:pic>
      <p:sp>
        <p:nvSpPr>
          <p:cNvPr id="8" name="Chỗ dành sẵn cho Nội dung 2">
            <a:extLst>
              <a:ext uri="{FF2B5EF4-FFF2-40B4-BE49-F238E27FC236}">
                <a16:creationId xmlns:a16="http://schemas.microsoft.com/office/drawing/2014/main" id="{2C73E1B1-3334-4E11-A8AF-8C2CBCC9D8C5}"/>
              </a:ext>
            </a:extLst>
          </p:cNvPr>
          <p:cNvSpPr txBox="1">
            <a:spLocks/>
          </p:cNvSpPr>
          <p:nvPr/>
        </p:nvSpPr>
        <p:spPr>
          <a:xfrm>
            <a:off x="624324" y="437322"/>
            <a:ext cx="3139292" cy="45057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0" indent="-457200">
              <a:buFont typeface="+mj-lt"/>
              <a:buAutoNum type="arabicPeriod" startAt="2"/>
            </a:pPr>
            <a:r>
              <a:rPr lang="en-US" sz="2000">
                <a:latin typeface="Times New Roman" panose="02020603050405020304" pitchFamily="18" charset="0"/>
                <a:cs typeface="Times New Roman" panose="02020603050405020304" pitchFamily="18" charset="0"/>
              </a:rPr>
              <a:t>C</a:t>
            </a:r>
            <a:r>
              <a:rPr lang="vi-VN" sz="2000">
                <a:latin typeface="Times New Roman" panose="02020603050405020304" pitchFamily="18" charset="0"/>
                <a:cs typeface="Times New Roman" panose="02020603050405020304" pitchFamily="18" charset="0"/>
              </a:rPr>
              <a:t>ơ</a:t>
            </a:r>
            <a:r>
              <a:rPr lang="en-US" sz="2000">
                <a:latin typeface="Times New Roman" panose="02020603050405020304" pitchFamily="18" charset="0"/>
                <a:cs typeface="Times New Roman" panose="02020603050405020304" pitchFamily="18" charset="0"/>
              </a:rPr>
              <a:t> sở dữ liệu</a:t>
            </a:r>
          </a:p>
        </p:txBody>
      </p:sp>
    </p:spTree>
    <p:extLst>
      <p:ext uri="{BB962C8B-B14F-4D97-AF65-F5344CB8AC3E}">
        <p14:creationId xmlns:p14="http://schemas.microsoft.com/office/powerpoint/2010/main" val="2611734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2">
            <a:extLst>
              <a:ext uri="{FF2B5EF4-FFF2-40B4-BE49-F238E27FC236}">
                <a16:creationId xmlns:a16="http://schemas.microsoft.com/office/drawing/2014/main" id="{D9E13911-6E6D-474A-B8C3-84234A10FD35}"/>
              </a:ext>
            </a:extLst>
          </p:cNvPr>
          <p:cNvSpPr txBox="1">
            <a:spLocks/>
          </p:cNvSpPr>
          <p:nvPr/>
        </p:nvSpPr>
        <p:spPr>
          <a:xfrm>
            <a:off x="624324" y="437322"/>
            <a:ext cx="3139292" cy="45057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0" indent="-457200">
              <a:buFont typeface="+mj-lt"/>
              <a:buAutoNum type="arabicPeriod" startAt="3"/>
            </a:pPr>
            <a:r>
              <a:rPr lang="en-US" sz="2000">
                <a:latin typeface="Times New Roman" panose="02020603050405020304" pitchFamily="18" charset="0"/>
                <a:cs typeface="Times New Roman" panose="02020603050405020304" pitchFamily="18" charset="0"/>
              </a:rPr>
              <a:t>Phân luồng màn hình</a:t>
            </a:r>
          </a:p>
        </p:txBody>
      </p:sp>
      <p:pic>
        <p:nvPicPr>
          <p:cNvPr id="6" name="Picture 2" descr="LuongManHinh">
            <a:extLst>
              <a:ext uri="{FF2B5EF4-FFF2-40B4-BE49-F238E27FC236}">
                <a16:creationId xmlns:a16="http://schemas.microsoft.com/office/drawing/2014/main" id="{FAF931C9-7BD0-4140-8C7D-B86A8AFB656F}"/>
              </a:ext>
            </a:extLst>
          </p:cNvPr>
          <p:cNvPicPr/>
          <p:nvPr/>
        </p:nvPicPr>
        <p:blipFill>
          <a:blip r:embed="rId2"/>
          <a:stretch>
            <a:fillRect/>
          </a:stretch>
        </p:blipFill>
        <p:spPr>
          <a:xfrm>
            <a:off x="344557" y="1199803"/>
            <a:ext cx="9146469" cy="4578143"/>
          </a:xfrm>
          <a:prstGeom prst="rect">
            <a:avLst/>
          </a:prstGeom>
        </p:spPr>
      </p:pic>
    </p:spTree>
    <p:extLst>
      <p:ext uri="{BB962C8B-B14F-4D97-AF65-F5344CB8AC3E}">
        <p14:creationId xmlns:p14="http://schemas.microsoft.com/office/powerpoint/2010/main" val="2207324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E4620EA7-A0B3-4EB3-AC35-6742482475E3}"/>
              </a:ext>
            </a:extLst>
          </p:cNvPr>
          <p:cNvSpPr>
            <a:spLocks noGrp="1"/>
          </p:cNvSpPr>
          <p:nvPr>
            <p:ph idx="1"/>
          </p:nvPr>
        </p:nvSpPr>
        <p:spPr>
          <a:xfrm>
            <a:off x="677334" y="887895"/>
            <a:ext cx="8596668" cy="5153468"/>
          </a:xfrm>
        </p:spPr>
        <p:txBody>
          <a:bodyPr/>
          <a:lstStyle/>
          <a:p>
            <a:pPr>
              <a:buFont typeface="Arial" panose="020B0604020202020204" pitchFamily="34" charset="0"/>
              <a:buChar char="•"/>
            </a:pPr>
            <a:endParaRPr lang="en-US"/>
          </a:p>
        </p:txBody>
      </p:sp>
      <p:sp>
        <p:nvSpPr>
          <p:cNvPr id="6" name="Chỗ dành sẵn cho Nội dung 2">
            <a:extLst>
              <a:ext uri="{FF2B5EF4-FFF2-40B4-BE49-F238E27FC236}">
                <a16:creationId xmlns:a16="http://schemas.microsoft.com/office/drawing/2014/main" id="{2042C2DC-DCC3-4A5A-A0AC-8D956948021D}"/>
              </a:ext>
            </a:extLst>
          </p:cNvPr>
          <p:cNvSpPr txBox="1">
            <a:spLocks/>
          </p:cNvSpPr>
          <p:nvPr/>
        </p:nvSpPr>
        <p:spPr>
          <a:xfrm>
            <a:off x="624324" y="437322"/>
            <a:ext cx="3139292" cy="45057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0" indent="-457200">
              <a:buFont typeface="+mj-lt"/>
              <a:buAutoNum type="arabicPeriod" startAt="4"/>
            </a:pPr>
            <a:r>
              <a:rPr lang="en-US" sz="2000">
                <a:latin typeface="Times New Roman" panose="02020603050405020304" pitchFamily="18" charset="0"/>
                <a:cs typeface="Times New Roman" panose="02020603050405020304" pitchFamily="18" charset="0"/>
              </a:rPr>
              <a:t>Tình huống kiểm thử</a:t>
            </a:r>
          </a:p>
        </p:txBody>
      </p:sp>
    </p:spTree>
    <p:extLst>
      <p:ext uri="{BB962C8B-B14F-4D97-AF65-F5344CB8AC3E}">
        <p14:creationId xmlns:p14="http://schemas.microsoft.com/office/powerpoint/2010/main" val="1055789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CA3C271-38A3-4843-80FB-EB8A91A99D35}"/>
              </a:ext>
            </a:extLst>
          </p:cNvPr>
          <p:cNvSpPr>
            <a:spLocks noGrp="1"/>
          </p:cNvSpPr>
          <p:nvPr>
            <p:ph type="title"/>
          </p:nvPr>
        </p:nvSpPr>
        <p:spPr>
          <a:xfrm>
            <a:off x="1074900" y="490330"/>
            <a:ext cx="8596668" cy="742122"/>
          </a:xfrm>
        </p:spPr>
        <p:txBody>
          <a:bodyPr>
            <a:normAutofit/>
          </a:bodyPr>
          <a:lstStyle/>
          <a:p>
            <a:pPr algn="ctr"/>
            <a:r>
              <a:rPr lang="en-US" sz="4000">
                <a:latin typeface="Times New Roman" panose="02020603050405020304" pitchFamily="18" charset="0"/>
                <a:cs typeface="Times New Roman" panose="02020603050405020304" pitchFamily="18" charset="0"/>
              </a:rPr>
              <a:t>Nội dung báo cáo</a:t>
            </a:r>
          </a:p>
        </p:txBody>
      </p:sp>
      <p:sp>
        <p:nvSpPr>
          <p:cNvPr id="3" name="Chỗ dành sẵn cho Nội dung 2">
            <a:extLst>
              <a:ext uri="{FF2B5EF4-FFF2-40B4-BE49-F238E27FC236}">
                <a16:creationId xmlns:a16="http://schemas.microsoft.com/office/drawing/2014/main" id="{E1C24623-E757-49DE-8CD0-0F76B5515F3E}"/>
              </a:ext>
            </a:extLst>
          </p:cNvPr>
          <p:cNvSpPr>
            <a:spLocks noGrp="1"/>
          </p:cNvSpPr>
          <p:nvPr>
            <p:ph idx="1"/>
          </p:nvPr>
        </p:nvSpPr>
        <p:spPr>
          <a:xfrm>
            <a:off x="677334" y="1417983"/>
            <a:ext cx="8612440" cy="5194852"/>
          </a:xfrm>
        </p:spPr>
        <p:txBody>
          <a:bodyPr>
            <a:normAutofit fontScale="92500" lnSpcReduction="10000"/>
          </a:bodyPr>
          <a:lstStyle/>
          <a:p>
            <a:pPr marL="400050" indent="-400050">
              <a:buFont typeface="+mj-lt"/>
              <a:buAutoNum type="romanUcPeriod"/>
            </a:pPr>
            <a:r>
              <a:rPr lang="en-US">
                <a:latin typeface="Times New Roman" panose="02020603050405020304" pitchFamily="18" charset="0"/>
                <a:cs typeface="Times New Roman" panose="02020603050405020304" pitchFamily="18" charset="0"/>
              </a:rPr>
              <a:t>Giới thiệu tổng quan</a:t>
            </a:r>
          </a:p>
          <a:p>
            <a:pPr marL="400050" indent="-400050">
              <a:buFont typeface="+mj-lt"/>
              <a:buAutoNum type="romanUcPeriod"/>
            </a:pPr>
            <a:r>
              <a:rPr lang="en-US">
                <a:latin typeface="Times New Roman" panose="02020603050405020304" pitchFamily="18" charset="0"/>
                <a:cs typeface="Times New Roman" panose="02020603050405020304" pitchFamily="18" charset="0"/>
              </a:rPr>
              <a:t>Yêu cầu ứng dụng</a:t>
            </a:r>
          </a:p>
          <a:p>
            <a:pPr lvl="1">
              <a:buFont typeface="+mj-lt"/>
              <a:buAutoNum type="arabicPeriod"/>
            </a:pPr>
            <a:r>
              <a:rPr lang="en-US">
                <a:latin typeface="Times New Roman" panose="02020603050405020304" pitchFamily="18" charset="0"/>
                <a:cs typeface="Times New Roman" panose="02020603050405020304" pitchFamily="18" charset="0"/>
              </a:rPr>
              <a:t>Hoạt động nghiệp vụ của ứng dụng</a:t>
            </a:r>
          </a:p>
          <a:p>
            <a:pPr lvl="1">
              <a:buFont typeface="+mj-lt"/>
              <a:buAutoNum type="arabicPeriod"/>
            </a:pPr>
            <a:r>
              <a:rPr lang="en-US">
                <a:latin typeface="Times New Roman" panose="02020603050405020304" pitchFamily="18" charset="0"/>
                <a:cs typeface="Times New Roman" panose="02020603050405020304" pitchFamily="18" charset="0"/>
              </a:rPr>
              <a:t>Yêu cầu hệ thống</a:t>
            </a:r>
          </a:p>
          <a:p>
            <a:pPr lvl="1">
              <a:buFont typeface="+mj-lt"/>
              <a:buAutoNum type="arabicPeriod"/>
            </a:pPr>
            <a:r>
              <a:rPr lang="en-US">
                <a:latin typeface="Times New Roman" panose="02020603050405020304" pitchFamily="18" charset="0"/>
                <a:cs typeface="Times New Roman" panose="02020603050405020304" pitchFamily="18" charset="0"/>
              </a:rPr>
              <a:t>Sơ đồ phân cấp chức năng</a:t>
            </a:r>
          </a:p>
          <a:p>
            <a:pPr>
              <a:buFont typeface="+mj-lt"/>
              <a:buAutoNum type="romanUcPeriod"/>
            </a:pPr>
            <a:r>
              <a:rPr lang="en-US">
                <a:latin typeface="Times New Roman" panose="02020603050405020304" pitchFamily="18" charset="0"/>
                <a:cs typeface="Times New Roman" panose="02020603050405020304" pitchFamily="18" charset="0"/>
              </a:rPr>
              <a:t>Phân tích</a:t>
            </a:r>
          </a:p>
          <a:p>
            <a:pPr marL="800100" lvl="1" indent="-342900">
              <a:buFont typeface="+mj-lt"/>
              <a:buAutoNum type="arabicPeriod"/>
            </a:pPr>
            <a:r>
              <a:rPr lang="en-US">
                <a:latin typeface="Times New Roman" panose="02020603050405020304" pitchFamily="18" charset="0"/>
                <a:cs typeface="Times New Roman" panose="02020603050405020304" pitchFamily="18" charset="0"/>
              </a:rPr>
              <a:t>Sơ đồ use case</a:t>
            </a:r>
          </a:p>
          <a:p>
            <a:pPr marL="800100" lvl="1" indent="-342900">
              <a:buFont typeface="+mj-lt"/>
              <a:buAutoNum type="arabicPeriod"/>
            </a:pPr>
            <a:r>
              <a:rPr lang="en-US">
                <a:latin typeface="Times New Roman" panose="02020603050405020304" pitchFamily="18" charset="0"/>
                <a:cs typeface="Times New Roman" panose="02020603050405020304" pitchFamily="18" charset="0"/>
              </a:rPr>
              <a:t>Đặc tả,S</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 đồ Activity và S</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 đồ Trình tự</a:t>
            </a:r>
          </a:p>
          <a:p>
            <a:pPr>
              <a:buFont typeface="+mj-lt"/>
              <a:buAutoNum type="romanUcPeriod"/>
            </a:pPr>
            <a:r>
              <a:rPr lang="en-US">
                <a:latin typeface="Times New Roman" panose="02020603050405020304" pitchFamily="18" charset="0"/>
                <a:cs typeface="Times New Roman" panose="02020603050405020304" pitchFamily="18" charset="0"/>
              </a:rPr>
              <a:t>Thiết kế</a:t>
            </a:r>
          </a:p>
          <a:p>
            <a:pPr lvl="1" indent="-342900">
              <a:buFont typeface="+mj-lt"/>
              <a:buAutoNum type="arabicPeriod"/>
            </a:pPr>
            <a:r>
              <a:rPr lang="en-US">
                <a:latin typeface="Times New Roman" panose="02020603050405020304" pitchFamily="18" charset="0"/>
                <a:cs typeface="Times New Roman" panose="02020603050405020304" pitchFamily="18" charset="0"/>
              </a:rPr>
              <a:t>Mô hình lớp chi tiết</a:t>
            </a:r>
          </a:p>
          <a:p>
            <a:pPr lvl="1" indent="-342900">
              <a:buFont typeface="+mj-lt"/>
              <a:buAutoNum type="arabicPeriod"/>
            </a:pPr>
            <a:r>
              <a:rPr lang="en-US">
                <a:latin typeface="Times New Roman" panose="02020603050405020304" pitchFamily="18" charset="0"/>
                <a:cs typeface="Times New Roman" panose="02020603050405020304" pitchFamily="18" charset="0"/>
              </a:rPr>
              <a:t>Cơ sở dữ liệu</a:t>
            </a:r>
          </a:p>
          <a:p>
            <a:pPr lvl="1" indent="-342900">
              <a:buFont typeface="+mj-lt"/>
              <a:buAutoNum type="arabicPeriod"/>
            </a:pPr>
            <a:r>
              <a:rPr lang="en-US">
                <a:latin typeface="Times New Roman" panose="02020603050405020304" pitchFamily="18" charset="0"/>
                <a:cs typeface="Times New Roman" panose="02020603050405020304" pitchFamily="18" charset="0"/>
              </a:rPr>
              <a:t>Phân luồng màn hình</a:t>
            </a:r>
          </a:p>
          <a:p>
            <a:pPr lvl="1" indent="-342900">
              <a:buFont typeface="+mj-lt"/>
              <a:buAutoNum type="arabicPeriod"/>
            </a:pPr>
            <a:r>
              <a:rPr lang="en-US">
                <a:latin typeface="Times New Roman" panose="02020603050405020304" pitchFamily="18" charset="0"/>
                <a:cs typeface="Times New Roman" panose="02020603050405020304" pitchFamily="18" charset="0"/>
              </a:rPr>
              <a:t>Tình huống kiểm thử hệ thống</a:t>
            </a:r>
          </a:p>
          <a:p>
            <a:pPr>
              <a:buFont typeface="+mj-lt"/>
              <a:buAutoNum type="romanUcPeriod"/>
            </a:pPr>
            <a:r>
              <a:rPr lang="en-US">
                <a:latin typeface="Times New Roman" panose="02020603050405020304" pitchFamily="18" charset="0"/>
                <a:cs typeface="Times New Roman" panose="02020603050405020304" pitchFamily="18" charset="0"/>
              </a:rPr>
              <a:t>Hiện thực – Demo</a:t>
            </a:r>
          </a:p>
          <a:p>
            <a:pPr>
              <a:buFont typeface="+mj-lt"/>
              <a:buAutoNum type="romanUcPeriod"/>
            </a:pPr>
            <a:r>
              <a:rPr lang="en-US">
                <a:latin typeface="Times New Roman" panose="02020603050405020304" pitchFamily="18" charset="0"/>
                <a:cs typeface="Times New Roman" panose="02020603050405020304" pitchFamily="18" charset="0"/>
              </a:rPr>
              <a:t>Hạn chế</a:t>
            </a:r>
          </a:p>
        </p:txBody>
      </p:sp>
    </p:spTree>
    <p:extLst>
      <p:ext uri="{BB962C8B-B14F-4D97-AF65-F5344CB8AC3E}">
        <p14:creationId xmlns:p14="http://schemas.microsoft.com/office/powerpoint/2010/main" val="662645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1B86EBC-5175-4F97-AF68-9B6A408048A9}"/>
              </a:ext>
            </a:extLst>
          </p:cNvPr>
          <p:cNvSpPr>
            <a:spLocks noGrp="1"/>
          </p:cNvSpPr>
          <p:nvPr>
            <p:ph type="title"/>
          </p:nvPr>
        </p:nvSpPr>
        <p:spPr>
          <a:xfrm>
            <a:off x="677334" y="609600"/>
            <a:ext cx="8596668" cy="901148"/>
          </a:xfrm>
        </p:spPr>
        <p:txBody>
          <a:bodyPr/>
          <a:lstStyle/>
          <a:p>
            <a:r>
              <a:rPr lang="en-US">
                <a:latin typeface="Times New Roman" panose="02020603050405020304" pitchFamily="18" charset="0"/>
                <a:cs typeface="Times New Roman" panose="02020603050405020304" pitchFamily="18" charset="0"/>
              </a:rPr>
              <a:t>I.Giới thiệu tổng quan:</a:t>
            </a:r>
          </a:p>
        </p:txBody>
      </p:sp>
      <p:sp>
        <p:nvSpPr>
          <p:cNvPr id="3" name="Chỗ dành sẵn cho Nội dung 2">
            <a:extLst>
              <a:ext uri="{FF2B5EF4-FFF2-40B4-BE49-F238E27FC236}">
                <a16:creationId xmlns:a16="http://schemas.microsoft.com/office/drawing/2014/main" id="{DDCD6836-6613-4163-8D76-93B8A6C94C98}"/>
              </a:ext>
            </a:extLst>
          </p:cNvPr>
          <p:cNvSpPr>
            <a:spLocks noGrp="1"/>
          </p:cNvSpPr>
          <p:nvPr>
            <p:ph idx="1"/>
          </p:nvPr>
        </p:nvSpPr>
        <p:spPr>
          <a:xfrm>
            <a:off x="677334" y="1643271"/>
            <a:ext cx="8596668" cy="4094921"/>
          </a:xfrm>
        </p:spPr>
        <p:txBody>
          <a:bodyPr>
            <a:normAutofit/>
          </a:bodyPr>
          <a:lstStyle/>
          <a:p>
            <a:r>
              <a:rPr lang="en-US" sz="2400"/>
              <a:t>Đây là một hệ thống hổ trợ việc quản lý các công việc của một quầy thuốc trong một bệnh viện</a:t>
            </a:r>
          </a:p>
          <a:p>
            <a:r>
              <a:rPr lang="en-US" sz="2400"/>
              <a:t>Hệ thống này đ</a:t>
            </a:r>
            <a:r>
              <a:rPr lang="vi-VN" sz="2400"/>
              <a:t>ư</a:t>
            </a:r>
            <a:r>
              <a:rPr lang="en-US" sz="2400"/>
              <a:t>ợc sử dụng bởi hai đối t</a:t>
            </a:r>
            <a:r>
              <a:rPr lang="vi-VN" sz="2400"/>
              <a:t>ư</a:t>
            </a:r>
            <a:r>
              <a:rPr lang="en-US" sz="2400"/>
              <a:t>ợng ng</a:t>
            </a:r>
            <a:r>
              <a:rPr lang="vi-VN" sz="2400"/>
              <a:t>ư</a:t>
            </a:r>
            <a:r>
              <a:rPr lang="en-US" sz="2400"/>
              <a:t>ời dùng: quản lý quầy thuốc và nhân viên bán thuốc. Trong đó: </a:t>
            </a:r>
          </a:p>
          <a:p>
            <a:pPr lvl="1">
              <a:buFont typeface="Wingdings" panose="05000000000000000000" pitchFamily="2" charset="2"/>
              <a:buChar char="§"/>
            </a:pPr>
            <a:r>
              <a:rPr lang="en-US" sz="2400"/>
              <a:t>Quản lý có thể thực hiện các công việc nh</a:t>
            </a:r>
            <a:r>
              <a:rPr lang="vi-VN" sz="2400"/>
              <a:t>ư</a:t>
            </a:r>
            <a:r>
              <a:rPr lang="en-US" sz="2400"/>
              <a:t>: quản lý nhân viên, quản lý thuốc và báo cáo thu chi,…</a:t>
            </a:r>
          </a:p>
          <a:p>
            <a:pPr lvl="1">
              <a:buFont typeface="Wingdings" panose="05000000000000000000" pitchFamily="2" charset="2"/>
              <a:buChar char="§"/>
            </a:pPr>
            <a:r>
              <a:rPr lang="en-US" sz="2400"/>
              <a:t>Nhân viên có thể thực hiện các công việc nh</a:t>
            </a:r>
            <a:r>
              <a:rPr lang="vi-VN" sz="2400"/>
              <a:t>ư</a:t>
            </a:r>
            <a:r>
              <a:rPr lang="en-US" sz="2400"/>
              <a:t>: lập hóa đ</a:t>
            </a:r>
            <a:r>
              <a:rPr lang="vi-VN" sz="2400"/>
              <a:t>ơ</a:t>
            </a:r>
            <a:r>
              <a:rPr lang="en-US" sz="2400"/>
              <a:t>n bán thuốc và xem doanh thu cá nhân,… </a:t>
            </a:r>
          </a:p>
          <a:p>
            <a:pPr marL="0" indent="0">
              <a:buNone/>
            </a:pPr>
            <a:endParaRPr lang="en-US" sz="2400"/>
          </a:p>
        </p:txBody>
      </p:sp>
    </p:spTree>
    <p:extLst>
      <p:ext uri="{BB962C8B-B14F-4D97-AF65-F5344CB8AC3E}">
        <p14:creationId xmlns:p14="http://schemas.microsoft.com/office/powerpoint/2010/main" val="3435025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B3DDFBA-7330-42AA-9211-A1B159E8B1F3}"/>
              </a:ext>
            </a:extLst>
          </p:cNvPr>
          <p:cNvSpPr>
            <a:spLocks noGrp="1"/>
          </p:cNvSpPr>
          <p:nvPr>
            <p:ph type="title"/>
          </p:nvPr>
        </p:nvSpPr>
        <p:spPr>
          <a:xfrm>
            <a:off x="677334" y="609600"/>
            <a:ext cx="8596668" cy="675861"/>
          </a:xfrm>
        </p:spPr>
        <p:txBody>
          <a:bodyPr/>
          <a:lstStyle/>
          <a:p>
            <a:r>
              <a:rPr lang="en-US">
                <a:latin typeface="Times New Roman" panose="02020603050405020304" pitchFamily="18" charset="0"/>
                <a:cs typeface="Times New Roman" panose="02020603050405020304" pitchFamily="18" charset="0"/>
              </a:rPr>
              <a:t>II.Yêu cầu ứng dụng:</a:t>
            </a:r>
          </a:p>
        </p:txBody>
      </p:sp>
      <p:sp>
        <p:nvSpPr>
          <p:cNvPr id="3" name="Chỗ dành sẵn cho Nội dung 2">
            <a:extLst>
              <a:ext uri="{FF2B5EF4-FFF2-40B4-BE49-F238E27FC236}">
                <a16:creationId xmlns:a16="http://schemas.microsoft.com/office/drawing/2014/main" id="{B5A7BDB8-1C96-4A5E-BCD0-7E4C15DEBE8F}"/>
              </a:ext>
            </a:extLst>
          </p:cNvPr>
          <p:cNvSpPr>
            <a:spLocks noGrp="1"/>
          </p:cNvSpPr>
          <p:nvPr>
            <p:ph idx="1"/>
          </p:nvPr>
        </p:nvSpPr>
        <p:spPr>
          <a:xfrm>
            <a:off x="677334" y="1285461"/>
            <a:ext cx="8596668" cy="4755901"/>
          </a:xfrm>
        </p:spPr>
        <p:txBody>
          <a:bodyPr>
            <a:normAutofit/>
          </a:bodyPr>
          <a:lstStyle/>
          <a:p>
            <a:pPr>
              <a:buFont typeface="+mj-lt"/>
              <a:buAutoNum type="arabicPeriod"/>
            </a:pPr>
            <a:r>
              <a:rPr lang="en-US" sz="2000">
                <a:latin typeface="Times New Roman" panose="02020603050405020304" pitchFamily="18" charset="0"/>
                <a:cs typeface="Times New Roman" panose="02020603050405020304" pitchFamily="18" charset="0"/>
              </a:rPr>
              <a:t>Hoạt động nghiệp vụ:</a:t>
            </a:r>
          </a:p>
          <a:p>
            <a:pPr lvl="1">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Hệ thống phải có các chức năng c</a:t>
            </a:r>
            <a:r>
              <a:rPr lang="vi-VN" sz="2000">
                <a:latin typeface="Times New Roman" panose="02020603050405020304" pitchFamily="18" charset="0"/>
                <a:cs typeface="Times New Roman" panose="02020603050405020304" pitchFamily="18" charset="0"/>
              </a:rPr>
              <a:t>ơ</a:t>
            </a:r>
            <a:r>
              <a:rPr lang="en-US" sz="2000">
                <a:latin typeface="Times New Roman" panose="02020603050405020304" pitchFamily="18" charset="0"/>
                <a:cs typeface="Times New Roman" panose="02020603050405020304" pitchFamily="18" charset="0"/>
              </a:rPr>
              <a:t> bản để quản lý thuốc nh</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 thêm, xóa, sửa và tìm kiếm thông tin thuốc</a:t>
            </a:r>
          </a:p>
          <a:p>
            <a:pPr lvl="1">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Quản lý đ</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ợc việc nhập xuất thuốc nh</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:số l</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ợng thuốc bán, số l</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ợng thuốc nhập trong ngày,…</a:t>
            </a:r>
          </a:p>
          <a:p>
            <a:pPr lvl="1">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Quản lý doanh thu dựa trên việc bán thuốc của quầy và lập báo cáo thống kê(thu chi trong ngày, tổng tiền lời,..</a:t>
            </a:r>
          </a:p>
          <a:p>
            <a:pPr>
              <a:buFont typeface="+mj-lt"/>
              <a:buAutoNum type="arabicPeriod"/>
            </a:pPr>
            <a:r>
              <a:rPr lang="en-US" sz="2000">
                <a:latin typeface="Times New Roman" panose="02020603050405020304" pitchFamily="18" charset="0"/>
                <a:cs typeface="Times New Roman" panose="02020603050405020304" pitchFamily="18" charset="0"/>
              </a:rPr>
              <a:t>Yêu cầu hệ thống:</a:t>
            </a:r>
          </a:p>
          <a:p>
            <a:pPr lvl="1">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Phải có một c</a:t>
            </a:r>
            <a:r>
              <a:rPr lang="vi-VN" sz="2000">
                <a:latin typeface="Times New Roman" panose="02020603050405020304" pitchFamily="18" charset="0"/>
                <a:cs typeface="Times New Roman" panose="02020603050405020304" pitchFamily="18" charset="0"/>
              </a:rPr>
              <a:t>ơ</a:t>
            </a:r>
            <a:r>
              <a:rPr lang="en-US" sz="2000">
                <a:latin typeface="Times New Roman" panose="02020603050405020304" pitchFamily="18" charset="0"/>
                <a:cs typeface="Times New Roman" panose="02020603050405020304" pitchFamily="18" charset="0"/>
              </a:rPr>
              <a:t> sở dữ liệu trong máy để chạy hệ thống</a:t>
            </a:r>
          </a:p>
          <a:p>
            <a:pPr lvl="1">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Hệ thống thích hợp cho hệ điều hành windown XP trở lên(có môi tr</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ờng làm việc đ</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ợc tích hợp jdk)</a:t>
            </a:r>
          </a:p>
          <a:p>
            <a:pPr lvl="1">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2945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5A5B8581-6E56-409D-B6C8-9093F88F9C5F}"/>
              </a:ext>
            </a:extLst>
          </p:cNvPr>
          <p:cNvSpPr>
            <a:spLocks noGrp="1"/>
          </p:cNvSpPr>
          <p:nvPr>
            <p:ph idx="1"/>
          </p:nvPr>
        </p:nvSpPr>
        <p:spPr>
          <a:xfrm>
            <a:off x="424070" y="172278"/>
            <a:ext cx="11489634" cy="6453808"/>
          </a:xfrm>
        </p:spPr>
        <p:txBody>
          <a:bodyPr>
            <a:normAutofit/>
          </a:bodyPr>
          <a:lstStyle/>
          <a:p>
            <a:pPr>
              <a:buFont typeface="+mj-lt"/>
              <a:buAutoNum type="arabicPeriod" startAt="3"/>
            </a:pPr>
            <a:r>
              <a:rPr lang="en-US" sz="2000">
                <a:latin typeface="Times New Roman" panose="02020603050405020304" pitchFamily="18" charset="0"/>
                <a:cs typeface="Times New Roman" panose="02020603050405020304" pitchFamily="18" charset="0"/>
              </a:rPr>
              <a:t>S</a:t>
            </a:r>
            <a:r>
              <a:rPr lang="vi-VN" sz="2000">
                <a:latin typeface="Times New Roman" panose="02020603050405020304" pitchFamily="18" charset="0"/>
                <a:cs typeface="Times New Roman" panose="02020603050405020304" pitchFamily="18" charset="0"/>
              </a:rPr>
              <a:t>ơ</a:t>
            </a:r>
            <a:r>
              <a:rPr lang="en-US" sz="2000">
                <a:latin typeface="Times New Roman" panose="02020603050405020304" pitchFamily="18" charset="0"/>
                <a:cs typeface="Times New Roman" panose="02020603050405020304" pitchFamily="18" charset="0"/>
              </a:rPr>
              <a:t> đồ phân cấp chức năng:</a:t>
            </a:r>
          </a:p>
          <a:p>
            <a:pPr>
              <a:buFont typeface="+mj-lt"/>
              <a:buAutoNum type="arabicPeriod" startAt="3"/>
            </a:pPr>
            <a:endParaRPr lang="en-US" sz="2000">
              <a:latin typeface="Times New Roman" panose="02020603050405020304" pitchFamily="18" charset="0"/>
              <a:cs typeface="Times New Roman" panose="02020603050405020304" pitchFamily="18" charset="0"/>
            </a:endParaRPr>
          </a:p>
        </p:txBody>
      </p:sp>
      <p:graphicFrame>
        <p:nvGraphicFramePr>
          <p:cNvPr id="4" name="Diagram 4">
            <a:extLst>
              <a:ext uri="{FF2B5EF4-FFF2-40B4-BE49-F238E27FC236}">
                <a16:creationId xmlns:a16="http://schemas.microsoft.com/office/drawing/2014/main" id="{78278785-3A75-451D-AD8B-DED1AB24860B}"/>
              </a:ext>
            </a:extLst>
          </p:cNvPr>
          <p:cNvGraphicFramePr/>
          <p:nvPr>
            <p:extLst>
              <p:ext uri="{D42A27DB-BD31-4B8C-83A1-F6EECF244321}">
                <p14:modId xmlns:p14="http://schemas.microsoft.com/office/powerpoint/2010/main" val="4168834806"/>
              </p:ext>
            </p:extLst>
          </p:nvPr>
        </p:nvGraphicFramePr>
        <p:xfrm>
          <a:off x="166878" y="172279"/>
          <a:ext cx="10289088" cy="6453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3335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ED4BD2A-1ACF-44F3-956C-92FE22D09711}"/>
              </a:ext>
            </a:extLst>
          </p:cNvPr>
          <p:cNvSpPr>
            <a:spLocks noGrp="1"/>
          </p:cNvSpPr>
          <p:nvPr>
            <p:ph type="title"/>
          </p:nvPr>
        </p:nvSpPr>
        <p:spPr>
          <a:xfrm>
            <a:off x="677334" y="278296"/>
            <a:ext cx="2370666" cy="649356"/>
          </a:xfrm>
        </p:spPr>
        <p:txBody>
          <a:bodyPr>
            <a:normAutofit fontScale="90000"/>
          </a:bodyPr>
          <a:lstStyle/>
          <a:p>
            <a:r>
              <a:rPr lang="en-US">
                <a:latin typeface="Times New Roman" panose="02020603050405020304" pitchFamily="18" charset="0"/>
                <a:cs typeface="Times New Roman" panose="02020603050405020304" pitchFamily="18" charset="0"/>
              </a:rPr>
              <a:t>III.Phân tích:</a:t>
            </a:r>
          </a:p>
        </p:txBody>
      </p:sp>
      <p:sp>
        <p:nvSpPr>
          <p:cNvPr id="3" name="Chỗ dành sẵn cho Nội dung 2">
            <a:extLst>
              <a:ext uri="{FF2B5EF4-FFF2-40B4-BE49-F238E27FC236}">
                <a16:creationId xmlns:a16="http://schemas.microsoft.com/office/drawing/2014/main" id="{9FCB6C2F-3F33-4DD1-8BAD-26F4F095985E}"/>
              </a:ext>
            </a:extLst>
          </p:cNvPr>
          <p:cNvSpPr>
            <a:spLocks noGrp="1"/>
          </p:cNvSpPr>
          <p:nvPr>
            <p:ph idx="1"/>
          </p:nvPr>
        </p:nvSpPr>
        <p:spPr>
          <a:xfrm>
            <a:off x="677334" y="755373"/>
            <a:ext cx="3550109" cy="344557"/>
          </a:xfrm>
        </p:spPr>
        <p:txBody>
          <a:bodyPr>
            <a:noAutofit/>
          </a:bodyPr>
          <a:lstStyle/>
          <a:p>
            <a:pPr>
              <a:buFont typeface="+mj-lt"/>
              <a:buAutoNum type="arabicPeriod"/>
            </a:pPr>
            <a:r>
              <a:rPr lang="en-US" sz="2000">
                <a:latin typeface="Times New Roman" panose="02020603050405020304" pitchFamily="18" charset="0"/>
                <a:cs typeface="Times New Roman" panose="02020603050405020304" pitchFamily="18" charset="0"/>
              </a:rPr>
              <a:t>S</a:t>
            </a:r>
            <a:r>
              <a:rPr lang="vi-VN" sz="2000">
                <a:latin typeface="Times New Roman" panose="02020603050405020304" pitchFamily="18" charset="0"/>
                <a:cs typeface="Times New Roman" panose="02020603050405020304" pitchFamily="18" charset="0"/>
              </a:rPr>
              <a:t>ơ</a:t>
            </a:r>
            <a:r>
              <a:rPr lang="en-US" sz="2000">
                <a:latin typeface="Times New Roman" panose="02020603050405020304" pitchFamily="18" charset="0"/>
                <a:cs typeface="Times New Roman" panose="02020603050405020304" pitchFamily="18" charset="0"/>
              </a:rPr>
              <a:t> đồ use case tổng quát</a:t>
            </a:r>
          </a:p>
        </p:txBody>
      </p:sp>
      <p:pic>
        <p:nvPicPr>
          <p:cNvPr id="4" name="Hình ảnh 3">
            <a:extLst>
              <a:ext uri="{FF2B5EF4-FFF2-40B4-BE49-F238E27FC236}">
                <a16:creationId xmlns:a16="http://schemas.microsoft.com/office/drawing/2014/main" id="{D908A812-7FDA-4E51-A4BA-2F25BD71DF47}"/>
              </a:ext>
            </a:extLst>
          </p:cNvPr>
          <p:cNvPicPr/>
          <p:nvPr/>
        </p:nvPicPr>
        <p:blipFill>
          <a:blip r:embed="rId2">
            <a:extLst>
              <a:ext uri="{28A0092B-C50C-407E-A947-70E740481C1C}">
                <a14:useLocalDpi xmlns:a14="http://schemas.microsoft.com/office/drawing/2010/main" val="0"/>
              </a:ext>
            </a:extLst>
          </a:blip>
          <a:stretch>
            <a:fillRect/>
          </a:stretch>
        </p:blipFill>
        <p:spPr>
          <a:xfrm>
            <a:off x="677334" y="1139685"/>
            <a:ext cx="8188370" cy="5718315"/>
          </a:xfrm>
          <a:prstGeom prst="rect">
            <a:avLst/>
          </a:prstGeom>
        </p:spPr>
      </p:pic>
    </p:spTree>
    <p:extLst>
      <p:ext uri="{BB962C8B-B14F-4D97-AF65-F5344CB8AC3E}">
        <p14:creationId xmlns:p14="http://schemas.microsoft.com/office/powerpoint/2010/main" val="602612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B761D927-3F46-4BD6-B3A9-5DAFB708A1E5}"/>
              </a:ext>
            </a:extLst>
          </p:cNvPr>
          <p:cNvSpPr>
            <a:spLocks noGrp="1"/>
          </p:cNvSpPr>
          <p:nvPr>
            <p:ph idx="1"/>
          </p:nvPr>
        </p:nvSpPr>
        <p:spPr>
          <a:xfrm>
            <a:off x="583096" y="172277"/>
            <a:ext cx="8690906" cy="906148"/>
          </a:xfrm>
        </p:spPr>
        <p:txBody>
          <a:bodyPr/>
          <a:lstStyle/>
          <a:p>
            <a:pPr>
              <a:buFont typeface="+mj-lt"/>
              <a:buAutoNum type="arabicPeriod" startAt="2"/>
            </a:pPr>
            <a:r>
              <a:rPr lang="en-US"/>
              <a:t>Đặc tả - S</a:t>
            </a:r>
            <a:r>
              <a:rPr lang="vi-VN"/>
              <a:t>ơ</a:t>
            </a:r>
            <a:r>
              <a:rPr lang="en-US"/>
              <a:t> đồ Activity – S</a:t>
            </a:r>
            <a:r>
              <a:rPr lang="vi-VN"/>
              <a:t>ơ</a:t>
            </a:r>
            <a:r>
              <a:rPr lang="en-US"/>
              <a:t> đồ trình tự</a:t>
            </a:r>
          </a:p>
          <a:p>
            <a:pPr lvl="1" indent="-342900">
              <a:buFont typeface="+mj-lt"/>
              <a:buAutoNum type="alphaLcParenR"/>
            </a:pPr>
            <a:r>
              <a:rPr lang="en-US"/>
              <a:t>Lập hóa đ</a:t>
            </a:r>
            <a:r>
              <a:rPr lang="vi-VN"/>
              <a:t>ơ</a:t>
            </a:r>
            <a:r>
              <a:rPr lang="en-US"/>
              <a:t>n:</a:t>
            </a:r>
          </a:p>
        </p:txBody>
      </p:sp>
      <p:graphicFrame>
        <p:nvGraphicFramePr>
          <p:cNvPr id="4" name="Bảng 3">
            <a:extLst>
              <a:ext uri="{FF2B5EF4-FFF2-40B4-BE49-F238E27FC236}">
                <a16:creationId xmlns:a16="http://schemas.microsoft.com/office/drawing/2014/main" id="{643BF00B-E42C-4206-B82B-F9BA971A5D6E}"/>
              </a:ext>
            </a:extLst>
          </p:cNvPr>
          <p:cNvGraphicFramePr>
            <a:graphicFrameLocks noGrp="1"/>
          </p:cNvGraphicFramePr>
          <p:nvPr>
            <p:extLst>
              <p:ext uri="{D42A27DB-BD31-4B8C-83A1-F6EECF244321}">
                <p14:modId xmlns:p14="http://schemas.microsoft.com/office/powerpoint/2010/main" val="1006156832"/>
              </p:ext>
            </p:extLst>
          </p:nvPr>
        </p:nvGraphicFramePr>
        <p:xfrm>
          <a:off x="583096" y="1078425"/>
          <a:ext cx="8690906" cy="4962938"/>
        </p:xfrm>
        <a:graphic>
          <a:graphicData uri="http://schemas.openxmlformats.org/drawingml/2006/table">
            <a:tbl>
              <a:tblPr firstRow="1" firstCol="1" bandRow="1">
                <a:tableStyleId>{5C22544A-7EE6-4342-B048-85BDC9FD1C3A}</a:tableStyleId>
              </a:tblPr>
              <a:tblGrid>
                <a:gridCol w="2198813">
                  <a:extLst>
                    <a:ext uri="{9D8B030D-6E8A-4147-A177-3AD203B41FA5}">
                      <a16:colId xmlns:a16="http://schemas.microsoft.com/office/drawing/2014/main" val="1885957107"/>
                    </a:ext>
                  </a:extLst>
                </a:gridCol>
                <a:gridCol w="6492093">
                  <a:extLst>
                    <a:ext uri="{9D8B030D-6E8A-4147-A177-3AD203B41FA5}">
                      <a16:colId xmlns:a16="http://schemas.microsoft.com/office/drawing/2014/main" val="3642144982"/>
                    </a:ext>
                  </a:extLst>
                </a:gridCol>
              </a:tblGrid>
              <a:tr h="230041">
                <a:tc gridSpan="2">
                  <a:txBody>
                    <a:bodyPr/>
                    <a:lstStyle/>
                    <a:p>
                      <a:pPr marL="0" marR="0">
                        <a:lnSpc>
                          <a:spcPct val="107000"/>
                        </a:lnSpc>
                        <a:spcBef>
                          <a:spcPts val="0"/>
                        </a:spcBef>
                        <a:spcAft>
                          <a:spcPts val="600"/>
                        </a:spcAft>
                      </a:pPr>
                      <a:r>
                        <a:rPr lang="en-US" sz="1100">
                          <a:effectLst/>
                        </a:rPr>
                        <a:t>Use case: UC007_Lập hóa đơn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097" marR="57097" marT="0" marB="0"/>
                </a:tc>
                <a:tc hMerge="1">
                  <a:txBody>
                    <a:bodyPr/>
                    <a:lstStyle/>
                    <a:p>
                      <a:endParaRPr lang="en-US"/>
                    </a:p>
                  </a:txBody>
                  <a:tcPr/>
                </a:tc>
                <a:extLst>
                  <a:ext uri="{0D108BD9-81ED-4DB2-BD59-A6C34878D82A}">
                    <a16:rowId xmlns:a16="http://schemas.microsoft.com/office/drawing/2014/main" val="2845246774"/>
                  </a:ext>
                </a:extLst>
              </a:tr>
              <a:tr h="194654">
                <a:tc>
                  <a:txBody>
                    <a:bodyPr/>
                    <a:lstStyle/>
                    <a:p>
                      <a:pPr marL="0" marR="0" algn="just">
                        <a:spcBef>
                          <a:spcPts val="0"/>
                        </a:spcBef>
                        <a:spcAft>
                          <a:spcPts val="600"/>
                        </a:spcAft>
                      </a:pPr>
                      <a:r>
                        <a:rPr lang="en-US" sz="1100">
                          <a:effectLst/>
                        </a:rPr>
                        <a:t>Mục đích:</a:t>
                      </a:r>
                      <a:endParaRPr lang="en-US" sz="8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7097" marR="57097" marT="0" marB="0"/>
                </a:tc>
                <a:tc>
                  <a:txBody>
                    <a:bodyPr/>
                    <a:lstStyle/>
                    <a:p>
                      <a:pPr marL="0" marR="0">
                        <a:lnSpc>
                          <a:spcPts val="1200"/>
                        </a:lnSpc>
                        <a:spcBef>
                          <a:spcPts val="0"/>
                        </a:spcBef>
                        <a:spcAft>
                          <a:spcPts val="600"/>
                        </a:spcAft>
                      </a:pPr>
                      <a:r>
                        <a:rPr lang="en-GB" sz="1100">
                          <a:effectLst/>
                        </a:rPr>
                        <a:t>Lập hóa đơn bán hàng</a:t>
                      </a:r>
                      <a:endParaRPr lang="en-US" sz="800" i="1">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7097" marR="57097" marT="0" marB="0"/>
                </a:tc>
                <a:extLst>
                  <a:ext uri="{0D108BD9-81ED-4DB2-BD59-A6C34878D82A}">
                    <a16:rowId xmlns:a16="http://schemas.microsoft.com/office/drawing/2014/main" val="3352262072"/>
                  </a:ext>
                </a:extLst>
              </a:tr>
              <a:tr h="707832">
                <a:tc>
                  <a:txBody>
                    <a:bodyPr/>
                    <a:lstStyle/>
                    <a:p>
                      <a:pPr marL="0" marR="0" algn="just">
                        <a:spcBef>
                          <a:spcPts val="0"/>
                        </a:spcBef>
                        <a:spcAft>
                          <a:spcPts val="600"/>
                        </a:spcAft>
                      </a:pPr>
                      <a:r>
                        <a:rPr lang="en-US" sz="1100">
                          <a:effectLst/>
                        </a:rPr>
                        <a:t>Mô tả:</a:t>
                      </a:r>
                      <a:endParaRPr lang="en-US" sz="8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7097" marR="57097" marT="0" marB="0"/>
                </a:tc>
                <a:tc>
                  <a:txBody>
                    <a:bodyPr/>
                    <a:lstStyle/>
                    <a:p>
                      <a:pPr marL="0" marR="0">
                        <a:lnSpc>
                          <a:spcPts val="1200"/>
                        </a:lnSpc>
                        <a:spcBef>
                          <a:spcPts val="0"/>
                        </a:spcBef>
                        <a:spcAft>
                          <a:spcPts val="600"/>
                        </a:spcAft>
                      </a:pPr>
                      <a:r>
                        <a:rPr lang="en-US" sz="1100">
                          <a:effectLst/>
                        </a:rPr>
                        <a:t>Người bán hàng bấm vào Lập hóa đơn sau đó hệ thống hiện Form lập hóa đơn, trong đó chọn thuốc bán và số lượng và nhập thông tin KH nếu có kê đơn sau đó lưu lại hóa đơn (hoặc xuất nếu cần)</a:t>
                      </a:r>
                      <a:endParaRPr lang="en-US" sz="800" i="1">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7097" marR="57097" marT="0" marB="0"/>
                </a:tc>
                <a:extLst>
                  <a:ext uri="{0D108BD9-81ED-4DB2-BD59-A6C34878D82A}">
                    <a16:rowId xmlns:a16="http://schemas.microsoft.com/office/drawing/2014/main" val="1452660412"/>
                  </a:ext>
                </a:extLst>
              </a:tr>
              <a:tr h="194654">
                <a:tc>
                  <a:txBody>
                    <a:bodyPr/>
                    <a:lstStyle/>
                    <a:p>
                      <a:pPr marL="0" marR="0" algn="just">
                        <a:spcBef>
                          <a:spcPts val="0"/>
                        </a:spcBef>
                        <a:spcAft>
                          <a:spcPts val="600"/>
                        </a:spcAft>
                      </a:pPr>
                      <a:r>
                        <a:rPr lang="en-US" sz="1100">
                          <a:effectLst/>
                        </a:rPr>
                        <a:t>Tác nhân:</a:t>
                      </a:r>
                      <a:endParaRPr lang="en-US" sz="8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7097" marR="57097" marT="0" marB="0"/>
                </a:tc>
                <a:tc>
                  <a:txBody>
                    <a:bodyPr/>
                    <a:lstStyle/>
                    <a:p>
                      <a:pPr marL="0" marR="0">
                        <a:lnSpc>
                          <a:spcPts val="1200"/>
                        </a:lnSpc>
                        <a:spcBef>
                          <a:spcPts val="0"/>
                        </a:spcBef>
                        <a:spcAft>
                          <a:spcPts val="600"/>
                        </a:spcAft>
                      </a:pPr>
                      <a:r>
                        <a:rPr lang="en-US" sz="1100">
                          <a:effectLst/>
                        </a:rPr>
                        <a:t>Nhân viên bán hàng</a:t>
                      </a:r>
                      <a:endParaRPr lang="en-US" sz="800" i="1">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7097" marR="57097" marT="0" marB="0"/>
                </a:tc>
                <a:extLst>
                  <a:ext uri="{0D108BD9-81ED-4DB2-BD59-A6C34878D82A}">
                    <a16:rowId xmlns:a16="http://schemas.microsoft.com/office/drawing/2014/main" val="1023757973"/>
                  </a:ext>
                </a:extLst>
              </a:tr>
              <a:tr h="194654">
                <a:tc>
                  <a:txBody>
                    <a:bodyPr/>
                    <a:lstStyle/>
                    <a:p>
                      <a:pPr marL="0" marR="0" algn="just">
                        <a:spcBef>
                          <a:spcPts val="0"/>
                        </a:spcBef>
                        <a:spcAft>
                          <a:spcPts val="600"/>
                        </a:spcAft>
                      </a:pPr>
                      <a:r>
                        <a:rPr lang="en-US" sz="1100">
                          <a:effectLst/>
                        </a:rPr>
                        <a:t>Điều kiện trước:</a:t>
                      </a:r>
                      <a:endParaRPr lang="en-US" sz="8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7097" marR="57097" marT="0" marB="0"/>
                </a:tc>
                <a:tc>
                  <a:txBody>
                    <a:bodyPr/>
                    <a:lstStyle/>
                    <a:p>
                      <a:pPr marL="0" marR="0">
                        <a:lnSpc>
                          <a:spcPts val="1200"/>
                        </a:lnSpc>
                        <a:spcBef>
                          <a:spcPts val="0"/>
                        </a:spcBef>
                        <a:spcAft>
                          <a:spcPts val="600"/>
                        </a:spcAft>
                      </a:pPr>
                      <a:r>
                        <a:rPr lang="en-US" sz="1100">
                          <a:effectLst/>
                        </a:rPr>
                        <a:t>Đăng nhập vào hệ thống với quyền Nhân viên bán hàng</a:t>
                      </a:r>
                      <a:endParaRPr lang="en-US" sz="800" i="1">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7097" marR="57097" marT="0" marB="0"/>
                </a:tc>
                <a:extLst>
                  <a:ext uri="{0D108BD9-81ED-4DB2-BD59-A6C34878D82A}">
                    <a16:rowId xmlns:a16="http://schemas.microsoft.com/office/drawing/2014/main" val="4037127637"/>
                  </a:ext>
                </a:extLst>
              </a:tr>
              <a:tr h="194654">
                <a:tc>
                  <a:txBody>
                    <a:bodyPr/>
                    <a:lstStyle/>
                    <a:p>
                      <a:pPr marL="0" marR="0" algn="just">
                        <a:spcBef>
                          <a:spcPts val="0"/>
                        </a:spcBef>
                        <a:spcAft>
                          <a:spcPts val="600"/>
                        </a:spcAft>
                      </a:pPr>
                      <a:r>
                        <a:rPr lang="en-US" sz="1100">
                          <a:effectLst/>
                        </a:rPr>
                        <a:t>Điều kiện sau:</a:t>
                      </a:r>
                      <a:endParaRPr lang="en-US" sz="8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7097" marR="57097" marT="0" marB="0"/>
                </a:tc>
                <a:tc>
                  <a:txBody>
                    <a:bodyPr/>
                    <a:lstStyle/>
                    <a:p>
                      <a:pPr marL="0" marR="0">
                        <a:lnSpc>
                          <a:spcPts val="1200"/>
                        </a:lnSpc>
                        <a:spcBef>
                          <a:spcPts val="0"/>
                        </a:spcBef>
                        <a:spcAft>
                          <a:spcPts val="600"/>
                        </a:spcAft>
                      </a:pPr>
                      <a:r>
                        <a:rPr lang="en-US" sz="1100">
                          <a:effectLst/>
                        </a:rPr>
                        <a:t>Xuất hóa đơn và cập nhật lại số lượng thuốc</a:t>
                      </a:r>
                      <a:endParaRPr lang="en-US" sz="800" i="1">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7097" marR="57097" marT="0" marB="0"/>
                </a:tc>
                <a:extLst>
                  <a:ext uri="{0D108BD9-81ED-4DB2-BD59-A6C34878D82A}">
                    <a16:rowId xmlns:a16="http://schemas.microsoft.com/office/drawing/2014/main" val="1697194360"/>
                  </a:ext>
                </a:extLst>
              </a:tr>
              <a:tr h="2484449">
                <a:tc>
                  <a:txBody>
                    <a:bodyPr/>
                    <a:lstStyle/>
                    <a:p>
                      <a:pPr marL="0" marR="0" algn="just">
                        <a:spcBef>
                          <a:spcPts val="0"/>
                        </a:spcBef>
                        <a:spcAft>
                          <a:spcPts val="600"/>
                        </a:spcAft>
                      </a:pPr>
                      <a:r>
                        <a:rPr lang="en-US" sz="1100">
                          <a:effectLst/>
                        </a:rPr>
                        <a:t>Luồng sự kiện chính (Basic flows)</a:t>
                      </a:r>
                      <a:endParaRPr lang="en-US" sz="8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7097" marR="57097" marT="0" marB="0"/>
                </a:tc>
                <a:tc>
                  <a:txBody>
                    <a:bodyPr/>
                    <a:lstStyle/>
                    <a:p>
                      <a:pPr marL="0" marR="0">
                        <a:lnSpc>
                          <a:spcPts val="1200"/>
                        </a:lnSpc>
                        <a:spcBef>
                          <a:spcPts val="0"/>
                        </a:spcBef>
                        <a:spcAft>
                          <a:spcPts val="600"/>
                        </a:spcAft>
                      </a:pPr>
                      <a:r>
                        <a:rPr lang="en-US" sz="1100">
                          <a:effectLst/>
                        </a:rPr>
                        <a:t>B1: Bấm vào nút Lập hóa đơn</a:t>
                      </a:r>
                      <a:endParaRPr lang="en-US" sz="800">
                        <a:effectLst/>
                      </a:endParaRPr>
                    </a:p>
                    <a:p>
                      <a:pPr marL="0" marR="0">
                        <a:lnSpc>
                          <a:spcPts val="1200"/>
                        </a:lnSpc>
                        <a:spcBef>
                          <a:spcPts val="0"/>
                        </a:spcBef>
                        <a:spcAft>
                          <a:spcPts val="600"/>
                        </a:spcAft>
                      </a:pPr>
                      <a:r>
                        <a:rPr lang="en-US" sz="1100">
                          <a:effectLst/>
                        </a:rPr>
                        <a:t>B2: Hệ thống hiện 1 form Lập hóa đơn mới</a:t>
                      </a:r>
                      <a:endParaRPr lang="en-US" sz="800">
                        <a:effectLst/>
                      </a:endParaRPr>
                    </a:p>
                    <a:p>
                      <a:pPr marL="0" marR="0">
                        <a:lnSpc>
                          <a:spcPts val="1200"/>
                        </a:lnSpc>
                        <a:spcBef>
                          <a:spcPts val="0"/>
                        </a:spcBef>
                        <a:spcAft>
                          <a:spcPts val="600"/>
                        </a:spcAft>
                      </a:pPr>
                      <a:r>
                        <a:rPr lang="en-US" sz="1100">
                          <a:effectLst/>
                        </a:rPr>
                        <a:t>B3: Nếu là khách hàng có kê đơn thì nhập CMND khách hàng để kiểm tra, sau đó bấm nút kiểm tra</a:t>
                      </a:r>
                      <a:endParaRPr lang="en-US" sz="800">
                        <a:effectLst/>
                      </a:endParaRPr>
                    </a:p>
                    <a:p>
                      <a:pPr marL="0" marR="0">
                        <a:lnSpc>
                          <a:spcPts val="1200"/>
                        </a:lnSpc>
                        <a:spcBef>
                          <a:spcPts val="0"/>
                        </a:spcBef>
                        <a:spcAft>
                          <a:spcPts val="600"/>
                        </a:spcAft>
                      </a:pPr>
                      <a:r>
                        <a:rPr lang="en-US" sz="1100">
                          <a:effectLst/>
                        </a:rPr>
                        <a:t>B4: Nếu là khách hàng cũ thì hiện mô tả tiền sử bệnh án đã lưu trước đó vào ô mô tả</a:t>
                      </a:r>
                      <a:r>
                        <a:rPr lang="en-GB" sz="1100">
                          <a:effectLst/>
                        </a:rPr>
                        <a:t>, bổ xung thêm tiền sử bện án nếu cần thiết</a:t>
                      </a:r>
                      <a:endParaRPr lang="en-US" sz="800">
                        <a:effectLst/>
                      </a:endParaRPr>
                    </a:p>
                    <a:p>
                      <a:pPr marL="0" marR="0">
                        <a:lnSpc>
                          <a:spcPts val="1200"/>
                        </a:lnSpc>
                        <a:spcBef>
                          <a:spcPts val="0"/>
                        </a:spcBef>
                        <a:spcAft>
                          <a:spcPts val="600"/>
                        </a:spcAft>
                      </a:pPr>
                      <a:r>
                        <a:rPr lang="en-US" sz="1100">
                          <a:effectLst/>
                        </a:rPr>
                        <a:t>B5: Chọn thuốc và số lượng bán rồi thêm vào hóa đơn</a:t>
                      </a:r>
                      <a:endParaRPr lang="en-US" sz="800">
                        <a:effectLst/>
                      </a:endParaRPr>
                    </a:p>
                    <a:p>
                      <a:pPr marL="0" marR="0">
                        <a:lnSpc>
                          <a:spcPts val="1200"/>
                        </a:lnSpc>
                        <a:spcBef>
                          <a:spcPts val="0"/>
                        </a:spcBef>
                        <a:spcAft>
                          <a:spcPts val="600"/>
                        </a:spcAft>
                      </a:pPr>
                      <a:r>
                        <a:rPr lang="en-US" sz="1100">
                          <a:effectLst/>
                        </a:rPr>
                        <a:t>   B5.1: Nếu tên hoặc số lượng thuốc không hợp lệ thì ko thêm vào danh sách thuốc bán</a:t>
                      </a:r>
                      <a:r>
                        <a:rPr lang="en-GB" sz="1100">
                          <a:effectLst/>
                        </a:rPr>
                        <a:t> và báo thêm không được</a:t>
                      </a:r>
                      <a:endParaRPr lang="en-US" sz="800">
                        <a:effectLst/>
                      </a:endParaRPr>
                    </a:p>
                    <a:p>
                      <a:pPr marL="0" marR="0">
                        <a:lnSpc>
                          <a:spcPts val="1200"/>
                        </a:lnSpc>
                        <a:spcBef>
                          <a:spcPts val="0"/>
                        </a:spcBef>
                        <a:spcAft>
                          <a:spcPts val="600"/>
                        </a:spcAft>
                      </a:pPr>
                      <a:r>
                        <a:rPr lang="en-US" sz="1100">
                          <a:effectLst/>
                        </a:rPr>
                        <a:t>B6: Hệ thống tính tổng tiền hóa đơn</a:t>
                      </a:r>
                      <a:endParaRPr lang="en-US" sz="800">
                        <a:effectLst/>
                      </a:endParaRPr>
                    </a:p>
                    <a:p>
                      <a:pPr marL="0" marR="0">
                        <a:lnSpc>
                          <a:spcPts val="1200"/>
                        </a:lnSpc>
                        <a:spcBef>
                          <a:spcPts val="0"/>
                        </a:spcBef>
                        <a:spcAft>
                          <a:spcPts val="600"/>
                        </a:spcAft>
                      </a:pPr>
                      <a:r>
                        <a:rPr lang="en-US" sz="1100">
                          <a:effectLst/>
                        </a:rPr>
                        <a:t>B7: Bấm nút xác nhận </a:t>
                      </a:r>
                      <a:endParaRPr lang="en-US" sz="800">
                        <a:effectLst/>
                      </a:endParaRPr>
                    </a:p>
                    <a:p>
                      <a:pPr marL="0" marR="0">
                        <a:lnSpc>
                          <a:spcPts val="1200"/>
                        </a:lnSpc>
                        <a:spcBef>
                          <a:spcPts val="0"/>
                        </a:spcBef>
                        <a:spcAft>
                          <a:spcPts val="600"/>
                        </a:spcAft>
                      </a:pPr>
                      <a:r>
                        <a:rPr lang="en-US" sz="1100">
                          <a:effectLst/>
                        </a:rPr>
                        <a:t>B8: Hệ thống l</a:t>
                      </a:r>
                      <a:r>
                        <a:rPr lang="en-GB" sz="1100">
                          <a:effectLst/>
                        </a:rPr>
                        <a:t>ư</a:t>
                      </a:r>
                      <a:r>
                        <a:rPr lang="en-US" sz="1100">
                          <a:effectLst/>
                        </a:rPr>
                        <a:t>u thông tin hóa đơn và</a:t>
                      </a:r>
                      <a:r>
                        <a:rPr lang="en-GB" sz="1100">
                          <a:effectLst/>
                        </a:rPr>
                        <a:t> thông tin khách hàng nếu có</a:t>
                      </a:r>
                      <a:endParaRPr lang="en-US" sz="800" i="1">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7097" marR="57097" marT="0" marB="0"/>
                </a:tc>
                <a:extLst>
                  <a:ext uri="{0D108BD9-81ED-4DB2-BD59-A6C34878D82A}">
                    <a16:rowId xmlns:a16="http://schemas.microsoft.com/office/drawing/2014/main" val="606302658"/>
                  </a:ext>
                </a:extLst>
              </a:tr>
              <a:tr h="728869">
                <a:tc>
                  <a:txBody>
                    <a:bodyPr/>
                    <a:lstStyle/>
                    <a:p>
                      <a:pPr marL="0" marR="0" algn="just">
                        <a:spcBef>
                          <a:spcPts val="0"/>
                        </a:spcBef>
                        <a:spcAft>
                          <a:spcPts val="600"/>
                        </a:spcAft>
                      </a:pPr>
                      <a:r>
                        <a:rPr lang="en-US" sz="1100">
                          <a:effectLst/>
                        </a:rPr>
                        <a:t>Luồng sự kiện phụ (Alternative Flows):</a:t>
                      </a:r>
                      <a:endParaRPr lang="en-US" sz="8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7097" marR="57097" marT="0" marB="0"/>
                </a:tc>
                <a:tc>
                  <a:txBody>
                    <a:bodyPr/>
                    <a:lstStyle/>
                    <a:p>
                      <a:pPr marL="0" marR="0">
                        <a:lnSpc>
                          <a:spcPts val="1200"/>
                        </a:lnSpc>
                        <a:spcBef>
                          <a:spcPts val="0"/>
                        </a:spcBef>
                        <a:spcAft>
                          <a:spcPts val="600"/>
                        </a:spcAft>
                      </a:pPr>
                      <a:r>
                        <a:rPr lang="en-US" sz="1100">
                          <a:effectLst/>
                        </a:rPr>
                        <a:t>B3.1: Nếu không phải khách hàng kê đơn thì qua B5</a:t>
                      </a:r>
                      <a:endParaRPr lang="en-US" sz="800">
                        <a:effectLst/>
                      </a:endParaRPr>
                    </a:p>
                    <a:p>
                      <a:pPr marL="0" marR="0">
                        <a:lnSpc>
                          <a:spcPts val="1200"/>
                        </a:lnSpc>
                        <a:spcBef>
                          <a:spcPts val="0"/>
                        </a:spcBef>
                        <a:spcAft>
                          <a:spcPts val="600"/>
                        </a:spcAft>
                      </a:pPr>
                      <a:r>
                        <a:rPr lang="en-US" sz="1100">
                          <a:effectLst/>
                        </a:rPr>
                        <a:t>B4.1: Nếu thông tin khách hàng vừa nhập không có sẵn, thì hiện</a:t>
                      </a:r>
                      <a:r>
                        <a:rPr lang="en-GB" sz="1100">
                          <a:effectLst/>
                        </a:rPr>
                        <a:t> thông báo</a:t>
                      </a:r>
                      <a:r>
                        <a:rPr lang="en-US" sz="1100">
                          <a:effectLst/>
                        </a:rPr>
                        <a:t>, Nhân viên bán hàng nhập thêm một vài thông tin vào ô mô tả</a:t>
                      </a:r>
                      <a:endParaRPr lang="en-US" sz="800">
                        <a:effectLst/>
                      </a:endParaRPr>
                    </a:p>
                    <a:p>
                      <a:pPr marL="0" marR="0">
                        <a:lnSpc>
                          <a:spcPts val="1200"/>
                        </a:lnSpc>
                        <a:spcBef>
                          <a:spcPts val="0"/>
                        </a:spcBef>
                        <a:spcAft>
                          <a:spcPts val="600"/>
                        </a:spcAft>
                      </a:pPr>
                      <a:r>
                        <a:rPr lang="en-US" sz="1100">
                          <a:effectLst/>
                        </a:rPr>
                        <a:t> </a:t>
                      </a:r>
                      <a:endParaRPr lang="en-US" sz="800" i="1">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7097" marR="57097" marT="0" marB="0"/>
                </a:tc>
                <a:extLst>
                  <a:ext uri="{0D108BD9-81ED-4DB2-BD59-A6C34878D82A}">
                    <a16:rowId xmlns:a16="http://schemas.microsoft.com/office/drawing/2014/main" val="4288749201"/>
                  </a:ext>
                </a:extLst>
              </a:tr>
            </a:tbl>
          </a:graphicData>
        </a:graphic>
      </p:graphicFrame>
    </p:spTree>
    <p:extLst>
      <p:ext uri="{BB962C8B-B14F-4D97-AF65-F5344CB8AC3E}">
        <p14:creationId xmlns:p14="http://schemas.microsoft.com/office/powerpoint/2010/main" val="471437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D60E37B3-C25D-4246-B6D4-48E6CC722F1A}"/>
              </a:ext>
            </a:extLst>
          </p:cNvPr>
          <p:cNvPicPr/>
          <p:nvPr/>
        </p:nvPicPr>
        <p:blipFill>
          <a:blip r:embed="rId2">
            <a:extLst>
              <a:ext uri="{28A0092B-C50C-407E-A947-70E740481C1C}">
                <a14:useLocalDpi xmlns:a14="http://schemas.microsoft.com/office/drawing/2010/main" val="0"/>
              </a:ext>
            </a:extLst>
          </a:blip>
          <a:stretch>
            <a:fillRect/>
          </a:stretch>
        </p:blipFill>
        <p:spPr>
          <a:xfrm>
            <a:off x="-1" y="-45267"/>
            <a:ext cx="4041913" cy="6903267"/>
          </a:xfrm>
          <a:prstGeom prst="rect">
            <a:avLst/>
          </a:prstGeom>
        </p:spPr>
      </p:pic>
      <p:pic>
        <p:nvPicPr>
          <p:cNvPr id="6" name="Picture 7">
            <a:extLst>
              <a:ext uri="{FF2B5EF4-FFF2-40B4-BE49-F238E27FC236}">
                <a16:creationId xmlns:a16="http://schemas.microsoft.com/office/drawing/2014/main" id="{D993563B-5094-4B9A-B3A8-4DCCD7EDC6F1}"/>
              </a:ext>
            </a:extLst>
          </p:cNvPr>
          <p:cNvPicPr/>
          <p:nvPr/>
        </p:nvPicPr>
        <p:blipFill>
          <a:blip r:embed="rId3"/>
          <a:stretch>
            <a:fillRect/>
          </a:stretch>
        </p:blipFill>
        <p:spPr>
          <a:xfrm>
            <a:off x="4691271" y="0"/>
            <a:ext cx="7500730" cy="6858000"/>
          </a:xfrm>
          <a:prstGeom prst="rect">
            <a:avLst/>
          </a:prstGeom>
          <a:noFill/>
          <a:ln w="9525">
            <a:noFill/>
          </a:ln>
        </p:spPr>
      </p:pic>
    </p:spTree>
    <p:extLst>
      <p:ext uri="{BB962C8B-B14F-4D97-AF65-F5344CB8AC3E}">
        <p14:creationId xmlns:p14="http://schemas.microsoft.com/office/powerpoint/2010/main" val="1403384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B761D927-3F46-4BD6-B3A9-5DAFB708A1E5}"/>
              </a:ext>
            </a:extLst>
          </p:cNvPr>
          <p:cNvSpPr>
            <a:spLocks noGrp="1"/>
          </p:cNvSpPr>
          <p:nvPr>
            <p:ph idx="1"/>
          </p:nvPr>
        </p:nvSpPr>
        <p:spPr>
          <a:xfrm>
            <a:off x="583096" y="172277"/>
            <a:ext cx="8690906" cy="906148"/>
          </a:xfrm>
        </p:spPr>
        <p:txBody>
          <a:bodyPr/>
          <a:lstStyle/>
          <a:p>
            <a:pPr>
              <a:buFont typeface="+mj-lt"/>
              <a:buAutoNum type="arabicPeriod" startAt="2"/>
            </a:pPr>
            <a:r>
              <a:rPr lang="en-US"/>
              <a:t>Đặc tả - S</a:t>
            </a:r>
            <a:r>
              <a:rPr lang="vi-VN"/>
              <a:t>ơ</a:t>
            </a:r>
            <a:r>
              <a:rPr lang="en-US"/>
              <a:t> đồ Activity – S</a:t>
            </a:r>
            <a:r>
              <a:rPr lang="vi-VN"/>
              <a:t>ơ</a:t>
            </a:r>
            <a:r>
              <a:rPr lang="en-US"/>
              <a:t> đồ trình tự</a:t>
            </a:r>
          </a:p>
          <a:p>
            <a:pPr marL="800100" lvl="1" indent="-342900">
              <a:buFont typeface="+mj-lt"/>
              <a:buAutoNum type="alphaLcParenR" startAt="2"/>
            </a:pPr>
            <a:r>
              <a:rPr lang="en-US"/>
              <a:t>Tính tổng doanh thu:</a:t>
            </a:r>
          </a:p>
        </p:txBody>
      </p:sp>
      <p:graphicFrame>
        <p:nvGraphicFramePr>
          <p:cNvPr id="5" name="Bảng 4">
            <a:extLst>
              <a:ext uri="{FF2B5EF4-FFF2-40B4-BE49-F238E27FC236}">
                <a16:creationId xmlns:a16="http://schemas.microsoft.com/office/drawing/2014/main" id="{C4738883-4789-49DF-9060-9668097082A3}"/>
              </a:ext>
            </a:extLst>
          </p:cNvPr>
          <p:cNvGraphicFramePr>
            <a:graphicFrameLocks noGrp="1"/>
          </p:cNvGraphicFramePr>
          <p:nvPr>
            <p:extLst>
              <p:ext uri="{D42A27DB-BD31-4B8C-83A1-F6EECF244321}">
                <p14:modId xmlns:p14="http://schemas.microsoft.com/office/powerpoint/2010/main" val="294073167"/>
              </p:ext>
            </p:extLst>
          </p:nvPr>
        </p:nvGraphicFramePr>
        <p:xfrm>
          <a:off x="1397068" y="1078425"/>
          <a:ext cx="7614409" cy="4814851"/>
        </p:xfrm>
        <a:graphic>
          <a:graphicData uri="http://schemas.openxmlformats.org/drawingml/2006/table">
            <a:tbl>
              <a:tblPr firstRow="1" firstCol="1" bandRow="1">
                <a:tableStyleId>{5C22544A-7EE6-4342-B048-85BDC9FD1C3A}</a:tableStyleId>
              </a:tblPr>
              <a:tblGrid>
                <a:gridCol w="1926456">
                  <a:extLst>
                    <a:ext uri="{9D8B030D-6E8A-4147-A177-3AD203B41FA5}">
                      <a16:colId xmlns:a16="http://schemas.microsoft.com/office/drawing/2014/main" val="2279740937"/>
                    </a:ext>
                  </a:extLst>
                </a:gridCol>
                <a:gridCol w="5687953">
                  <a:extLst>
                    <a:ext uri="{9D8B030D-6E8A-4147-A177-3AD203B41FA5}">
                      <a16:colId xmlns:a16="http://schemas.microsoft.com/office/drawing/2014/main" val="3827438972"/>
                    </a:ext>
                  </a:extLst>
                </a:gridCol>
              </a:tblGrid>
              <a:tr h="286512">
                <a:tc gridSpan="2">
                  <a:txBody>
                    <a:bodyPr/>
                    <a:lstStyle/>
                    <a:p>
                      <a:pPr marL="0" marR="0">
                        <a:lnSpc>
                          <a:spcPct val="107000"/>
                        </a:lnSpc>
                        <a:spcBef>
                          <a:spcPts val="0"/>
                        </a:spcBef>
                        <a:spcAft>
                          <a:spcPts val="600"/>
                        </a:spcAft>
                      </a:pPr>
                      <a:r>
                        <a:rPr lang="en-US" sz="1300">
                          <a:effectLst/>
                        </a:rPr>
                        <a:t>Use case: </a:t>
                      </a:r>
                      <a:r>
                        <a:rPr lang="en-GB" sz="1300">
                          <a:effectLst/>
                        </a:rPr>
                        <a:t>UC008_Tính tổng doanh thu và báo cáo thu chi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0021004"/>
                  </a:ext>
                </a:extLst>
              </a:tr>
              <a:tr h="439660">
                <a:tc>
                  <a:txBody>
                    <a:bodyPr/>
                    <a:lstStyle/>
                    <a:p>
                      <a:pPr marL="0" marR="0" algn="just">
                        <a:spcBef>
                          <a:spcPts val="0"/>
                        </a:spcBef>
                        <a:spcAft>
                          <a:spcPts val="600"/>
                        </a:spcAft>
                      </a:pPr>
                      <a:r>
                        <a:rPr lang="en-US" sz="1300">
                          <a:effectLst/>
                        </a:rPr>
                        <a:t>Mục đích:</a:t>
                      </a:r>
                      <a:endParaRPr lang="en-US"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200"/>
                        </a:lnSpc>
                        <a:spcBef>
                          <a:spcPts val="0"/>
                        </a:spcBef>
                        <a:spcAft>
                          <a:spcPts val="600"/>
                        </a:spcAft>
                      </a:pPr>
                      <a:r>
                        <a:rPr lang="en-GB" sz="1300">
                          <a:effectLst/>
                        </a:rPr>
                        <a:t>Cho phép người dùng xem tổng doanh thu và báo cáo thu chi theo mốc thời gian yêu cầu</a:t>
                      </a:r>
                      <a:endParaRPr lang="en-US" sz="1000" i="1">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86245854"/>
                  </a:ext>
                </a:extLst>
              </a:tr>
              <a:tr h="656509">
                <a:tc>
                  <a:txBody>
                    <a:bodyPr/>
                    <a:lstStyle/>
                    <a:p>
                      <a:pPr marL="0" marR="0" algn="just">
                        <a:spcBef>
                          <a:spcPts val="0"/>
                        </a:spcBef>
                        <a:spcAft>
                          <a:spcPts val="600"/>
                        </a:spcAft>
                      </a:pPr>
                      <a:r>
                        <a:rPr lang="en-US" sz="1300">
                          <a:effectLst/>
                        </a:rPr>
                        <a:t>Mô tả:</a:t>
                      </a:r>
                      <a:endParaRPr lang="en-US"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200"/>
                        </a:lnSpc>
                        <a:spcBef>
                          <a:spcPts val="0"/>
                        </a:spcBef>
                        <a:spcAft>
                          <a:spcPts val="600"/>
                        </a:spcAft>
                      </a:pPr>
                      <a:r>
                        <a:rPr lang="en-GB" sz="1300">
                          <a:effectLst/>
                        </a:rPr>
                        <a:t>Người dùng chọn vào nút Tổng doanh thu sau đó một form được mở ra, người dùng chọn thời gian và hệ thống hiện thị doanh thu hoặc xem báo cáo thu chi theo yêu cầu.</a:t>
                      </a:r>
                      <a:endParaRPr lang="en-US" sz="1000" i="1">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24268419"/>
                  </a:ext>
                </a:extLst>
              </a:tr>
              <a:tr h="281903">
                <a:tc>
                  <a:txBody>
                    <a:bodyPr/>
                    <a:lstStyle/>
                    <a:p>
                      <a:pPr marL="0" marR="0" algn="just">
                        <a:spcBef>
                          <a:spcPts val="0"/>
                        </a:spcBef>
                        <a:spcAft>
                          <a:spcPts val="600"/>
                        </a:spcAft>
                      </a:pPr>
                      <a:r>
                        <a:rPr lang="en-US" sz="1300">
                          <a:effectLst/>
                        </a:rPr>
                        <a:t>Tác nhân:</a:t>
                      </a:r>
                      <a:endParaRPr lang="en-US"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200"/>
                        </a:lnSpc>
                        <a:spcBef>
                          <a:spcPts val="0"/>
                        </a:spcBef>
                        <a:spcAft>
                          <a:spcPts val="600"/>
                        </a:spcAft>
                      </a:pPr>
                      <a:r>
                        <a:rPr lang="en-GB" sz="1300">
                          <a:effectLst/>
                        </a:rPr>
                        <a:t>Người quản lý , Nhân viên bán hàng</a:t>
                      </a:r>
                      <a:endParaRPr lang="en-US" sz="1000" i="1">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13881348"/>
                  </a:ext>
                </a:extLst>
              </a:tr>
              <a:tr h="281903">
                <a:tc>
                  <a:txBody>
                    <a:bodyPr/>
                    <a:lstStyle/>
                    <a:p>
                      <a:pPr marL="0" marR="0" algn="just">
                        <a:spcBef>
                          <a:spcPts val="0"/>
                        </a:spcBef>
                        <a:spcAft>
                          <a:spcPts val="600"/>
                        </a:spcAft>
                      </a:pPr>
                      <a:r>
                        <a:rPr lang="en-US" sz="1300">
                          <a:effectLst/>
                        </a:rPr>
                        <a:t>Điều kiện trước:</a:t>
                      </a:r>
                      <a:endParaRPr lang="en-US"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200"/>
                        </a:lnSpc>
                        <a:spcBef>
                          <a:spcPts val="0"/>
                        </a:spcBef>
                        <a:spcAft>
                          <a:spcPts val="600"/>
                        </a:spcAft>
                      </a:pPr>
                      <a:r>
                        <a:rPr lang="en-GB" sz="1300">
                          <a:effectLst/>
                        </a:rPr>
                        <a:t>Người dùng cần đăng nhập vào hệ thống </a:t>
                      </a:r>
                      <a:endParaRPr lang="en-US" sz="1000" i="1">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7975211"/>
                  </a:ext>
                </a:extLst>
              </a:tr>
              <a:tr h="281903">
                <a:tc>
                  <a:txBody>
                    <a:bodyPr/>
                    <a:lstStyle/>
                    <a:p>
                      <a:pPr marL="0" marR="0" algn="just">
                        <a:spcBef>
                          <a:spcPts val="0"/>
                        </a:spcBef>
                        <a:spcAft>
                          <a:spcPts val="600"/>
                        </a:spcAft>
                      </a:pPr>
                      <a:r>
                        <a:rPr lang="en-US" sz="1300">
                          <a:effectLst/>
                        </a:rPr>
                        <a:t>Điều kiện sau:</a:t>
                      </a:r>
                      <a:endParaRPr lang="en-US"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200"/>
                        </a:lnSpc>
                        <a:spcBef>
                          <a:spcPts val="0"/>
                        </a:spcBef>
                        <a:spcAft>
                          <a:spcPts val="600"/>
                        </a:spcAft>
                      </a:pPr>
                      <a:r>
                        <a:rPr lang="en-GB" sz="1300">
                          <a:effectLst/>
                        </a:rPr>
                        <a:t>Hệ thống đưa ra kết quả mà người dùng yêu cầu</a:t>
                      </a:r>
                      <a:endParaRPr lang="en-US" sz="1000" i="1">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69072939"/>
                  </a:ext>
                </a:extLst>
              </a:tr>
              <a:tr h="1740752">
                <a:tc>
                  <a:txBody>
                    <a:bodyPr/>
                    <a:lstStyle/>
                    <a:p>
                      <a:pPr marL="0" marR="0" algn="just">
                        <a:spcBef>
                          <a:spcPts val="0"/>
                        </a:spcBef>
                        <a:spcAft>
                          <a:spcPts val="600"/>
                        </a:spcAft>
                      </a:pPr>
                      <a:r>
                        <a:rPr lang="en-US" sz="1300">
                          <a:effectLst/>
                        </a:rPr>
                        <a:t>Luồng sự kiện chính (Basic flows)</a:t>
                      </a:r>
                      <a:endParaRPr lang="en-US"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200"/>
                        </a:lnSpc>
                        <a:spcBef>
                          <a:spcPts val="0"/>
                        </a:spcBef>
                        <a:spcAft>
                          <a:spcPts val="600"/>
                        </a:spcAft>
                      </a:pPr>
                      <a:r>
                        <a:rPr lang="en-GB" sz="1300">
                          <a:effectLst/>
                        </a:rPr>
                        <a:t>B1: Người dùng chọn vào nút Doanh thu để xem doanh thu</a:t>
                      </a:r>
                      <a:endParaRPr lang="en-US" sz="1000">
                        <a:effectLst/>
                      </a:endParaRPr>
                    </a:p>
                    <a:p>
                      <a:pPr marL="0" marR="0">
                        <a:lnSpc>
                          <a:spcPts val="1200"/>
                        </a:lnSpc>
                        <a:spcBef>
                          <a:spcPts val="0"/>
                        </a:spcBef>
                        <a:spcAft>
                          <a:spcPts val="600"/>
                        </a:spcAft>
                      </a:pPr>
                      <a:r>
                        <a:rPr lang="en-GB" sz="1300">
                          <a:effectLst/>
                        </a:rPr>
                        <a:t>B2: Chọn ngày (tháng ,năm),bấm nút xem</a:t>
                      </a:r>
                      <a:endParaRPr lang="en-US" sz="1000">
                        <a:effectLst/>
                      </a:endParaRPr>
                    </a:p>
                    <a:p>
                      <a:pPr marL="0" marR="0">
                        <a:lnSpc>
                          <a:spcPts val="1200"/>
                        </a:lnSpc>
                        <a:spcBef>
                          <a:spcPts val="0"/>
                        </a:spcBef>
                        <a:spcAft>
                          <a:spcPts val="600"/>
                        </a:spcAft>
                      </a:pPr>
                      <a:r>
                        <a:rPr lang="en-GB" sz="1300">
                          <a:effectLst/>
                        </a:rPr>
                        <a:t>B3: Hệ thống kiểm tra  thông tin user</a:t>
                      </a:r>
                      <a:endParaRPr lang="en-US" sz="1000">
                        <a:effectLst/>
                      </a:endParaRPr>
                    </a:p>
                    <a:p>
                      <a:pPr marL="0" marR="0">
                        <a:lnSpc>
                          <a:spcPts val="1200"/>
                        </a:lnSpc>
                        <a:spcBef>
                          <a:spcPts val="0"/>
                        </a:spcBef>
                        <a:spcAft>
                          <a:spcPts val="600"/>
                        </a:spcAft>
                      </a:pPr>
                      <a:r>
                        <a:rPr lang="en-GB" sz="1300">
                          <a:effectLst/>
                        </a:rPr>
                        <a:t>B3.1: Nếu là quản lý, hiện tổng doanh thu và xem được báo cáo thu chi (nếu cần)</a:t>
                      </a:r>
                      <a:endParaRPr lang="en-US" sz="1000">
                        <a:effectLst/>
                      </a:endParaRPr>
                    </a:p>
                    <a:p>
                      <a:pPr marL="0" marR="0">
                        <a:lnSpc>
                          <a:spcPts val="1200"/>
                        </a:lnSpc>
                        <a:spcBef>
                          <a:spcPts val="0"/>
                        </a:spcBef>
                        <a:spcAft>
                          <a:spcPts val="600"/>
                        </a:spcAft>
                      </a:pPr>
                      <a:r>
                        <a:rPr lang="en-GB" sz="1300">
                          <a:effectLst/>
                        </a:rPr>
                        <a:t>B3.2: Nếu là nhân viên, chỉ xem được tổng doanh thu cá nhân</a:t>
                      </a:r>
                      <a:endParaRPr lang="en-US" sz="1000" i="1">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1819573"/>
                  </a:ext>
                </a:extLst>
              </a:tr>
              <a:tr h="845709">
                <a:tc>
                  <a:txBody>
                    <a:bodyPr/>
                    <a:lstStyle/>
                    <a:p>
                      <a:pPr marL="0" marR="0" algn="just">
                        <a:spcBef>
                          <a:spcPts val="0"/>
                        </a:spcBef>
                        <a:spcAft>
                          <a:spcPts val="600"/>
                        </a:spcAft>
                      </a:pPr>
                      <a:r>
                        <a:rPr lang="en-US" sz="1300">
                          <a:effectLst/>
                        </a:rPr>
                        <a:t>Luồng sự kiện phụ (Alternative Flows):</a:t>
                      </a:r>
                      <a:endParaRPr lang="en-US" sz="10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200"/>
                        </a:lnSpc>
                        <a:spcBef>
                          <a:spcPts val="0"/>
                        </a:spcBef>
                        <a:spcAft>
                          <a:spcPts val="600"/>
                        </a:spcAft>
                      </a:pPr>
                      <a:r>
                        <a:rPr lang="en-GB" sz="1300">
                          <a:effectLst/>
                        </a:rPr>
                        <a:t>B2.1: Nếu  thời gian nhập không đúng thì sẽ không hiện doanh thu (bảng trống)</a:t>
                      </a:r>
                      <a:endParaRPr lang="en-US" sz="1000" i="1">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38778661"/>
                  </a:ext>
                </a:extLst>
              </a:tr>
            </a:tbl>
          </a:graphicData>
        </a:graphic>
      </p:graphicFrame>
    </p:spTree>
    <p:extLst>
      <p:ext uri="{BB962C8B-B14F-4D97-AF65-F5344CB8AC3E}">
        <p14:creationId xmlns:p14="http://schemas.microsoft.com/office/powerpoint/2010/main" val="2926403529"/>
      </p:ext>
    </p:extLst>
  </p:cSld>
  <p:clrMapOvr>
    <a:masterClrMapping/>
  </p:clrMapOvr>
</p:sld>
</file>

<file path=ppt/theme/theme1.xml><?xml version="1.0" encoding="utf-8"?>
<a:theme xmlns:a="http://schemas.openxmlformats.org/drawingml/2006/main" name="Mặt kim cương">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107</TotalTime>
  <Words>1080</Words>
  <Application>Microsoft Office PowerPoint</Application>
  <PresentationFormat>Màn hình rộng</PresentationFormat>
  <Paragraphs>121</Paragraphs>
  <Slides>14</Slides>
  <Notes>0</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14</vt:i4>
      </vt:variant>
    </vt:vector>
  </HeadingPairs>
  <TitlesOfParts>
    <vt:vector size="22" baseType="lpstr">
      <vt:lpstr>Arial</vt:lpstr>
      <vt:lpstr>Calibri</vt:lpstr>
      <vt:lpstr>Tahoma</vt:lpstr>
      <vt:lpstr>Times New Roman</vt:lpstr>
      <vt:lpstr>Trebuchet MS</vt:lpstr>
      <vt:lpstr>Wingdings</vt:lpstr>
      <vt:lpstr>Wingdings 3</vt:lpstr>
      <vt:lpstr>Mặt kim cương</vt:lpstr>
      <vt:lpstr>Đề tài:Hệ thống quản lý quầy thuốc của bệnh viện</vt:lpstr>
      <vt:lpstr>Nội dung báo cáo</vt:lpstr>
      <vt:lpstr>I.Giới thiệu tổng quan:</vt:lpstr>
      <vt:lpstr>II.Yêu cầu ứng dụng:</vt:lpstr>
      <vt:lpstr>Bản trình bày PowerPoint</vt:lpstr>
      <vt:lpstr>III.Phân tích:</vt:lpstr>
      <vt:lpstr>Bản trình bày PowerPoint</vt:lpstr>
      <vt:lpstr>Bản trình bày PowerPoint</vt:lpstr>
      <vt:lpstr>Bản trình bày PowerPoint</vt:lpstr>
      <vt:lpstr>Bản trình bày PowerPoint</vt:lpstr>
      <vt:lpstr>IV.Thiết kế:</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tài:Hệ thống quản lý quầy thuốc</dc:title>
  <dc:creator>Chiến Trần</dc:creator>
  <cp:lastModifiedBy>Chiến Trần</cp:lastModifiedBy>
  <cp:revision>13</cp:revision>
  <dcterms:created xsi:type="dcterms:W3CDTF">2017-10-24T09:54:14Z</dcterms:created>
  <dcterms:modified xsi:type="dcterms:W3CDTF">2017-10-24T11:48:06Z</dcterms:modified>
</cp:coreProperties>
</file>