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4" r:id="rId10"/>
    <p:sldId id="263" r:id="rId1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D43D8-C318-45BF-9762-D9C05BC98B2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A6DF3-B7E0-4628-914C-EE637EDE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A6DF3-B7E0-4628-914C-EE637EDEA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3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1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FDD1-D61F-43C6-B459-9714FFCBC938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B611-E8E5-437C-8F88-70A6C476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3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06E5B-41DF-40DC-A762-7E13411A6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6B635-8E56-4F73-9DA4-2E82D79E2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RISC-V</a:t>
            </a:r>
            <a:r>
              <a:rPr lang="zh-CN" altLang="en-US" dirty="0"/>
              <a:t>架构上实现容器化部署</a:t>
            </a:r>
          </a:p>
        </p:txBody>
      </p:sp>
    </p:spTree>
    <p:extLst>
      <p:ext uri="{BB962C8B-B14F-4D97-AF65-F5344CB8AC3E}">
        <p14:creationId xmlns:p14="http://schemas.microsoft.com/office/powerpoint/2010/main" val="190092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708D4C-7242-40A4-8958-413E56BF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35296" y="501411"/>
            <a:ext cx="4840602" cy="27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CF4DFB3-8B5D-4B26-8497-07621645E82F}"/>
              </a:ext>
            </a:extLst>
          </p:cNvPr>
          <p:cNvSpPr/>
          <p:nvPr/>
        </p:nvSpPr>
        <p:spPr>
          <a:xfrm>
            <a:off x="6125293" y="3460809"/>
            <a:ext cx="542151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60960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FPGA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E8A5B01-BFEE-45FC-A0D0-FF51E704B4AC}"/>
              </a:ext>
            </a:extLst>
          </p:cNvPr>
          <p:cNvSpPr/>
          <p:nvPr/>
        </p:nvSpPr>
        <p:spPr>
          <a:xfrm>
            <a:off x="4639488" y="3538901"/>
            <a:ext cx="759011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60960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CPU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D1BCC45-6405-4D0C-90F0-E643F7F512F6}"/>
              </a:ext>
            </a:extLst>
          </p:cNvPr>
          <p:cNvSpPr/>
          <p:nvPr/>
        </p:nvSpPr>
        <p:spPr>
          <a:xfrm>
            <a:off x="3153683" y="3553267"/>
            <a:ext cx="759011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60960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QEMU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6B7A78E-607A-4BDA-B59B-0D1D16436B37}"/>
              </a:ext>
            </a:extLst>
          </p:cNvPr>
          <p:cNvSpPr/>
          <p:nvPr/>
        </p:nvSpPr>
        <p:spPr>
          <a:xfrm>
            <a:off x="2908792" y="2594501"/>
            <a:ext cx="2602324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38735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RISCV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1373AA-90F6-47F7-93C6-02EDBF939820}"/>
              </a:ext>
            </a:extLst>
          </p:cNvPr>
          <p:cNvSpPr/>
          <p:nvPr/>
        </p:nvSpPr>
        <p:spPr>
          <a:xfrm>
            <a:off x="2908792" y="1635734"/>
            <a:ext cx="2529518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66040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19F6EA-2C76-4B1F-AF9A-128811CB5EC9}"/>
              </a:ext>
            </a:extLst>
          </p:cNvPr>
          <p:cNvSpPr/>
          <p:nvPr/>
        </p:nvSpPr>
        <p:spPr>
          <a:xfrm>
            <a:off x="2845302" y="124698"/>
            <a:ext cx="2529518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38735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虚拟化部署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3D9EAF2-608B-410A-BE4A-E14E07159689}"/>
              </a:ext>
            </a:extLst>
          </p:cNvPr>
          <p:cNvSpPr/>
          <p:nvPr/>
        </p:nvSpPr>
        <p:spPr>
          <a:xfrm>
            <a:off x="2826253" y="-1291771"/>
            <a:ext cx="2529518" cy="980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2Top">
              <a:rot lat="3644023" lon="3185627" rev="14057739"/>
            </a:camera>
            <a:lightRig rig="brightRoom" dir="t"/>
          </a:scene3d>
          <a:sp3d extrusionH="381000" contourW="12700">
            <a:bevelT w="0" h="0" prst="coolSlant"/>
            <a:contourClr>
              <a:schemeClr val="bg1">
                <a:lumMod val="50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应用镜像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A288F0-DA54-419C-8CF8-EEF8872898D3}"/>
              </a:ext>
            </a:extLst>
          </p:cNvPr>
          <p:cNvSpPr txBox="1"/>
          <p:nvPr/>
        </p:nvSpPr>
        <p:spPr>
          <a:xfrm>
            <a:off x="1907443" y="1667339"/>
            <a:ext cx="25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EDD832-71E3-4776-BC0F-265A312848AF}"/>
              </a:ext>
            </a:extLst>
          </p:cNvPr>
          <p:cNvSpPr txBox="1"/>
          <p:nvPr/>
        </p:nvSpPr>
        <p:spPr>
          <a:xfrm>
            <a:off x="1934630" y="2699033"/>
            <a:ext cx="32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DF3CC-147D-4793-A18B-E69AAA5E7A84}"/>
              </a:ext>
            </a:extLst>
          </p:cNvPr>
          <p:cNvSpPr txBox="1"/>
          <p:nvPr/>
        </p:nvSpPr>
        <p:spPr>
          <a:xfrm>
            <a:off x="1810671" y="3253551"/>
            <a:ext cx="61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</a:t>
            </a:r>
          </a:p>
        </p:txBody>
      </p:sp>
    </p:spTree>
    <p:extLst>
      <p:ext uri="{BB962C8B-B14F-4D97-AF65-F5344CB8AC3E}">
        <p14:creationId xmlns:p14="http://schemas.microsoft.com/office/powerpoint/2010/main" val="243219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9DA837-3BCC-4604-B112-4158A647DCFB}"/>
              </a:ext>
            </a:extLst>
          </p:cNvPr>
          <p:cNvSpPr txBox="1"/>
          <p:nvPr/>
        </p:nvSpPr>
        <p:spPr>
          <a:xfrm>
            <a:off x="3869736" y="578917"/>
            <a:ext cx="144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Doker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4BD7B9-797A-45B0-BFFB-27292846D486}"/>
              </a:ext>
            </a:extLst>
          </p:cNvPr>
          <p:cNvSpPr/>
          <p:nvPr/>
        </p:nvSpPr>
        <p:spPr>
          <a:xfrm>
            <a:off x="3360692" y="3613979"/>
            <a:ext cx="2422615" cy="4996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6EC247-62A4-430A-9653-301C61460B05}"/>
              </a:ext>
            </a:extLst>
          </p:cNvPr>
          <p:cNvSpPr/>
          <p:nvPr/>
        </p:nvSpPr>
        <p:spPr>
          <a:xfrm>
            <a:off x="3360692" y="3065663"/>
            <a:ext cx="2422615" cy="5019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E4D6DA-F7E9-487D-92B5-954A4404820A}"/>
              </a:ext>
            </a:extLst>
          </p:cNvPr>
          <p:cNvSpPr/>
          <p:nvPr/>
        </p:nvSpPr>
        <p:spPr>
          <a:xfrm>
            <a:off x="3360692" y="2646983"/>
            <a:ext cx="2422615" cy="372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B55DF-CB29-4DDD-BCF3-1D0D8A842D32}"/>
              </a:ext>
            </a:extLst>
          </p:cNvPr>
          <p:cNvSpPr/>
          <p:nvPr/>
        </p:nvSpPr>
        <p:spPr>
          <a:xfrm>
            <a:off x="3360692" y="1685349"/>
            <a:ext cx="1192879" cy="4996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D76312-C3CE-41BD-A76F-AF16A956FF48}"/>
              </a:ext>
            </a:extLst>
          </p:cNvPr>
          <p:cNvSpPr/>
          <p:nvPr/>
        </p:nvSpPr>
        <p:spPr>
          <a:xfrm>
            <a:off x="3360693" y="2231310"/>
            <a:ext cx="1192880" cy="36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0FDF4E-C887-43B2-B304-B2323416B239}"/>
              </a:ext>
            </a:extLst>
          </p:cNvPr>
          <p:cNvSpPr/>
          <p:nvPr/>
        </p:nvSpPr>
        <p:spPr>
          <a:xfrm>
            <a:off x="4590426" y="1685349"/>
            <a:ext cx="1192881" cy="499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764B6E-E81C-45B3-920E-8B88C5E330E2}"/>
              </a:ext>
            </a:extLst>
          </p:cNvPr>
          <p:cNvSpPr/>
          <p:nvPr/>
        </p:nvSpPr>
        <p:spPr>
          <a:xfrm>
            <a:off x="4590426" y="2231310"/>
            <a:ext cx="1192881" cy="36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4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466472-9718-417D-AE47-C9D8BA7F5187}"/>
              </a:ext>
            </a:extLst>
          </p:cNvPr>
          <p:cNvSpPr txBox="1"/>
          <p:nvPr/>
        </p:nvSpPr>
        <p:spPr>
          <a:xfrm>
            <a:off x="1987000" y="712267"/>
            <a:ext cx="144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传统虚拟机架构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C8EDA6-0BC1-4D7B-876B-C886B2C80E59}"/>
              </a:ext>
            </a:extLst>
          </p:cNvPr>
          <p:cNvSpPr/>
          <p:nvPr/>
        </p:nvSpPr>
        <p:spPr>
          <a:xfrm>
            <a:off x="1477956" y="3747329"/>
            <a:ext cx="2422615" cy="4996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D8E666-12DF-49BF-8981-415A1BADB187}"/>
              </a:ext>
            </a:extLst>
          </p:cNvPr>
          <p:cNvSpPr/>
          <p:nvPr/>
        </p:nvSpPr>
        <p:spPr>
          <a:xfrm>
            <a:off x="1477956" y="3199013"/>
            <a:ext cx="2422615" cy="5019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9432C4-8CFF-4D74-A02A-4472B6CC63CF}"/>
              </a:ext>
            </a:extLst>
          </p:cNvPr>
          <p:cNvSpPr/>
          <p:nvPr/>
        </p:nvSpPr>
        <p:spPr>
          <a:xfrm>
            <a:off x="1477956" y="2780333"/>
            <a:ext cx="2422615" cy="372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8B93D9-F87B-4F1D-9AA0-E4FF20A39905}"/>
              </a:ext>
            </a:extLst>
          </p:cNvPr>
          <p:cNvSpPr/>
          <p:nvPr/>
        </p:nvSpPr>
        <p:spPr>
          <a:xfrm>
            <a:off x="1477956" y="1170686"/>
            <a:ext cx="1192879" cy="4996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615679-FC3D-47AF-B404-F34482B50DD2}"/>
              </a:ext>
            </a:extLst>
          </p:cNvPr>
          <p:cNvSpPr/>
          <p:nvPr/>
        </p:nvSpPr>
        <p:spPr>
          <a:xfrm>
            <a:off x="1477957" y="1716647"/>
            <a:ext cx="1192880" cy="36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78FFCB-2303-4B11-874E-F351BBB3D0FB}"/>
              </a:ext>
            </a:extLst>
          </p:cNvPr>
          <p:cNvSpPr/>
          <p:nvPr/>
        </p:nvSpPr>
        <p:spPr>
          <a:xfrm>
            <a:off x="1477957" y="2132320"/>
            <a:ext cx="1192880" cy="601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0D066-77BF-4033-A973-B1C6C05B16DD}"/>
              </a:ext>
            </a:extLst>
          </p:cNvPr>
          <p:cNvSpPr/>
          <p:nvPr/>
        </p:nvSpPr>
        <p:spPr>
          <a:xfrm>
            <a:off x="2707690" y="1170686"/>
            <a:ext cx="1192881" cy="499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E75C94-173A-44F7-AD7F-4C0007101742}"/>
              </a:ext>
            </a:extLst>
          </p:cNvPr>
          <p:cNvSpPr/>
          <p:nvPr/>
        </p:nvSpPr>
        <p:spPr>
          <a:xfrm>
            <a:off x="2707690" y="1716647"/>
            <a:ext cx="1192881" cy="36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7C68C7-1D05-4256-8283-A3FF9520023A}"/>
              </a:ext>
            </a:extLst>
          </p:cNvPr>
          <p:cNvSpPr/>
          <p:nvPr/>
        </p:nvSpPr>
        <p:spPr>
          <a:xfrm>
            <a:off x="2707693" y="2132320"/>
            <a:ext cx="1192881" cy="601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3280D4-A946-43F3-B8FF-98DC5676CE6B}"/>
              </a:ext>
            </a:extLst>
          </p:cNvPr>
          <p:cNvSpPr txBox="1"/>
          <p:nvPr/>
        </p:nvSpPr>
        <p:spPr>
          <a:xfrm>
            <a:off x="5752472" y="712267"/>
            <a:ext cx="144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9FC737-A52B-44B6-9226-66B98A2F19A6}"/>
              </a:ext>
            </a:extLst>
          </p:cNvPr>
          <p:cNvSpPr/>
          <p:nvPr/>
        </p:nvSpPr>
        <p:spPr>
          <a:xfrm>
            <a:off x="5243428" y="3747329"/>
            <a:ext cx="2422615" cy="4996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1AE868-E6D4-4566-8158-7F027A2FB2F1}"/>
              </a:ext>
            </a:extLst>
          </p:cNvPr>
          <p:cNvSpPr/>
          <p:nvPr/>
        </p:nvSpPr>
        <p:spPr>
          <a:xfrm>
            <a:off x="5243428" y="3199013"/>
            <a:ext cx="2422615" cy="5019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8471E6-13CE-4526-86BF-A96933A73078}"/>
              </a:ext>
            </a:extLst>
          </p:cNvPr>
          <p:cNvSpPr/>
          <p:nvPr/>
        </p:nvSpPr>
        <p:spPr>
          <a:xfrm>
            <a:off x="5243428" y="2780333"/>
            <a:ext cx="2422615" cy="372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620128-5117-46A8-9AD6-F3DA7397A694}"/>
              </a:ext>
            </a:extLst>
          </p:cNvPr>
          <p:cNvSpPr/>
          <p:nvPr/>
        </p:nvSpPr>
        <p:spPr>
          <a:xfrm>
            <a:off x="5243428" y="1818699"/>
            <a:ext cx="1192879" cy="4996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EB991A-C142-4692-A0DC-4B0BD355BD52}"/>
              </a:ext>
            </a:extLst>
          </p:cNvPr>
          <p:cNvSpPr/>
          <p:nvPr/>
        </p:nvSpPr>
        <p:spPr>
          <a:xfrm>
            <a:off x="5243429" y="2364660"/>
            <a:ext cx="1192880" cy="36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60CC25-AE12-4257-B480-654FBF911C6E}"/>
              </a:ext>
            </a:extLst>
          </p:cNvPr>
          <p:cNvSpPr/>
          <p:nvPr/>
        </p:nvSpPr>
        <p:spPr>
          <a:xfrm>
            <a:off x="6473162" y="1818699"/>
            <a:ext cx="1192881" cy="499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BB3CD1-7BF5-47C8-A634-B202FF4ECBF8}"/>
              </a:ext>
            </a:extLst>
          </p:cNvPr>
          <p:cNvSpPr/>
          <p:nvPr/>
        </p:nvSpPr>
        <p:spPr>
          <a:xfrm>
            <a:off x="6473162" y="2364660"/>
            <a:ext cx="1192881" cy="36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F04D58-E037-4A45-94A0-A29312BD6289}"/>
              </a:ext>
            </a:extLst>
          </p:cNvPr>
          <p:cNvSpPr/>
          <p:nvPr/>
        </p:nvSpPr>
        <p:spPr>
          <a:xfrm>
            <a:off x="2707689" y="1170686"/>
            <a:ext cx="1192880" cy="156329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A3E841BA-30A8-4EE6-A6B8-61ABBD3BE3F5}"/>
              </a:ext>
            </a:extLst>
          </p:cNvPr>
          <p:cNvSpPr/>
          <p:nvPr/>
        </p:nvSpPr>
        <p:spPr>
          <a:xfrm>
            <a:off x="4013690" y="1170687"/>
            <a:ext cx="195262" cy="1563291"/>
          </a:xfrm>
          <a:prstGeom prst="rightBrace">
            <a:avLst>
              <a:gd name="adj1" fmla="val 8333"/>
              <a:gd name="adj2" fmla="val 472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BE26A05-B921-48DE-99FE-D7400FF88045}"/>
              </a:ext>
            </a:extLst>
          </p:cNvPr>
          <p:cNvSpPr/>
          <p:nvPr/>
        </p:nvSpPr>
        <p:spPr>
          <a:xfrm>
            <a:off x="7779162" y="1818699"/>
            <a:ext cx="195262" cy="915279"/>
          </a:xfrm>
          <a:prstGeom prst="rightBrace">
            <a:avLst>
              <a:gd name="adj1" fmla="val 8333"/>
              <a:gd name="adj2" fmla="val 472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FFF452-3AF9-49C9-951C-EF128B2D502A}"/>
              </a:ext>
            </a:extLst>
          </p:cNvPr>
          <p:cNvSpPr txBox="1"/>
          <p:nvPr/>
        </p:nvSpPr>
        <p:spPr>
          <a:xfrm>
            <a:off x="7974424" y="21224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51BB3C-80D5-4AEB-AEC3-44FFB585B209}"/>
              </a:ext>
            </a:extLst>
          </p:cNvPr>
          <p:cNvSpPr/>
          <p:nvPr/>
        </p:nvSpPr>
        <p:spPr>
          <a:xfrm>
            <a:off x="6473163" y="1818698"/>
            <a:ext cx="1192880" cy="9152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9FA3B5-AE9F-4745-80D4-6BCC63F361A0}"/>
              </a:ext>
            </a:extLst>
          </p:cNvPr>
          <p:cNvSpPr txBox="1"/>
          <p:nvPr/>
        </p:nvSpPr>
        <p:spPr>
          <a:xfrm>
            <a:off x="3025249" y="669617"/>
            <a:ext cx="276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 Full system emulation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C45FF-080F-4146-9E20-0BCEAA308B21}"/>
              </a:ext>
            </a:extLst>
          </p:cNvPr>
          <p:cNvSpPr/>
          <p:nvPr/>
        </p:nvSpPr>
        <p:spPr>
          <a:xfrm>
            <a:off x="3215314" y="3867314"/>
            <a:ext cx="2422615" cy="4996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(QEMU riscv64)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3786CB-D53A-431B-9E4E-81245A3C36BA}"/>
              </a:ext>
            </a:extLst>
          </p:cNvPr>
          <p:cNvSpPr/>
          <p:nvPr/>
        </p:nvSpPr>
        <p:spPr>
          <a:xfrm>
            <a:off x="3215314" y="3323000"/>
            <a:ext cx="2422615" cy="5019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(riscv64 GNU/Linux)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59E78-EA11-407B-920E-C6BEF85F733A}"/>
              </a:ext>
            </a:extLst>
          </p:cNvPr>
          <p:cNvSpPr/>
          <p:nvPr/>
        </p:nvSpPr>
        <p:spPr>
          <a:xfrm>
            <a:off x="3215316" y="1170686"/>
            <a:ext cx="1192879" cy="4996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BC854-1B9D-46E1-98AA-DF66DE1AABBA}"/>
              </a:ext>
            </a:extLst>
          </p:cNvPr>
          <p:cNvSpPr/>
          <p:nvPr/>
        </p:nvSpPr>
        <p:spPr>
          <a:xfrm>
            <a:off x="3215317" y="1716647"/>
            <a:ext cx="1192880" cy="36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7C7CC0-9A5E-475E-A82A-3CEC99382689}"/>
              </a:ext>
            </a:extLst>
          </p:cNvPr>
          <p:cNvSpPr/>
          <p:nvPr/>
        </p:nvSpPr>
        <p:spPr>
          <a:xfrm>
            <a:off x="3215317" y="2132320"/>
            <a:ext cx="1192880" cy="601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70033-E2EB-476D-AB41-5D6C52136C58}"/>
              </a:ext>
            </a:extLst>
          </p:cNvPr>
          <p:cNvSpPr/>
          <p:nvPr/>
        </p:nvSpPr>
        <p:spPr>
          <a:xfrm>
            <a:off x="4445050" y="1170686"/>
            <a:ext cx="1192881" cy="499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67024C-B0EE-4A81-9055-52E0C4CE68E4}"/>
              </a:ext>
            </a:extLst>
          </p:cNvPr>
          <p:cNvSpPr/>
          <p:nvPr/>
        </p:nvSpPr>
        <p:spPr>
          <a:xfrm>
            <a:off x="4445050" y="1716647"/>
            <a:ext cx="1192881" cy="36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2C824F-860E-40BD-AA9C-BEC7505374E1}"/>
              </a:ext>
            </a:extLst>
          </p:cNvPr>
          <p:cNvSpPr/>
          <p:nvPr/>
        </p:nvSpPr>
        <p:spPr>
          <a:xfrm>
            <a:off x="4445053" y="2132320"/>
            <a:ext cx="1192881" cy="601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045AD79-24A7-4902-B81C-8ADCDC063D99}"/>
              </a:ext>
            </a:extLst>
          </p:cNvPr>
          <p:cNvSpPr/>
          <p:nvPr/>
        </p:nvSpPr>
        <p:spPr>
          <a:xfrm>
            <a:off x="5751050" y="1170687"/>
            <a:ext cx="195262" cy="2107605"/>
          </a:xfrm>
          <a:prstGeom prst="rightBrace">
            <a:avLst>
              <a:gd name="adj1" fmla="val 8333"/>
              <a:gd name="adj2" fmla="val 472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42E8F3-D3D1-4A28-8C0A-32DC9CE894A3}"/>
              </a:ext>
            </a:extLst>
          </p:cNvPr>
          <p:cNvSpPr/>
          <p:nvPr/>
        </p:nvSpPr>
        <p:spPr>
          <a:xfrm>
            <a:off x="3215314" y="2778686"/>
            <a:ext cx="1192879" cy="4996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792F36-2B34-4666-A654-43A391F0EDAB}"/>
              </a:ext>
            </a:extLst>
          </p:cNvPr>
          <p:cNvSpPr/>
          <p:nvPr/>
        </p:nvSpPr>
        <p:spPr>
          <a:xfrm>
            <a:off x="4445048" y="2780330"/>
            <a:ext cx="1192879" cy="497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F541-8AB3-44D4-B378-6E3BB6273A30}"/>
              </a:ext>
            </a:extLst>
          </p:cNvPr>
          <p:cNvSpPr/>
          <p:nvPr/>
        </p:nvSpPr>
        <p:spPr>
          <a:xfrm>
            <a:off x="4445049" y="1170686"/>
            <a:ext cx="1192880" cy="2107606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69555-90D7-4CE6-AAB0-5BF049C56C91}"/>
              </a:ext>
            </a:extLst>
          </p:cNvPr>
          <p:cNvSpPr txBox="1"/>
          <p:nvPr/>
        </p:nvSpPr>
        <p:spPr>
          <a:xfrm>
            <a:off x="6059428" y="1730607"/>
            <a:ext cx="157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模拟完整的系统，包括外围硬件</a:t>
            </a:r>
          </a:p>
        </p:txBody>
      </p:sp>
    </p:spTree>
    <p:extLst>
      <p:ext uri="{BB962C8B-B14F-4D97-AF65-F5344CB8AC3E}">
        <p14:creationId xmlns:p14="http://schemas.microsoft.com/office/powerpoint/2010/main" val="11235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9C989E-CBF3-4D50-B5EE-C0CC5711EDB4}"/>
              </a:ext>
            </a:extLst>
          </p:cNvPr>
          <p:cNvSpPr txBox="1"/>
          <p:nvPr/>
        </p:nvSpPr>
        <p:spPr>
          <a:xfrm>
            <a:off x="3209498" y="699963"/>
            <a:ext cx="269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 User space emulator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4585-44D5-4BA7-BEF9-EA8DEEE19853}"/>
              </a:ext>
            </a:extLst>
          </p:cNvPr>
          <p:cNvSpPr/>
          <p:nvPr/>
        </p:nvSpPr>
        <p:spPr>
          <a:xfrm>
            <a:off x="3268654" y="3384714"/>
            <a:ext cx="2422615" cy="4996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(QEMU riscv64)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FBB92-04FF-41B0-9CBB-4C669AFB909A}"/>
              </a:ext>
            </a:extLst>
          </p:cNvPr>
          <p:cNvSpPr/>
          <p:nvPr/>
        </p:nvSpPr>
        <p:spPr>
          <a:xfrm>
            <a:off x="3268654" y="2840400"/>
            <a:ext cx="2422615" cy="5019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1400" dirty="0">
                <a:latin typeface="Impact" panose="020B0806030902050204" pitchFamily="34" charset="0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(riscv64 GNU/Linux)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DF7785-C47A-4171-A6A4-A67E42753435}"/>
              </a:ext>
            </a:extLst>
          </p:cNvPr>
          <p:cNvSpPr/>
          <p:nvPr/>
        </p:nvSpPr>
        <p:spPr>
          <a:xfrm>
            <a:off x="3268654" y="1336096"/>
            <a:ext cx="1192879" cy="4996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5E7B24-00D0-4353-84A5-0ECF114D76F3}"/>
              </a:ext>
            </a:extLst>
          </p:cNvPr>
          <p:cNvSpPr/>
          <p:nvPr/>
        </p:nvSpPr>
        <p:spPr>
          <a:xfrm>
            <a:off x="3268655" y="1882057"/>
            <a:ext cx="1192880" cy="36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80EBDA-DB1D-4A9D-96A7-1D207CBE8D5C}"/>
              </a:ext>
            </a:extLst>
          </p:cNvPr>
          <p:cNvSpPr/>
          <p:nvPr/>
        </p:nvSpPr>
        <p:spPr>
          <a:xfrm>
            <a:off x="4461533" y="1334449"/>
            <a:ext cx="1192881" cy="499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B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A60CAD-ED4A-4E63-AD5C-5AC2F8B89FCA}"/>
              </a:ext>
            </a:extLst>
          </p:cNvPr>
          <p:cNvSpPr/>
          <p:nvPr/>
        </p:nvSpPr>
        <p:spPr>
          <a:xfrm>
            <a:off x="4461533" y="1880410"/>
            <a:ext cx="1192881" cy="36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23D293F-E236-484A-BDAD-A0CEFDC75C81}"/>
              </a:ext>
            </a:extLst>
          </p:cNvPr>
          <p:cNvSpPr/>
          <p:nvPr/>
        </p:nvSpPr>
        <p:spPr>
          <a:xfrm>
            <a:off x="5803900" y="1332802"/>
            <a:ext cx="195747" cy="1445532"/>
          </a:xfrm>
          <a:prstGeom prst="rightBrace">
            <a:avLst>
              <a:gd name="adj1" fmla="val 8333"/>
              <a:gd name="adj2" fmla="val 4725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BF69DD-A77C-4196-B970-A77471943D83}"/>
              </a:ext>
            </a:extLst>
          </p:cNvPr>
          <p:cNvSpPr/>
          <p:nvPr/>
        </p:nvSpPr>
        <p:spPr>
          <a:xfrm>
            <a:off x="3268654" y="2296086"/>
            <a:ext cx="1192879" cy="4996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QEMU-i386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8B3606-47D1-4B8C-9C00-FB70674C31FC}"/>
              </a:ext>
            </a:extLst>
          </p:cNvPr>
          <p:cNvSpPr/>
          <p:nvPr/>
        </p:nvSpPr>
        <p:spPr>
          <a:xfrm>
            <a:off x="4498388" y="2297730"/>
            <a:ext cx="1192879" cy="497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QEMU-arm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A4EE80-0D98-4501-AE29-C8870C2FE8FB}"/>
              </a:ext>
            </a:extLst>
          </p:cNvPr>
          <p:cNvSpPr/>
          <p:nvPr/>
        </p:nvSpPr>
        <p:spPr>
          <a:xfrm>
            <a:off x="4498389" y="1332802"/>
            <a:ext cx="1192880" cy="146289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B92FBB-1200-48DC-8948-BE2C48012BB0}"/>
              </a:ext>
            </a:extLst>
          </p:cNvPr>
          <p:cNvSpPr txBox="1"/>
          <p:nvPr/>
        </p:nvSpPr>
        <p:spPr>
          <a:xfrm>
            <a:off x="6112278" y="1536540"/>
            <a:ext cx="233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QEMU</a:t>
            </a:r>
            <a:r>
              <a:rPr lang="zh-CN" altLang="en-US" sz="1400" dirty="0"/>
              <a:t>可以在另一个</a:t>
            </a:r>
            <a:r>
              <a:rPr lang="en-US" altLang="zh-CN" sz="1400" dirty="0"/>
              <a:t>CPU</a:t>
            </a:r>
            <a:r>
              <a:rPr lang="zh-CN" altLang="en-US" sz="1400" dirty="0"/>
              <a:t>上启动使用不同架构 </a:t>
            </a:r>
            <a:r>
              <a:rPr lang="en-US" altLang="zh-CN" sz="1400" dirty="0"/>
              <a:t>(Target CPU) </a:t>
            </a:r>
            <a:r>
              <a:rPr lang="zh-CN" altLang="en-US" sz="1400" dirty="0"/>
              <a:t>编译的</a:t>
            </a:r>
            <a:r>
              <a:rPr lang="en-US" altLang="zh-CN" sz="1400" dirty="0"/>
              <a:t>Linux</a:t>
            </a:r>
            <a:r>
              <a:rPr lang="zh-CN" altLang="en-US" sz="1400" dirty="0"/>
              <a:t>进程，即时转换系统调用。</a:t>
            </a:r>
          </a:p>
        </p:txBody>
      </p:sp>
    </p:spTree>
    <p:extLst>
      <p:ext uri="{BB962C8B-B14F-4D97-AF65-F5344CB8AC3E}">
        <p14:creationId xmlns:p14="http://schemas.microsoft.com/office/powerpoint/2010/main" val="15597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791C84-655B-404D-A022-57BBCA254932}"/>
              </a:ext>
            </a:extLst>
          </p:cNvPr>
          <p:cNvSpPr/>
          <p:nvPr/>
        </p:nvSpPr>
        <p:spPr>
          <a:xfrm>
            <a:off x="2049154" y="671663"/>
            <a:ext cx="892166" cy="920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4585-44D5-4BA7-BEF9-EA8DEEE19853}"/>
              </a:ext>
            </a:extLst>
          </p:cNvPr>
          <p:cNvSpPr/>
          <p:nvPr/>
        </p:nvSpPr>
        <p:spPr>
          <a:xfrm>
            <a:off x="1115368" y="2022846"/>
            <a:ext cx="1825952" cy="288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(QEMU RISC-V64)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FBB92-04FF-41B0-9CBB-4C669AFB909A}"/>
              </a:ext>
            </a:extLst>
          </p:cNvPr>
          <p:cNvSpPr/>
          <p:nvPr/>
        </p:nvSpPr>
        <p:spPr>
          <a:xfrm>
            <a:off x="1727200" y="1672111"/>
            <a:ext cx="1214120" cy="2931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(GNU/Linux)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F6CC24-D2A3-4BE2-9F71-7816E5A3A533}"/>
              </a:ext>
            </a:extLst>
          </p:cNvPr>
          <p:cNvSpPr/>
          <p:nvPr/>
        </p:nvSpPr>
        <p:spPr>
          <a:xfrm>
            <a:off x="1115368" y="671662"/>
            <a:ext cx="892166" cy="95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D3916D-D492-48DF-A93A-7097E11E4044}"/>
              </a:ext>
            </a:extLst>
          </p:cNvPr>
          <p:cNvSpPr/>
          <p:nvPr/>
        </p:nvSpPr>
        <p:spPr>
          <a:xfrm>
            <a:off x="1163320" y="721782"/>
            <a:ext cx="802595" cy="17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RL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EDA2F7-F646-4391-9E61-D5C4E4C7517C}"/>
              </a:ext>
            </a:extLst>
          </p:cNvPr>
          <p:cNvSpPr/>
          <p:nvPr/>
        </p:nvSpPr>
        <p:spPr>
          <a:xfrm>
            <a:off x="2087498" y="720991"/>
            <a:ext cx="815476" cy="561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9C100-6B6E-495A-954C-9D6958E00EF2}"/>
              </a:ext>
            </a:extLst>
          </p:cNvPr>
          <p:cNvSpPr/>
          <p:nvPr/>
        </p:nvSpPr>
        <p:spPr>
          <a:xfrm>
            <a:off x="1163320" y="912303"/>
            <a:ext cx="802594" cy="17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Bins/Libs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AD691B-D455-486D-A4CE-B942702F7734}"/>
              </a:ext>
            </a:extLst>
          </p:cNvPr>
          <p:cNvSpPr/>
          <p:nvPr/>
        </p:nvSpPr>
        <p:spPr>
          <a:xfrm>
            <a:off x="1243349" y="1393070"/>
            <a:ext cx="636204" cy="174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Virtual Machine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D5AEE-BEB9-4B30-AD53-4B758301BC15}"/>
              </a:ext>
            </a:extLst>
          </p:cNvPr>
          <p:cNvSpPr/>
          <p:nvPr/>
        </p:nvSpPr>
        <p:spPr>
          <a:xfrm>
            <a:off x="1163320" y="1113090"/>
            <a:ext cx="802594" cy="17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Guest OS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4E0C16-F572-464D-AA7D-E6E826B20AC6}"/>
              </a:ext>
            </a:extLst>
          </p:cNvPr>
          <p:cNvSpPr/>
          <p:nvPr/>
        </p:nvSpPr>
        <p:spPr>
          <a:xfrm>
            <a:off x="2049154" y="1331037"/>
            <a:ext cx="892166" cy="29219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 Engine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(QEMU-x86)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16093EC-5325-4A1B-8D99-DD75FE4B96D8}"/>
              </a:ext>
            </a:extLst>
          </p:cNvPr>
          <p:cNvSpPr/>
          <p:nvPr/>
        </p:nvSpPr>
        <p:spPr>
          <a:xfrm>
            <a:off x="1115368" y="1672902"/>
            <a:ext cx="611832" cy="2931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A0A64C4-0E2B-4A82-A17A-111C81E6B671}"/>
              </a:ext>
            </a:extLst>
          </p:cNvPr>
          <p:cNvCxnSpPr>
            <a:cxnSpLocks/>
            <a:stCxn id="2" idx="1"/>
            <a:endCxn id="2" idx="1"/>
          </p:cNvCxnSpPr>
          <p:nvPr/>
        </p:nvCxnSpPr>
        <p:spPr>
          <a:xfrm>
            <a:off x="2049154" y="11321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079ED76-D296-4A31-A897-662E1A221C5D}"/>
              </a:ext>
            </a:extLst>
          </p:cNvPr>
          <p:cNvSpPr/>
          <p:nvPr/>
        </p:nvSpPr>
        <p:spPr>
          <a:xfrm>
            <a:off x="2105469" y="1097504"/>
            <a:ext cx="779534" cy="1744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200540-541F-42B7-8413-2E2707F07747}"/>
              </a:ext>
            </a:extLst>
          </p:cNvPr>
          <p:cNvSpPr/>
          <p:nvPr/>
        </p:nvSpPr>
        <p:spPr>
          <a:xfrm>
            <a:off x="2123440" y="721782"/>
            <a:ext cx="779534" cy="17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RL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C3DBC4-4E64-4C23-8CAB-EF45D0089D3D}"/>
              </a:ext>
            </a:extLst>
          </p:cNvPr>
          <p:cNvSpPr/>
          <p:nvPr/>
        </p:nvSpPr>
        <p:spPr>
          <a:xfrm>
            <a:off x="2123440" y="912303"/>
            <a:ext cx="779534" cy="17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Bins/Libs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6F6173-7548-4921-AC26-37B6641E2853}"/>
              </a:ext>
            </a:extLst>
          </p:cNvPr>
          <p:cNvSpPr/>
          <p:nvPr/>
        </p:nvSpPr>
        <p:spPr>
          <a:xfrm>
            <a:off x="1115368" y="1335042"/>
            <a:ext cx="892166" cy="28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19FCD7-C3DF-45F9-BAAD-9EB99D8400D0}"/>
              </a:ext>
            </a:extLst>
          </p:cNvPr>
          <p:cNvSpPr txBox="1"/>
          <p:nvPr/>
        </p:nvSpPr>
        <p:spPr>
          <a:xfrm>
            <a:off x="666750" y="323850"/>
            <a:ext cx="260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TCG: Tiny Code Generator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9FE007-B3E9-4A9F-8B67-601378E094A7}"/>
              </a:ext>
            </a:extLst>
          </p:cNvPr>
          <p:cNvSpPr/>
          <p:nvPr/>
        </p:nvSpPr>
        <p:spPr>
          <a:xfrm>
            <a:off x="3268654" y="3384714"/>
            <a:ext cx="2422615" cy="499606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 Binary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0E99C2-93BE-4E87-816C-5D167513A546}"/>
              </a:ext>
            </a:extLst>
          </p:cNvPr>
          <p:cNvSpPr/>
          <p:nvPr/>
        </p:nvSpPr>
        <p:spPr>
          <a:xfrm>
            <a:off x="3268654" y="1539342"/>
            <a:ext cx="2422615" cy="4996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 Binary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644E2-8A3F-42CC-A12E-BC7B672AC711}"/>
              </a:ext>
            </a:extLst>
          </p:cNvPr>
          <p:cNvSpPr/>
          <p:nvPr/>
        </p:nvSpPr>
        <p:spPr>
          <a:xfrm>
            <a:off x="3275798" y="2460789"/>
            <a:ext cx="2422615" cy="499606"/>
          </a:xfrm>
          <a:prstGeom prst="rect">
            <a:avLst/>
          </a:prstGeom>
          <a:solidFill>
            <a:srgbClr val="FF33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TCG IR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D36F0F4-8B43-43CA-88B5-9AA8975E98BA}"/>
              </a:ext>
            </a:extLst>
          </p:cNvPr>
          <p:cNvSpPr/>
          <p:nvPr/>
        </p:nvSpPr>
        <p:spPr>
          <a:xfrm>
            <a:off x="4265648" y="2087004"/>
            <a:ext cx="428625" cy="32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F3A0FF8-A5FC-4C7D-9875-636E19BD0E48}"/>
              </a:ext>
            </a:extLst>
          </p:cNvPr>
          <p:cNvSpPr/>
          <p:nvPr/>
        </p:nvSpPr>
        <p:spPr>
          <a:xfrm>
            <a:off x="4265647" y="3010928"/>
            <a:ext cx="428625" cy="32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C9FE007-B3E9-4A9F-8B67-601378E094A7}"/>
              </a:ext>
            </a:extLst>
          </p:cNvPr>
          <p:cNvSpPr/>
          <p:nvPr/>
        </p:nvSpPr>
        <p:spPr>
          <a:xfrm>
            <a:off x="1554694" y="2137111"/>
            <a:ext cx="700613" cy="285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 Binary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0E99C2-93BE-4E87-816C-5D167513A546}"/>
              </a:ext>
            </a:extLst>
          </p:cNvPr>
          <p:cNvSpPr/>
          <p:nvPr/>
        </p:nvSpPr>
        <p:spPr>
          <a:xfrm>
            <a:off x="1554598" y="953518"/>
            <a:ext cx="700613" cy="285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 Binary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644E2-8A3F-42CC-A12E-BC7B672AC711}"/>
              </a:ext>
            </a:extLst>
          </p:cNvPr>
          <p:cNvSpPr/>
          <p:nvPr/>
        </p:nvSpPr>
        <p:spPr>
          <a:xfrm>
            <a:off x="1554598" y="1545415"/>
            <a:ext cx="700613" cy="285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TCG IR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D36F0F4-8B43-43CA-88B5-9AA8975E98BA}"/>
              </a:ext>
            </a:extLst>
          </p:cNvPr>
          <p:cNvSpPr/>
          <p:nvPr/>
        </p:nvSpPr>
        <p:spPr>
          <a:xfrm>
            <a:off x="1839609" y="1289202"/>
            <a:ext cx="130589" cy="20547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1E3F37-518C-4795-8EEB-8256BF38CED7}"/>
              </a:ext>
            </a:extLst>
          </p:cNvPr>
          <p:cNvSpPr/>
          <p:nvPr/>
        </p:nvSpPr>
        <p:spPr>
          <a:xfrm>
            <a:off x="2774765" y="1133936"/>
            <a:ext cx="1410963" cy="107232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F96E3C-3760-423F-A5E1-21CE149B607F}"/>
              </a:ext>
            </a:extLst>
          </p:cNvPr>
          <p:cNvSpPr/>
          <p:nvPr/>
        </p:nvSpPr>
        <p:spPr>
          <a:xfrm>
            <a:off x="2849635" y="1387530"/>
            <a:ext cx="426603" cy="170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 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307912-32D5-450A-8F45-F43EA80990B8}"/>
              </a:ext>
            </a:extLst>
          </p:cNvPr>
          <p:cNvSpPr/>
          <p:nvPr/>
        </p:nvSpPr>
        <p:spPr>
          <a:xfrm>
            <a:off x="3280928" y="1955491"/>
            <a:ext cx="426603" cy="1702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621314-F63A-4589-B3EF-9B69FFDF59E8}"/>
              </a:ext>
            </a:extLst>
          </p:cNvPr>
          <p:cNvSpPr/>
          <p:nvPr/>
        </p:nvSpPr>
        <p:spPr>
          <a:xfrm>
            <a:off x="2849634" y="1694277"/>
            <a:ext cx="426603" cy="170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92B5B-4FD0-44B4-B43C-CAE6CC4E7588}"/>
              </a:ext>
            </a:extLst>
          </p:cNvPr>
          <p:cNvSpPr/>
          <p:nvPr/>
        </p:nvSpPr>
        <p:spPr>
          <a:xfrm>
            <a:off x="3700792" y="1683518"/>
            <a:ext cx="426603" cy="176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DBFFF2-B02C-4118-A8CE-1D0FE9016197}"/>
              </a:ext>
            </a:extLst>
          </p:cNvPr>
          <p:cNvSpPr/>
          <p:nvPr/>
        </p:nvSpPr>
        <p:spPr>
          <a:xfrm>
            <a:off x="3700790" y="1382143"/>
            <a:ext cx="426604" cy="170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0DC0EE-318D-4C2F-B7E2-C69658175151}"/>
              </a:ext>
            </a:extLst>
          </p:cNvPr>
          <p:cNvSpPr txBox="1"/>
          <p:nvPr/>
        </p:nvSpPr>
        <p:spPr>
          <a:xfrm>
            <a:off x="2997939" y="1164295"/>
            <a:ext cx="992579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7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翻译缓存中的代码块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2EC3D25-F2F0-4957-B08F-D4B30E19F65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2994700" y="1626040"/>
            <a:ext cx="136474" cy="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9D9852-9E08-427F-8AA1-D3F588CC9CBD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3707531" y="1859595"/>
            <a:ext cx="206563" cy="18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FA555C2-0CBD-4393-A960-085BA1724090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3062936" y="1864550"/>
            <a:ext cx="217992" cy="176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74B0C8B-43FF-4E58-9897-C8990B88106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3914092" y="1552416"/>
            <a:ext cx="2" cy="131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2FA3D151-C3EF-4C42-9340-4E17D94E5B37}"/>
              </a:ext>
            </a:extLst>
          </p:cNvPr>
          <p:cNvSpPr/>
          <p:nvPr/>
        </p:nvSpPr>
        <p:spPr>
          <a:xfrm>
            <a:off x="2322429" y="1622695"/>
            <a:ext cx="385118" cy="130589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2F9FD8-A59C-4175-B553-5C9E068C464C}"/>
              </a:ext>
            </a:extLst>
          </p:cNvPr>
          <p:cNvSpPr txBox="1"/>
          <p:nvPr/>
        </p:nvSpPr>
        <p:spPr>
          <a:xfrm>
            <a:off x="2343345" y="147004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CB949120-9131-43CA-BC4D-662A3F20F8BC}"/>
              </a:ext>
            </a:extLst>
          </p:cNvPr>
          <p:cNvSpPr/>
          <p:nvPr/>
        </p:nvSpPr>
        <p:spPr>
          <a:xfrm>
            <a:off x="1839609" y="1881099"/>
            <a:ext cx="130589" cy="20547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3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6AD5E6-F69D-4E60-84C3-A4F40258D139}">
  <we:reference id="wa104380594" version="2.0.0.0" store="zh-CN" storeType="OMEX"/>
  <we:alternateReferences>
    <we:reference id="wa104380594" version="2.0.0.0" store="WA10438059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26321</TotalTime>
  <Words>243</Words>
  <Application>Microsoft Office PowerPoint</Application>
  <PresentationFormat>全屏显示(16:9)</PresentationFormat>
  <Paragraphs>94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Garamond Pro Bold</vt:lpstr>
      <vt:lpstr>等线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主题​​</vt:lpstr>
      <vt:lpstr>工作报告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工作报告</dc:title>
  <dc:creator>Cui Ao</dc:creator>
  <cp:lastModifiedBy>Cui Ao</cp:lastModifiedBy>
  <cp:revision>40</cp:revision>
  <dcterms:created xsi:type="dcterms:W3CDTF">2020-04-01T08:50:54Z</dcterms:created>
  <dcterms:modified xsi:type="dcterms:W3CDTF">2020-04-29T18:47:51Z</dcterms:modified>
</cp:coreProperties>
</file>