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-16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7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7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2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6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667D028-91C1-4385-961F-9483C301CAF6}"/>
              </a:ext>
            </a:extLst>
          </p:cNvPr>
          <p:cNvSpPr/>
          <p:nvPr/>
        </p:nvSpPr>
        <p:spPr>
          <a:xfrm>
            <a:off x="3425946" y="2383220"/>
            <a:ext cx="1049581" cy="168205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9BBB00-DEE8-45EC-A8DB-5D229E08432D}"/>
              </a:ext>
            </a:extLst>
          </p:cNvPr>
          <p:cNvSpPr/>
          <p:nvPr/>
        </p:nvSpPr>
        <p:spPr>
          <a:xfrm>
            <a:off x="1446053" y="2434227"/>
            <a:ext cx="2971800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700" dirty="0">
              <a:solidFill>
                <a:schemeClr val="tx1"/>
              </a:solidFill>
            </a:endParaRPr>
          </a:p>
          <a:p>
            <a:endParaRPr lang="en-US" altLang="zh-CN" sz="700" dirty="0">
              <a:solidFill>
                <a:schemeClr val="tx1"/>
              </a:solidFill>
            </a:endParaRPr>
          </a:p>
          <a:p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D7921C-2FFA-46B2-A293-D6EBA263B5C7}"/>
              </a:ext>
            </a:extLst>
          </p:cNvPr>
          <p:cNvSpPr txBox="1"/>
          <p:nvPr/>
        </p:nvSpPr>
        <p:spPr>
          <a:xfrm>
            <a:off x="886310" y="2533496"/>
            <a:ext cx="652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建立模型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0133C-1EA0-40A7-A1FF-67038ACCADA3}"/>
              </a:ext>
            </a:extLst>
          </p:cNvPr>
          <p:cNvSpPr txBox="1"/>
          <p:nvPr/>
        </p:nvSpPr>
        <p:spPr>
          <a:xfrm>
            <a:off x="640310" y="3211233"/>
            <a:ext cx="11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部署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84BCE8-3EDA-415D-8C9D-C0F3FF310E8C}"/>
              </a:ext>
            </a:extLst>
          </p:cNvPr>
          <p:cNvSpPr/>
          <p:nvPr/>
        </p:nvSpPr>
        <p:spPr>
          <a:xfrm>
            <a:off x="1501140" y="3109069"/>
            <a:ext cx="881930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交叉编译</a:t>
            </a: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RISC-V GNU toolchain )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78E418-97BB-4E26-AF48-F88CBA893A6F}"/>
              </a:ext>
            </a:extLst>
          </p:cNvPr>
          <p:cNvSpPr/>
          <p:nvPr/>
        </p:nvSpPr>
        <p:spPr>
          <a:xfrm>
            <a:off x="1501140" y="2487871"/>
            <a:ext cx="877813" cy="3007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 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470BBAF-53B9-436B-81DB-C62B5E4943CE}"/>
              </a:ext>
            </a:extLst>
          </p:cNvPr>
          <p:cNvSpPr/>
          <p:nvPr/>
        </p:nvSpPr>
        <p:spPr>
          <a:xfrm rot="5400000" flipV="1">
            <a:off x="1812429" y="2931415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6CA0EC-7B47-400A-A5DC-AFFDB7978ACF}"/>
              </a:ext>
            </a:extLst>
          </p:cNvPr>
          <p:cNvSpPr/>
          <p:nvPr/>
        </p:nvSpPr>
        <p:spPr>
          <a:xfrm>
            <a:off x="979169" y="2383220"/>
            <a:ext cx="3496359" cy="16820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7825C6-A600-4E65-B551-95413C123934}"/>
              </a:ext>
            </a:extLst>
          </p:cNvPr>
          <p:cNvSpPr/>
          <p:nvPr/>
        </p:nvSpPr>
        <p:spPr>
          <a:xfrm>
            <a:off x="1446053" y="3753915"/>
            <a:ext cx="2971800" cy="2552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指令架构的</a:t>
            </a:r>
            <a:endParaRPr lang="en-US" altLang="zh-CN" sz="7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微处理器</a:t>
            </a:r>
            <a:endParaRPr lang="en-US" altLang="zh-CN" sz="7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42F8FB6-0011-4DEF-90FF-A17EC5129BB9}"/>
              </a:ext>
            </a:extLst>
          </p:cNvPr>
          <p:cNvSpPr txBox="1"/>
          <p:nvPr/>
        </p:nvSpPr>
        <p:spPr>
          <a:xfrm>
            <a:off x="936802" y="3779459"/>
            <a:ext cx="54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888912-CFBD-435E-8302-681F821F8FF0}"/>
              </a:ext>
            </a:extLst>
          </p:cNvPr>
          <p:cNvSpPr/>
          <p:nvPr/>
        </p:nvSpPr>
        <p:spPr>
          <a:xfrm>
            <a:off x="2493048" y="3095718"/>
            <a:ext cx="877812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Hypervisor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的虚拟机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B06565-F2AD-42BB-BE76-7DA1C24D9F40}"/>
              </a:ext>
            </a:extLst>
          </p:cNvPr>
          <p:cNvSpPr/>
          <p:nvPr/>
        </p:nvSpPr>
        <p:spPr>
          <a:xfrm>
            <a:off x="3502401" y="3095718"/>
            <a:ext cx="877812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容器化</a:t>
            </a: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5AB0490-9D0C-44E4-8A95-BEFA339E08FC}"/>
              </a:ext>
            </a:extLst>
          </p:cNvPr>
          <p:cNvSpPr/>
          <p:nvPr/>
        </p:nvSpPr>
        <p:spPr>
          <a:xfrm>
            <a:off x="3484953" y="2487870"/>
            <a:ext cx="877813" cy="3007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 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079D30-13F2-4C14-B9BC-405D739C25C1}"/>
              </a:ext>
            </a:extLst>
          </p:cNvPr>
          <p:cNvSpPr/>
          <p:nvPr/>
        </p:nvSpPr>
        <p:spPr>
          <a:xfrm>
            <a:off x="2493047" y="2483025"/>
            <a:ext cx="877812" cy="3007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 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168F220-69F2-4B1D-9CA3-CD8795CFE893}"/>
              </a:ext>
            </a:extLst>
          </p:cNvPr>
          <p:cNvSpPr/>
          <p:nvPr/>
        </p:nvSpPr>
        <p:spPr>
          <a:xfrm rot="5400000" flipV="1">
            <a:off x="3796998" y="2935479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0B8FD97-B6CC-45B4-ADE6-D9BEE21DE817}"/>
              </a:ext>
            </a:extLst>
          </p:cNvPr>
          <p:cNvSpPr/>
          <p:nvPr/>
        </p:nvSpPr>
        <p:spPr>
          <a:xfrm rot="5400000" flipV="1">
            <a:off x="2804336" y="2931415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2EDE474-802F-4AEC-B557-F6E01C483547}"/>
              </a:ext>
            </a:extLst>
          </p:cNvPr>
          <p:cNvSpPr/>
          <p:nvPr/>
        </p:nvSpPr>
        <p:spPr>
          <a:xfrm rot="5400000" flipV="1">
            <a:off x="1812428" y="3592906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695CA10-61B4-4CDA-9457-2D5E110A6479}"/>
              </a:ext>
            </a:extLst>
          </p:cNvPr>
          <p:cNvSpPr/>
          <p:nvPr/>
        </p:nvSpPr>
        <p:spPr>
          <a:xfrm rot="5400000" flipV="1">
            <a:off x="3797534" y="3592905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F02D5AC-D40A-47DC-B409-7413854682F1}"/>
              </a:ext>
            </a:extLst>
          </p:cNvPr>
          <p:cNvSpPr/>
          <p:nvPr/>
        </p:nvSpPr>
        <p:spPr>
          <a:xfrm rot="5400000" flipV="1">
            <a:off x="2815119" y="3592906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43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Ao</dc:creator>
  <cp:lastModifiedBy>Cui Ao</cp:lastModifiedBy>
  <cp:revision>20</cp:revision>
  <dcterms:created xsi:type="dcterms:W3CDTF">2020-04-27T14:21:29Z</dcterms:created>
  <dcterms:modified xsi:type="dcterms:W3CDTF">2020-04-29T17:19:25Z</dcterms:modified>
</cp:coreProperties>
</file>