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15" y="-2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7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7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2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55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7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6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0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0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3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0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9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9248-ABAA-4223-AB07-413FE2DA5054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6BED-B5CD-41AB-B6AA-857B8E3CD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7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667D028-91C1-4385-961F-9483C301CAF6}"/>
              </a:ext>
            </a:extLst>
          </p:cNvPr>
          <p:cNvSpPr/>
          <p:nvPr/>
        </p:nvSpPr>
        <p:spPr>
          <a:xfrm>
            <a:off x="3277246" y="2383220"/>
            <a:ext cx="875654" cy="168205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9BBB00-DEE8-45EC-A8DB-5D229E08432D}"/>
              </a:ext>
            </a:extLst>
          </p:cNvPr>
          <p:cNvSpPr/>
          <p:nvPr/>
        </p:nvSpPr>
        <p:spPr>
          <a:xfrm>
            <a:off x="1657350" y="2434227"/>
            <a:ext cx="2449830" cy="392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700" dirty="0">
              <a:solidFill>
                <a:schemeClr val="tx1"/>
              </a:solidFill>
            </a:endParaRPr>
          </a:p>
          <a:p>
            <a:endParaRPr lang="en-US" altLang="zh-CN" sz="700" dirty="0">
              <a:solidFill>
                <a:schemeClr val="tx1"/>
              </a:solidFill>
            </a:endParaRPr>
          </a:p>
          <a:p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484BCE8-3EDA-415D-8C9D-C0F3FF310E8C}"/>
              </a:ext>
            </a:extLst>
          </p:cNvPr>
          <p:cNvSpPr/>
          <p:nvPr/>
        </p:nvSpPr>
        <p:spPr>
          <a:xfrm>
            <a:off x="1703070" y="3102550"/>
            <a:ext cx="742596" cy="392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交叉编译</a:t>
            </a:r>
            <a:endParaRPr lang="en-US" altLang="zh-CN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RISC-V GNU toolchain )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678E418-97BB-4E26-AF48-F88CBA893A6F}"/>
              </a:ext>
            </a:extLst>
          </p:cNvPr>
          <p:cNvSpPr/>
          <p:nvPr/>
        </p:nvSpPr>
        <p:spPr>
          <a:xfrm>
            <a:off x="1703070" y="2481352"/>
            <a:ext cx="738479" cy="3007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File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(RL </a:t>
            </a:r>
            <a:r>
              <a: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470BBAF-53B9-436B-81DB-C62B5E4943CE}"/>
              </a:ext>
            </a:extLst>
          </p:cNvPr>
          <p:cNvSpPr/>
          <p:nvPr/>
        </p:nvSpPr>
        <p:spPr>
          <a:xfrm rot="5400000" flipV="1">
            <a:off x="1944692" y="2932560"/>
            <a:ext cx="255233" cy="466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C6CA0EC-7B47-400A-A5DC-AFFDB7978ACF}"/>
              </a:ext>
            </a:extLst>
          </p:cNvPr>
          <p:cNvSpPr/>
          <p:nvPr/>
        </p:nvSpPr>
        <p:spPr>
          <a:xfrm>
            <a:off x="1607819" y="2383220"/>
            <a:ext cx="2545081" cy="16820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97825C6-A600-4E65-B551-95413C123934}"/>
              </a:ext>
            </a:extLst>
          </p:cNvPr>
          <p:cNvSpPr/>
          <p:nvPr/>
        </p:nvSpPr>
        <p:spPr>
          <a:xfrm>
            <a:off x="1657350" y="3776946"/>
            <a:ext cx="2449830" cy="2552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支持</a:t>
            </a:r>
            <a:r>
              <a:rPr lang="en-US" altLang="zh-CN" sz="7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RISC-V</a:t>
            </a:r>
            <a:r>
              <a:rPr lang="zh-CN" altLang="en-US" sz="7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指令架构的</a:t>
            </a:r>
            <a:endParaRPr lang="en-US" altLang="zh-CN" sz="7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7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微处理器</a:t>
            </a:r>
            <a:endParaRPr lang="en-US" altLang="zh-CN" sz="7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9888912-CFBD-435E-8302-681F821F8FF0}"/>
              </a:ext>
            </a:extLst>
          </p:cNvPr>
          <p:cNvSpPr/>
          <p:nvPr/>
        </p:nvSpPr>
        <p:spPr>
          <a:xfrm>
            <a:off x="2493048" y="3095718"/>
            <a:ext cx="738478" cy="392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Hypervisor</a:t>
            </a:r>
          </a:p>
          <a:p>
            <a:pPr algn="ctr"/>
            <a:r>
              <a: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B06565-F2AD-42BB-BE76-7DA1C24D9F40}"/>
              </a:ext>
            </a:extLst>
          </p:cNvPr>
          <p:cNvSpPr/>
          <p:nvPr/>
        </p:nvSpPr>
        <p:spPr>
          <a:xfrm>
            <a:off x="3338571" y="3095718"/>
            <a:ext cx="721031" cy="392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容器化</a:t>
            </a:r>
            <a:endParaRPr lang="en-US" altLang="zh-CN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5AB0490-9D0C-44E4-8A95-BEFA339E08FC}"/>
              </a:ext>
            </a:extLst>
          </p:cNvPr>
          <p:cNvSpPr/>
          <p:nvPr/>
        </p:nvSpPr>
        <p:spPr>
          <a:xfrm>
            <a:off x="3321123" y="2487870"/>
            <a:ext cx="738479" cy="3007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File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(RL </a:t>
            </a:r>
            <a:r>
              <a: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6079D30-13F2-4C14-B9BC-405D739C25C1}"/>
              </a:ext>
            </a:extLst>
          </p:cNvPr>
          <p:cNvSpPr/>
          <p:nvPr/>
        </p:nvSpPr>
        <p:spPr>
          <a:xfrm>
            <a:off x="2493047" y="2483025"/>
            <a:ext cx="738479" cy="3007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File</a:t>
            </a:r>
          </a:p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(RL </a:t>
            </a:r>
            <a:r>
              <a: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168F220-69F2-4B1D-9CA3-CD8795CFE893}"/>
              </a:ext>
            </a:extLst>
          </p:cNvPr>
          <p:cNvSpPr/>
          <p:nvPr/>
        </p:nvSpPr>
        <p:spPr>
          <a:xfrm rot="5400000" flipV="1">
            <a:off x="3560355" y="2931415"/>
            <a:ext cx="255233" cy="466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00B8FD97-B6CC-45B4-ADE6-D9BEE21DE817}"/>
              </a:ext>
            </a:extLst>
          </p:cNvPr>
          <p:cNvSpPr/>
          <p:nvPr/>
        </p:nvSpPr>
        <p:spPr>
          <a:xfrm rot="5400000" flipV="1">
            <a:off x="2741166" y="2928088"/>
            <a:ext cx="255233" cy="466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2EDE474-802F-4AEC-B557-F6E01C483547}"/>
              </a:ext>
            </a:extLst>
          </p:cNvPr>
          <p:cNvSpPr/>
          <p:nvPr/>
        </p:nvSpPr>
        <p:spPr>
          <a:xfrm rot="5400000" flipV="1">
            <a:off x="1944691" y="3607358"/>
            <a:ext cx="255233" cy="466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C695CA10-61B4-4CDA-9457-2D5E110A6479}"/>
              </a:ext>
            </a:extLst>
          </p:cNvPr>
          <p:cNvSpPr/>
          <p:nvPr/>
        </p:nvSpPr>
        <p:spPr>
          <a:xfrm rot="5400000" flipV="1">
            <a:off x="3556438" y="3609932"/>
            <a:ext cx="255233" cy="466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BF02D5AC-D40A-47DC-B409-7413854682F1}"/>
              </a:ext>
            </a:extLst>
          </p:cNvPr>
          <p:cNvSpPr/>
          <p:nvPr/>
        </p:nvSpPr>
        <p:spPr>
          <a:xfrm rot="5400000" flipV="1">
            <a:off x="2741166" y="3607358"/>
            <a:ext cx="255233" cy="466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8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37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 Ao</dc:creator>
  <cp:lastModifiedBy>Cui Ao</cp:lastModifiedBy>
  <cp:revision>21</cp:revision>
  <dcterms:created xsi:type="dcterms:W3CDTF">2020-04-27T14:21:29Z</dcterms:created>
  <dcterms:modified xsi:type="dcterms:W3CDTF">2020-04-29T17:42:54Z</dcterms:modified>
</cp:coreProperties>
</file>