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2" r:id="rId3"/>
    <p:sldId id="276" r:id="rId4"/>
    <p:sldId id="259" r:id="rId5"/>
    <p:sldId id="263" r:id="rId6"/>
    <p:sldId id="264" r:id="rId7"/>
    <p:sldId id="275" r:id="rId8"/>
    <p:sldId id="277" r:id="rId9"/>
    <p:sldId id="265" r:id="rId10"/>
    <p:sldId id="278" r:id="rId11"/>
    <p:sldId id="274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258" r:id="rId21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10309" userDrawn="1">
          <p15:clr>
            <a:srgbClr val="A4A3A4"/>
          </p15:clr>
        </p15:guide>
        <p15:guide id="7" pos="10241" userDrawn="1">
          <p15:clr>
            <a:srgbClr val="A4A3A4"/>
          </p15:clr>
        </p15:guide>
        <p15:guide id="8" orient="horz" pos="50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52" autoAdjust="0"/>
    <p:restoredTop sz="95927" autoAdjust="0"/>
  </p:normalViewPr>
  <p:slideViewPr>
    <p:cSldViewPr snapToGrid="0">
      <p:cViewPr>
        <p:scale>
          <a:sx n="125" d="100"/>
          <a:sy n="125" d="100"/>
        </p:scale>
        <p:origin x="-3708" y="-1068"/>
      </p:cViewPr>
      <p:guideLst>
        <p:guide pos="10309"/>
        <p:guide pos="10241"/>
        <p:guide orient="horz" pos="50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70142798974979"/>
          <c:y val="7.6156613756613756E-2"/>
          <c:w val="0.84219812766754432"/>
          <c:h val="0.82981234427443418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pattFill prst="pct5">
              <a:fgClr>
                <a:schemeClr val="tx1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  <a:effectLst/>
          </c:spPr>
          <c:dLbls>
            <c:dLbl>
              <c:idx val="0"/>
              <c:layout>
                <c:manualLayout>
                  <c:x val="-9.6806649168853891E-3"/>
                  <c:y val="-7.03438320209975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895-4754-9445-E511460B7D9C}"/>
                </c:ext>
              </c:extLst>
            </c:dLbl>
            <c:dLbl>
              <c:idx val="7"/>
              <c:layout>
                <c:manualLayout>
                  <c:x val="-7.3548775153105858E-2"/>
                  <c:y val="-7.45104986876640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895-4754-9445-E511460B7D9C}"/>
                </c:ext>
              </c:extLst>
            </c:dLbl>
            <c:dLbl>
              <c:idx val="8"/>
              <c:layout>
                <c:manualLayout>
                  <c:x val="-9.7953193350831039E-2"/>
                  <c:y val="-5.57956036745407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895-4754-9445-E511460B7D9C}"/>
                </c:ext>
              </c:extLst>
            </c:dLbl>
            <c:dLbl>
              <c:idx val="9"/>
              <c:layout>
                <c:manualLayout>
                  <c:x val="-7.0463910761154852E-2"/>
                  <c:y val="-5.99622703412073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895-4754-9445-E511460B7D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noFill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1978</c:v>
                </c:pt>
                <c:pt idx="1">
                  <c:v>1982</c:v>
                </c:pt>
                <c:pt idx="2">
                  <c:v>1986</c:v>
                </c:pt>
                <c:pt idx="3">
                  <c:v>1990</c:v>
                </c:pt>
                <c:pt idx="4">
                  <c:v>1994</c:v>
                </c:pt>
                <c:pt idx="5">
                  <c:v>1998</c:v>
                </c:pt>
                <c:pt idx="6">
                  <c:v>2002</c:v>
                </c:pt>
                <c:pt idx="7">
                  <c:v>2006</c:v>
                </c:pt>
                <c:pt idx="8">
                  <c:v>2010</c:v>
                </c:pt>
                <c:pt idx="9">
                  <c:v>2014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80</c:v>
                </c:pt>
                <c:pt idx="1">
                  <c:v>145</c:v>
                </c:pt>
                <c:pt idx="2">
                  <c:v>162</c:v>
                </c:pt>
                <c:pt idx="3">
                  <c:v>162</c:v>
                </c:pt>
                <c:pt idx="4">
                  <c:v>166</c:v>
                </c:pt>
                <c:pt idx="5">
                  <c:v>223</c:v>
                </c:pt>
                <c:pt idx="6">
                  <c:v>437</c:v>
                </c:pt>
                <c:pt idx="7">
                  <c:v>446</c:v>
                </c:pt>
                <c:pt idx="8">
                  <c:v>1048</c:v>
                </c:pt>
                <c:pt idx="9">
                  <c:v>1338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95-4754-9445-E511460B7D9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433426255"/>
        <c:axId val="1433433743"/>
      </c:areaChart>
      <c:catAx>
        <c:axId val="14334262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1433433743"/>
        <c:crosses val="autoZero"/>
        <c:auto val="1"/>
        <c:lblAlgn val="ctr"/>
        <c:lblOffset val="100"/>
        <c:noMultiLvlLbl val="0"/>
      </c:catAx>
      <c:valAx>
        <c:axId val="143343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CN"/>
                  <a:t>指令数量</a:t>
                </a:r>
              </a:p>
            </c:rich>
          </c:tx>
          <c:layout>
            <c:manualLayout>
              <c:xMode val="edge"/>
              <c:yMode val="edge"/>
              <c:x val="3.8866024071534293E-3"/>
              <c:y val="0.2330114708994709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1433426255"/>
        <c:crosses val="autoZero"/>
        <c:crossBetween val="midCat"/>
        <c:majorUnit val="400"/>
      </c:valAx>
      <c:spPr>
        <a:noFill/>
        <a:ln w="15875">
          <a:solidFill>
            <a:schemeClr val="tx1"/>
          </a:solidFill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Times New Roman" panose="02020603050405020304" pitchFamily="18" charset="0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55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62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78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36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22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18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85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8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09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70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90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DC9CC-61D3-4AD0-8A6B-AA4C898DCF5B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21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A4D5EA2-A3FF-4AA5-B25B-E5D8B50DA666}"/>
              </a:ext>
            </a:extLst>
          </p:cNvPr>
          <p:cNvSpPr/>
          <p:nvPr/>
        </p:nvSpPr>
        <p:spPr>
          <a:xfrm>
            <a:off x="3632852" y="4857750"/>
            <a:ext cx="3979537" cy="4124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硬件平台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5468EA-EAA5-4D48-A303-937EC995C3FB}"/>
              </a:ext>
            </a:extLst>
          </p:cNvPr>
          <p:cNvSpPr txBox="1"/>
          <p:nvPr/>
        </p:nvSpPr>
        <p:spPr>
          <a:xfrm>
            <a:off x="3632850" y="5318988"/>
            <a:ext cx="39795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81C07E-0C71-4879-9905-F15B9EC961CF}"/>
              </a:ext>
            </a:extLst>
          </p:cNvPr>
          <p:cNvSpPr/>
          <p:nvPr/>
        </p:nvSpPr>
        <p:spPr>
          <a:xfrm>
            <a:off x="3632851" y="4330700"/>
            <a:ext cx="3979537" cy="41243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主机操作系统（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30E072-9E35-4A67-A246-6FD4B4F35DBC}"/>
              </a:ext>
            </a:extLst>
          </p:cNvPr>
          <p:cNvSpPr/>
          <p:nvPr/>
        </p:nvSpPr>
        <p:spPr>
          <a:xfrm>
            <a:off x="3632851" y="3803650"/>
            <a:ext cx="3979537" cy="41243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Hypervisor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027043-2B80-4CA3-8B65-A7FA7C0BFC48}"/>
              </a:ext>
            </a:extLst>
          </p:cNvPr>
          <p:cNvSpPr/>
          <p:nvPr/>
        </p:nvSpPr>
        <p:spPr>
          <a:xfrm>
            <a:off x="3632851" y="3276600"/>
            <a:ext cx="1193149" cy="41243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 A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67A604-3E69-437D-A3AA-9671E0C7D2BA}"/>
              </a:ext>
            </a:extLst>
          </p:cNvPr>
          <p:cNvSpPr/>
          <p:nvPr/>
        </p:nvSpPr>
        <p:spPr>
          <a:xfrm>
            <a:off x="6419239" y="3276600"/>
            <a:ext cx="1193149" cy="41243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 C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BC2166-4C62-4134-A7F7-76E018D699D2}"/>
              </a:ext>
            </a:extLst>
          </p:cNvPr>
          <p:cNvSpPr/>
          <p:nvPr/>
        </p:nvSpPr>
        <p:spPr>
          <a:xfrm>
            <a:off x="5026044" y="3276600"/>
            <a:ext cx="1193149" cy="41243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 B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87C865-FDAD-45A8-B192-A1FA73BDBF26}"/>
              </a:ext>
            </a:extLst>
          </p:cNvPr>
          <p:cNvSpPr/>
          <p:nvPr/>
        </p:nvSpPr>
        <p:spPr>
          <a:xfrm>
            <a:off x="3632851" y="2864170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库函数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EFC5181-4954-4D86-841B-9D8498EB99FC}"/>
              </a:ext>
            </a:extLst>
          </p:cNvPr>
          <p:cNvSpPr/>
          <p:nvPr/>
        </p:nvSpPr>
        <p:spPr>
          <a:xfrm>
            <a:off x="3632850" y="2451740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6C73BBD-8668-44DF-8C0A-2525EF5FC384}"/>
              </a:ext>
            </a:extLst>
          </p:cNvPr>
          <p:cNvSpPr/>
          <p:nvPr/>
        </p:nvSpPr>
        <p:spPr>
          <a:xfrm>
            <a:off x="5026043" y="2864170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库函数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1AC8D90-56EC-4D3F-BFC1-CA4F74284F29}"/>
              </a:ext>
            </a:extLst>
          </p:cNvPr>
          <p:cNvSpPr/>
          <p:nvPr/>
        </p:nvSpPr>
        <p:spPr>
          <a:xfrm>
            <a:off x="6419235" y="2864170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库函数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96CB365-62D7-43C5-953C-A9661BE65CDE}"/>
              </a:ext>
            </a:extLst>
          </p:cNvPr>
          <p:cNvSpPr/>
          <p:nvPr/>
        </p:nvSpPr>
        <p:spPr>
          <a:xfrm>
            <a:off x="5026043" y="2451740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34790E8-C32E-4E5B-B074-52FE0FD73BCF}"/>
              </a:ext>
            </a:extLst>
          </p:cNvPr>
          <p:cNvSpPr/>
          <p:nvPr/>
        </p:nvSpPr>
        <p:spPr>
          <a:xfrm>
            <a:off x="6419231" y="2452060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B6E8E4B-C843-465A-81DE-9D26A8B543F7}"/>
              </a:ext>
            </a:extLst>
          </p:cNvPr>
          <p:cNvSpPr/>
          <p:nvPr/>
        </p:nvSpPr>
        <p:spPr>
          <a:xfrm>
            <a:off x="8564889" y="4857750"/>
            <a:ext cx="3979537" cy="4124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硬件平台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56A1A87-557E-4D72-A9A9-A6B8A4C379FA}"/>
              </a:ext>
            </a:extLst>
          </p:cNvPr>
          <p:cNvSpPr/>
          <p:nvPr/>
        </p:nvSpPr>
        <p:spPr>
          <a:xfrm>
            <a:off x="8564888" y="4330700"/>
            <a:ext cx="3979537" cy="41243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主机操作系统（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6A31C9-B488-4332-AE8A-AB0FBFF7D3E5}"/>
              </a:ext>
            </a:extLst>
          </p:cNvPr>
          <p:cNvSpPr/>
          <p:nvPr/>
        </p:nvSpPr>
        <p:spPr>
          <a:xfrm>
            <a:off x="8564888" y="3803650"/>
            <a:ext cx="3979537" cy="41243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容器引擎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8E36291-4D16-4C46-AA81-9FAF12B60A2D}"/>
              </a:ext>
            </a:extLst>
          </p:cNvPr>
          <p:cNvSpPr/>
          <p:nvPr/>
        </p:nvSpPr>
        <p:spPr>
          <a:xfrm>
            <a:off x="8564889" y="3070385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库函数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CA6A7A3-45F0-4E59-900D-F57635BA0A3B}"/>
              </a:ext>
            </a:extLst>
          </p:cNvPr>
          <p:cNvSpPr/>
          <p:nvPr/>
        </p:nvSpPr>
        <p:spPr>
          <a:xfrm>
            <a:off x="8564888" y="2657955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A2A889A-A765-4FF2-B39C-BEFABC77F9CA}"/>
              </a:ext>
            </a:extLst>
          </p:cNvPr>
          <p:cNvSpPr/>
          <p:nvPr/>
        </p:nvSpPr>
        <p:spPr>
          <a:xfrm>
            <a:off x="9958081" y="3070385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库函数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A51AE54-5D21-48FC-B6A9-CB3D8E5AB42F}"/>
              </a:ext>
            </a:extLst>
          </p:cNvPr>
          <p:cNvSpPr/>
          <p:nvPr/>
        </p:nvSpPr>
        <p:spPr>
          <a:xfrm>
            <a:off x="11351273" y="3070385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库函数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4628ED8-E816-4DB6-B62C-0C7CAA5D07C1}"/>
              </a:ext>
            </a:extLst>
          </p:cNvPr>
          <p:cNvSpPr/>
          <p:nvPr/>
        </p:nvSpPr>
        <p:spPr>
          <a:xfrm>
            <a:off x="9958081" y="2657955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9ADE9C1-5312-4796-B8F2-64F70AA2BE82}"/>
              </a:ext>
            </a:extLst>
          </p:cNvPr>
          <p:cNvSpPr/>
          <p:nvPr/>
        </p:nvSpPr>
        <p:spPr>
          <a:xfrm>
            <a:off x="11351269" y="2658275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011E073-CEE1-438C-A15B-1AE514E193D0}"/>
              </a:ext>
            </a:extLst>
          </p:cNvPr>
          <p:cNvSpPr txBox="1"/>
          <p:nvPr/>
        </p:nvSpPr>
        <p:spPr>
          <a:xfrm>
            <a:off x="8564888" y="5318988"/>
            <a:ext cx="39795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21244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11CEE76B-E5DD-4EA2-B362-0713CC84B656}"/>
              </a:ext>
            </a:extLst>
          </p:cNvPr>
          <p:cNvSpPr/>
          <p:nvPr/>
        </p:nvSpPr>
        <p:spPr>
          <a:xfrm>
            <a:off x="8222887" y="2832890"/>
            <a:ext cx="3118214" cy="2000724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80BA2FF-1203-4943-A654-BDA161CC81C2}"/>
              </a:ext>
            </a:extLst>
          </p:cNvPr>
          <p:cNvSpPr/>
          <p:nvPr/>
        </p:nvSpPr>
        <p:spPr>
          <a:xfrm>
            <a:off x="8284527" y="3456799"/>
            <a:ext cx="1383982" cy="1026727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B6E8E4B-C843-465A-81DE-9D26A8B543F7}"/>
              </a:ext>
            </a:extLst>
          </p:cNvPr>
          <p:cNvSpPr/>
          <p:nvPr/>
        </p:nvSpPr>
        <p:spPr>
          <a:xfrm>
            <a:off x="8483918" y="6521450"/>
            <a:ext cx="3979537" cy="4124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 x86 CPU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56A1A87-557E-4D72-A9A9-A6B8A4C379FA}"/>
              </a:ext>
            </a:extLst>
          </p:cNvPr>
          <p:cNvSpPr/>
          <p:nvPr/>
        </p:nvSpPr>
        <p:spPr>
          <a:xfrm>
            <a:off x="9505069" y="5994395"/>
            <a:ext cx="2990850" cy="41243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CA6A7A3-45F0-4E59-900D-F57635BA0A3B}"/>
              </a:ext>
            </a:extLst>
          </p:cNvPr>
          <p:cNvSpPr/>
          <p:nvPr/>
        </p:nvSpPr>
        <p:spPr>
          <a:xfrm>
            <a:off x="8379944" y="3999914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用户进程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9ADE9C1-5312-4796-B8F2-64F70AA2BE82}"/>
              </a:ext>
            </a:extLst>
          </p:cNvPr>
          <p:cNvSpPr/>
          <p:nvPr/>
        </p:nvSpPr>
        <p:spPr>
          <a:xfrm>
            <a:off x="10339155" y="3992237"/>
            <a:ext cx="1001945" cy="41243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追踪进程</a:t>
            </a: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5589ADD0-8ABF-4E7D-83C6-BB4FA340B75B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>
            <a:off x="9059545" y="4852452"/>
            <a:ext cx="445524" cy="1348159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C1AD8A02-E0C3-41F1-80AF-908A90305B28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8483917" y="6200610"/>
            <a:ext cx="1021152" cy="529669"/>
          </a:xfrm>
          <a:prstGeom prst="bentConnector3">
            <a:avLst>
              <a:gd name="adj1" fmla="val -20891"/>
            </a:avLst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1E6D70F-B11E-4152-896F-DF54C175621A}"/>
              </a:ext>
            </a:extLst>
          </p:cNvPr>
          <p:cNvSpPr txBox="1"/>
          <p:nvPr/>
        </p:nvSpPr>
        <p:spPr>
          <a:xfrm>
            <a:off x="10339156" y="2814052"/>
            <a:ext cx="1001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B8145AA-B0D1-42B7-9947-FA07BC4A81EB}"/>
              </a:ext>
            </a:extLst>
          </p:cNvPr>
          <p:cNvSpPr/>
          <p:nvPr/>
        </p:nvSpPr>
        <p:spPr>
          <a:xfrm>
            <a:off x="8202684" y="4540839"/>
            <a:ext cx="3138417" cy="292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拦截不确定性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CAEFEA5-97FF-4388-A621-61D05E88917B}"/>
              </a:ext>
            </a:extLst>
          </p:cNvPr>
          <p:cNvSpPr txBox="1"/>
          <p:nvPr/>
        </p:nvSpPr>
        <p:spPr>
          <a:xfrm>
            <a:off x="8284528" y="3518231"/>
            <a:ext cx="1383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LXC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4B08E79-FED5-4FF1-809A-FDE7EA40032D}"/>
              </a:ext>
            </a:extLst>
          </p:cNvPr>
          <p:cNvCxnSpPr>
            <a:cxnSpLocks/>
            <a:stCxn id="41" idx="1"/>
            <a:endCxn id="37" idx="3"/>
          </p:cNvCxnSpPr>
          <p:nvPr/>
        </p:nvCxnSpPr>
        <p:spPr>
          <a:xfrm flipH="1">
            <a:off x="9573093" y="4198452"/>
            <a:ext cx="766062" cy="7677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A1DED4B-B568-44A3-829B-B3C6E470C6F9}"/>
              </a:ext>
            </a:extLst>
          </p:cNvPr>
          <p:cNvSpPr txBox="1"/>
          <p:nvPr/>
        </p:nvSpPr>
        <p:spPr>
          <a:xfrm>
            <a:off x="9879806" y="3957986"/>
            <a:ext cx="5392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监视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D581906-F7E2-4BD1-A93E-11C93C74C4B3}"/>
              </a:ext>
            </a:extLst>
          </p:cNvPr>
          <p:cNvCxnSpPr>
            <a:cxnSpLocks/>
          </p:cNvCxnSpPr>
          <p:nvPr/>
        </p:nvCxnSpPr>
        <p:spPr>
          <a:xfrm flipV="1">
            <a:off x="10840127" y="4404605"/>
            <a:ext cx="0" cy="203114"/>
          </a:xfrm>
          <a:prstGeom prst="straightConnector1">
            <a:avLst/>
          </a:prstGeom>
          <a:ln w="28575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箭头: 右 43">
            <a:extLst>
              <a:ext uri="{FF2B5EF4-FFF2-40B4-BE49-F238E27FC236}">
                <a16:creationId xmlns:a16="http://schemas.microsoft.com/office/drawing/2014/main" id="{BE1F415D-CA9C-4DBC-B23A-1BB5D5199894}"/>
              </a:ext>
            </a:extLst>
          </p:cNvPr>
          <p:cNvSpPr/>
          <p:nvPr/>
        </p:nvSpPr>
        <p:spPr>
          <a:xfrm flipH="1">
            <a:off x="9128355" y="4865793"/>
            <a:ext cx="1290673" cy="457582"/>
          </a:xfrm>
          <a:prstGeom prst="rightArrow">
            <a:avLst>
              <a:gd name="adj1" fmla="val 64932"/>
              <a:gd name="adj2" fmla="val 77557"/>
            </a:avLst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数据竞争</a:t>
            </a:r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E2545CF6-FFE0-4F2E-B34F-ADF22DE311F5}"/>
              </a:ext>
            </a:extLst>
          </p:cNvPr>
          <p:cNvSpPr/>
          <p:nvPr/>
        </p:nvSpPr>
        <p:spPr>
          <a:xfrm flipH="1">
            <a:off x="9128355" y="5386432"/>
            <a:ext cx="1290673" cy="457582"/>
          </a:xfrm>
          <a:prstGeom prst="rightArrow">
            <a:avLst>
              <a:gd name="adj1" fmla="val 64932"/>
              <a:gd name="adj2" fmla="val 77557"/>
            </a:avLst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系统调用</a:t>
            </a:r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3809FBBB-81DC-4905-8D46-16B4F1C91AD3}"/>
              </a:ext>
            </a:extLst>
          </p:cNvPr>
          <p:cNvSpPr/>
          <p:nvPr/>
        </p:nvSpPr>
        <p:spPr>
          <a:xfrm>
            <a:off x="7703819" y="5056440"/>
            <a:ext cx="1290673" cy="457582"/>
          </a:xfrm>
          <a:prstGeom prst="rightArrow">
            <a:avLst>
              <a:gd name="adj1" fmla="val 64932"/>
              <a:gd name="adj2" fmla="val 77557"/>
            </a:avLst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A5DA0A38-37A9-475E-8CD7-C7C2DE694F20}"/>
              </a:ext>
            </a:extLst>
          </p:cNvPr>
          <p:cNvSpPr/>
          <p:nvPr/>
        </p:nvSpPr>
        <p:spPr>
          <a:xfrm>
            <a:off x="7703819" y="5577079"/>
            <a:ext cx="1290673" cy="457582"/>
          </a:xfrm>
          <a:prstGeom prst="rightArrow">
            <a:avLst>
              <a:gd name="adj1" fmla="val 64932"/>
              <a:gd name="adj2" fmla="val 77557"/>
            </a:avLst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共享内存</a:t>
            </a:r>
          </a:p>
        </p:txBody>
      </p:sp>
    </p:spTree>
    <p:extLst>
      <p:ext uri="{BB962C8B-B14F-4D97-AF65-F5344CB8AC3E}">
        <p14:creationId xmlns:p14="http://schemas.microsoft.com/office/powerpoint/2010/main" val="2232228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文本框 82">
            <a:extLst>
              <a:ext uri="{FF2B5EF4-FFF2-40B4-BE49-F238E27FC236}">
                <a16:creationId xmlns:a16="http://schemas.microsoft.com/office/drawing/2014/main" id="{534E3210-FD11-4EBB-8E1E-BDC91888F7DF}"/>
              </a:ext>
            </a:extLst>
          </p:cNvPr>
          <p:cNvSpPr txBox="1"/>
          <p:nvPr/>
        </p:nvSpPr>
        <p:spPr>
          <a:xfrm>
            <a:off x="13845536" y="6200557"/>
            <a:ext cx="1754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读取记录信息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61F10577-EBFF-441C-9FC3-7F6868850A09}"/>
              </a:ext>
            </a:extLst>
          </p:cNvPr>
          <p:cNvSpPr txBox="1"/>
          <p:nvPr/>
        </p:nvSpPr>
        <p:spPr>
          <a:xfrm>
            <a:off x="12015149" y="6200557"/>
            <a:ext cx="1830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收集不确定信息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3195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1239321-76D9-4A9D-9A6E-9A0B8E974DD9}"/>
              </a:ext>
            </a:extLst>
          </p:cNvPr>
          <p:cNvSpPr/>
          <p:nvPr/>
        </p:nvSpPr>
        <p:spPr>
          <a:xfrm>
            <a:off x="8079836" y="2176758"/>
            <a:ext cx="4818745" cy="2132721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CA6A7A3-45F0-4E59-900D-F57635BA0A3B}"/>
              </a:ext>
            </a:extLst>
          </p:cNvPr>
          <p:cNvSpPr/>
          <p:nvPr/>
        </p:nvSpPr>
        <p:spPr>
          <a:xfrm>
            <a:off x="8256866" y="2276254"/>
            <a:ext cx="2026912" cy="193373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9ADE9C1-5312-4796-B8F2-64F70AA2BE82}"/>
              </a:ext>
            </a:extLst>
          </p:cNvPr>
          <p:cNvSpPr/>
          <p:nvPr/>
        </p:nvSpPr>
        <p:spPr>
          <a:xfrm>
            <a:off x="10489209" y="2276253"/>
            <a:ext cx="2178325" cy="1933733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8F74E1A-5ACD-4E1D-8929-35BCB07D6B1A}"/>
              </a:ext>
            </a:extLst>
          </p:cNvPr>
          <p:cNvSpPr txBox="1"/>
          <p:nvPr/>
        </p:nvSpPr>
        <p:spPr>
          <a:xfrm>
            <a:off x="8268377" y="2276253"/>
            <a:ext cx="12661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用户进程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34E3210-FD11-4EBB-8E1E-BDC91888F7DF}"/>
              </a:ext>
            </a:extLst>
          </p:cNvPr>
          <p:cNvSpPr txBox="1"/>
          <p:nvPr/>
        </p:nvSpPr>
        <p:spPr>
          <a:xfrm>
            <a:off x="13845536" y="6200557"/>
            <a:ext cx="1754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读取记录信息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61F10577-EBFF-441C-9FC3-7F6868850A09}"/>
              </a:ext>
            </a:extLst>
          </p:cNvPr>
          <p:cNvSpPr txBox="1"/>
          <p:nvPr/>
        </p:nvSpPr>
        <p:spPr>
          <a:xfrm>
            <a:off x="12015149" y="6200557"/>
            <a:ext cx="1830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收集不确定信息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C7A8100-D3F3-4D11-80AC-9D111109EB0E}"/>
              </a:ext>
            </a:extLst>
          </p:cNvPr>
          <p:cNvSpPr txBox="1"/>
          <p:nvPr/>
        </p:nvSpPr>
        <p:spPr>
          <a:xfrm>
            <a:off x="10489209" y="2276253"/>
            <a:ext cx="12661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追踪进程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62D3AC5-CC77-45DF-BB18-6D4FBBC71E13}"/>
              </a:ext>
            </a:extLst>
          </p:cNvPr>
          <p:cNvSpPr/>
          <p:nvPr/>
        </p:nvSpPr>
        <p:spPr>
          <a:xfrm>
            <a:off x="8327310" y="2606805"/>
            <a:ext cx="1886023" cy="146989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5D8C7B3-2635-44BA-BB1E-C71753A1BD72}"/>
              </a:ext>
            </a:extLst>
          </p:cNvPr>
          <p:cNvSpPr/>
          <p:nvPr/>
        </p:nvSpPr>
        <p:spPr>
          <a:xfrm>
            <a:off x="10559652" y="2614807"/>
            <a:ext cx="2026912" cy="146989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11CEE76B-E5DD-4EA2-B362-0713CC84B656}"/>
              </a:ext>
            </a:extLst>
          </p:cNvPr>
          <p:cNvSpPr/>
          <p:nvPr/>
        </p:nvSpPr>
        <p:spPr>
          <a:xfrm>
            <a:off x="8569380" y="2945358"/>
            <a:ext cx="1435680" cy="1092608"/>
          </a:xfrm>
          <a:prstGeom prst="roundRect">
            <a:avLst>
              <a:gd name="adj" fmla="val 9811"/>
            </a:avLst>
          </a:prstGeom>
          <a:solidFill>
            <a:schemeClr val="bg1">
              <a:lumMod val="65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DF631B2-6862-4CD3-BBAB-0A666FF86C24}"/>
              </a:ext>
            </a:extLst>
          </p:cNvPr>
          <p:cNvSpPr txBox="1"/>
          <p:nvPr/>
        </p:nvSpPr>
        <p:spPr>
          <a:xfrm>
            <a:off x="10500719" y="2564925"/>
            <a:ext cx="229259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waitpid(T)</a:t>
            </a:r>
          </a:p>
          <a:p>
            <a:r>
              <a:rPr lang="zh-CN" altLang="en-US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（数据重定向到临时缓存）</a:t>
            </a:r>
            <a:endParaRPr lang="en-US" altLang="zh-CN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Ptrace(T, CONT_SYSCALL)</a:t>
            </a:r>
          </a:p>
          <a:p>
            <a:endParaRPr lang="en-US" altLang="zh-CN" sz="12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Waitpid(T)</a:t>
            </a:r>
            <a:endParaRPr lang="en-US" altLang="zh-CN" sz="12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= syscall_result_reg</a:t>
            </a:r>
          </a:p>
          <a:p>
            <a:r>
              <a:rPr lang="zh-CN" altLang="en-US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复制到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buf</a:t>
            </a:r>
            <a:r>
              <a:rPr lang="zh-CN" altLang="en-US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Ptrace(T, CONT_SYSCALL)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38FF73F-598F-4925-A029-03E0F9B6589C}"/>
                  </a:ext>
                </a:extLst>
              </p:cNvPr>
              <p:cNvSpPr txBox="1"/>
              <p:nvPr/>
            </p:nvSpPr>
            <p:spPr>
              <a:xfrm>
                <a:off x="8383649" y="2634174"/>
                <a:ext cx="1874513" cy="14311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𝐑𝐞𝐚𝐝</m:t>
                      </m:r>
                      <m:r>
                        <a:rPr lang="en-US" altLang="zh-CN" sz="16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600" b="1" i="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𝐟𝐝</m:t>
                      </m:r>
                      <m:r>
                        <a:rPr lang="en-US" altLang="zh-CN" sz="16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16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𝐛𝐮𝐟</m:t>
                      </m:r>
                      <m:r>
                        <a:rPr lang="en-US" altLang="zh-CN" sz="16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16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𝐬𝐢𝐳𝐞</m:t>
                      </m:r>
                      <m:r>
                        <a:rPr lang="en-US" altLang="zh-CN" sz="16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)</m:t>
                      </m:r>
                    </m:oMath>
                  </m:oMathPara>
                </a14:m>
                <a:endPara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6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ptrace_notify</a:t>
                </a:r>
              </a:p>
              <a:p>
                <a:endPara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sys_read</a:t>
                </a:r>
              </a:p>
              <a:p>
                <a:endParaRPr lang="en-US" altLang="zh-CN" sz="11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ptrace_notify</a:t>
                </a:r>
                <a:endPara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38FF73F-598F-4925-A029-03E0F9B65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649" y="2634174"/>
                <a:ext cx="1874513" cy="1431161"/>
              </a:xfrm>
              <a:prstGeom prst="rect">
                <a:avLst/>
              </a:prstGeom>
              <a:blipFill>
                <a:blip r:embed="rId2"/>
                <a:stretch>
                  <a:fillRect r="-3896" b="-3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822197-3D55-4246-A35E-B84444885FEF}"/>
              </a:ext>
            </a:extLst>
          </p:cNvPr>
          <p:cNvCxnSpPr>
            <a:cxnSpLocks/>
          </p:cNvCxnSpPr>
          <p:nvPr/>
        </p:nvCxnSpPr>
        <p:spPr>
          <a:xfrm flipV="1">
            <a:off x="9854194" y="2728247"/>
            <a:ext cx="705458" cy="3009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644F4FF-7CA8-4410-A12E-84C1D478997A}"/>
              </a:ext>
            </a:extLst>
          </p:cNvPr>
          <p:cNvCxnSpPr>
            <a:cxnSpLocks/>
          </p:cNvCxnSpPr>
          <p:nvPr/>
        </p:nvCxnSpPr>
        <p:spPr>
          <a:xfrm flipV="1">
            <a:off x="9863765" y="3491662"/>
            <a:ext cx="705458" cy="3009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7A61810-59A0-46B4-8E36-172703F1FAFF}"/>
              </a:ext>
            </a:extLst>
          </p:cNvPr>
          <p:cNvCxnSpPr>
            <a:cxnSpLocks/>
          </p:cNvCxnSpPr>
          <p:nvPr/>
        </p:nvCxnSpPr>
        <p:spPr>
          <a:xfrm flipH="1">
            <a:off x="9868048" y="3056611"/>
            <a:ext cx="701175" cy="931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834F36E-A735-41B4-804D-88F9E4FFCA75}"/>
              </a:ext>
            </a:extLst>
          </p:cNvPr>
          <p:cNvCxnSpPr>
            <a:cxnSpLocks/>
          </p:cNvCxnSpPr>
          <p:nvPr/>
        </p:nvCxnSpPr>
        <p:spPr>
          <a:xfrm flipH="1" flipV="1">
            <a:off x="9854194" y="3933706"/>
            <a:ext cx="705458" cy="648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385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1239321-76D9-4A9D-9A6E-9A0B8E974DD9}"/>
              </a:ext>
            </a:extLst>
          </p:cNvPr>
          <p:cNvSpPr/>
          <p:nvPr/>
        </p:nvSpPr>
        <p:spPr>
          <a:xfrm>
            <a:off x="8079837" y="2176758"/>
            <a:ext cx="3357783" cy="2326662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CA6A7A3-45F0-4E59-900D-F57635BA0A3B}"/>
              </a:ext>
            </a:extLst>
          </p:cNvPr>
          <p:cNvSpPr/>
          <p:nvPr/>
        </p:nvSpPr>
        <p:spPr>
          <a:xfrm>
            <a:off x="8256866" y="2276254"/>
            <a:ext cx="3013114" cy="209762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8F74E1A-5ACD-4E1D-8929-35BCB07D6B1A}"/>
              </a:ext>
            </a:extLst>
          </p:cNvPr>
          <p:cNvSpPr txBox="1"/>
          <p:nvPr/>
        </p:nvSpPr>
        <p:spPr>
          <a:xfrm>
            <a:off x="8268377" y="2276253"/>
            <a:ext cx="12661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用户进程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34E3210-FD11-4EBB-8E1E-BDC91888F7DF}"/>
              </a:ext>
            </a:extLst>
          </p:cNvPr>
          <p:cNvSpPr txBox="1"/>
          <p:nvPr/>
        </p:nvSpPr>
        <p:spPr>
          <a:xfrm>
            <a:off x="13845536" y="6200557"/>
            <a:ext cx="1754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读取记录信息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61F10577-EBFF-441C-9FC3-7F6868850A09}"/>
              </a:ext>
            </a:extLst>
          </p:cNvPr>
          <p:cNvSpPr txBox="1"/>
          <p:nvPr/>
        </p:nvSpPr>
        <p:spPr>
          <a:xfrm>
            <a:off x="12015149" y="6200557"/>
            <a:ext cx="1830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收集不确定信息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62D3AC5-CC77-45DF-BB18-6D4FBBC71E13}"/>
              </a:ext>
            </a:extLst>
          </p:cNvPr>
          <p:cNvSpPr/>
          <p:nvPr/>
        </p:nvSpPr>
        <p:spPr>
          <a:xfrm>
            <a:off x="8327310" y="2606805"/>
            <a:ext cx="2858850" cy="168536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11CEE76B-E5DD-4EA2-B362-0713CC84B656}"/>
              </a:ext>
            </a:extLst>
          </p:cNvPr>
          <p:cNvSpPr/>
          <p:nvPr/>
        </p:nvSpPr>
        <p:spPr>
          <a:xfrm>
            <a:off x="8422108" y="3274515"/>
            <a:ext cx="1529611" cy="520245"/>
          </a:xfrm>
          <a:prstGeom prst="roundRect">
            <a:avLst>
              <a:gd name="adj" fmla="val 9811"/>
            </a:avLst>
          </a:prstGeom>
          <a:solidFill>
            <a:schemeClr val="bg1">
              <a:lumMod val="65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38FF73F-598F-4925-A029-03E0F9B6589C}"/>
                  </a:ext>
                </a:extLst>
              </p:cNvPr>
              <p:cNvSpPr txBox="1"/>
              <p:nvPr/>
            </p:nvSpPr>
            <p:spPr>
              <a:xfrm>
                <a:off x="8243490" y="2630173"/>
                <a:ext cx="2573911" cy="1661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𝐑𝐞𝐚𝐝</m:t>
                      </m:r>
                      <m:r>
                        <a:rPr lang="en-US" altLang="zh-CN" sz="12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200" b="1" i="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𝐟𝐝</m:t>
                      </m:r>
                      <m:r>
                        <a:rPr lang="en-US" altLang="zh-CN" sz="12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12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𝐛𝐮𝐟</m:t>
                      </m:r>
                      <m:r>
                        <a:rPr lang="en-US" altLang="zh-CN" sz="12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12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𝐬𝐢𝐳𝐞</m:t>
                      </m:r>
                      <m:r>
                        <a:rPr lang="en-US" altLang="zh-CN" sz="12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)</m:t>
                      </m:r>
                    </m:oMath>
                  </m:oMathPara>
                </a14:m>
                <a:endPara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1200" b="1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syscall_hook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 )</a:t>
                </a:r>
              </a:p>
              <a:p>
                <a:r>
                  <a:rPr lang="zh-CN" altLang="en-US" sz="1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（数据重定向到临时缓存）</a:t>
                </a:r>
              </a:p>
              <a:p>
                <a:endParaRPr lang="en-US" altLang="zh-CN" sz="1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1000" b="1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secomp_bpf</a:t>
                </a:r>
                <a:r>
                  <a:rPr lang="en-US" altLang="zh-CN" sz="1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filter -  Allow</a:t>
                </a:r>
                <a:endParaRPr lang="en-US" altLang="zh-CN" sz="1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sys_read</a:t>
                </a:r>
              </a:p>
              <a:p>
                <a:r>
                  <a:rPr lang="en-US" altLang="zh-CN" sz="1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</a:t>
                </a:r>
                <a:endParaRPr lang="en-US" altLang="zh-CN" sz="1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N = syscall_result_reg</a:t>
                </a:r>
              </a:p>
              <a:p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（</a:t>
                </a:r>
                <a:r>
                  <a:rPr lang="en-US" altLang="zh-CN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保存到</a:t>
                </a:r>
                <a:r>
                  <a:rPr lang="en-US" altLang="zh-CN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buf</a:t>
                </a:r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38FF73F-598F-4925-A029-03E0F9B65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490" y="2630173"/>
                <a:ext cx="2573911" cy="1661993"/>
              </a:xfrm>
              <a:prstGeom prst="rect">
                <a:avLst/>
              </a:prstGeom>
              <a:blipFill>
                <a:blip r:embed="rId2"/>
                <a:stretch>
                  <a:fillRect b="-18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882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1239321-76D9-4A9D-9A6E-9A0B8E974DD9}"/>
              </a:ext>
            </a:extLst>
          </p:cNvPr>
          <p:cNvSpPr/>
          <p:nvPr/>
        </p:nvSpPr>
        <p:spPr>
          <a:xfrm>
            <a:off x="8079836" y="2176758"/>
            <a:ext cx="4818745" cy="4345962"/>
          </a:xfrm>
          <a:prstGeom prst="roundRect">
            <a:avLst>
              <a:gd name="adj" fmla="val 718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9ADE9C1-5312-4796-B8F2-64F70AA2BE82}"/>
              </a:ext>
            </a:extLst>
          </p:cNvPr>
          <p:cNvSpPr/>
          <p:nvPr/>
        </p:nvSpPr>
        <p:spPr>
          <a:xfrm>
            <a:off x="10539141" y="3974335"/>
            <a:ext cx="2178325" cy="1933733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8F74E1A-5ACD-4E1D-8929-35BCB07D6B1A}"/>
              </a:ext>
            </a:extLst>
          </p:cNvPr>
          <p:cNvSpPr txBox="1"/>
          <p:nvPr/>
        </p:nvSpPr>
        <p:spPr>
          <a:xfrm>
            <a:off x="8268377" y="2276253"/>
            <a:ext cx="12661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用户进程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C7A8100-D3F3-4D11-80AC-9D111109EB0E}"/>
              </a:ext>
            </a:extLst>
          </p:cNvPr>
          <p:cNvSpPr txBox="1"/>
          <p:nvPr/>
        </p:nvSpPr>
        <p:spPr>
          <a:xfrm>
            <a:off x="10539141" y="3974335"/>
            <a:ext cx="12661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追踪进程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62D3AC5-CC77-45DF-BB18-6D4FBBC71E13}"/>
              </a:ext>
            </a:extLst>
          </p:cNvPr>
          <p:cNvSpPr/>
          <p:nvPr/>
        </p:nvSpPr>
        <p:spPr>
          <a:xfrm>
            <a:off x="8327310" y="2606805"/>
            <a:ext cx="1886023" cy="146989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5D8C7B3-2635-44BA-BB1E-C71753A1BD72}"/>
              </a:ext>
            </a:extLst>
          </p:cNvPr>
          <p:cNvSpPr/>
          <p:nvPr/>
        </p:nvSpPr>
        <p:spPr>
          <a:xfrm>
            <a:off x="10609584" y="4312889"/>
            <a:ext cx="2026912" cy="146989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DF631B2-6862-4CD3-BBAB-0A666FF86C24}"/>
              </a:ext>
            </a:extLst>
          </p:cNvPr>
          <p:cNvSpPr txBox="1"/>
          <p:nvPr/>
        </p:nvSpPr>
        <p:spPr>
          <a:xfrm>
            <a:off x="10550651" y="4263007"/>
            <a:ext cx="229259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waitpid(T)</a:t>
            </a:r>
          </a:p>
          <a:p>
            <a:r>
              <a:rPr lang="zh-CN" altLang="en-US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进程在系统调用缓存区</a:t>
            </a:r>
            <a:endParaRPr lang="en-US" altLang="zh-CN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阻塞）</a:t>
            </a:r>
            <a:endParaRPr lang="en-US" altLang="zh-CN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T2 = Waitpid(-1)</a:t>
            </a:r>
            <a:endParaRPr lang="en-US" altLang="zh-CN" sz="12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（开始记录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T2</a:t>
            </a:r>
            <a:r>
              <a:rPr lang="zh-CN" altLang="en-US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进程系统调用）</a:t>
            </a:r>
            <a:endParaRPr lang="en-US" altLang="zh-CN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ptrace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(T2, CONT_SYSCALL)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644F4FF-7CA8-4410-A12E-84C1D478997A}"/>
              </a:ext>
            </a:extLst>
          </p:cNvPr>
          <p:cNvCxnSpPr>
            <a:cxnSpLocks/>
          </p:cNvCxnSpPr>
          <p:nvPr/>
        </p:nvCxnSpPr>
        <p:spPr>
          <a:xfrm flipV="1">
            <a:off x="15694253" y="5401200"/>
            <a:ext cx="705458" cy="3009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834F36E-A735-41B4-804D-88F9E4FFCA75}"/>
              </a:ext>
            </a:extLst>
          </p:cNvPr>
          <p:cNvCxnSpPr>
            <a:cxnSpLocks/>
          </p:cNvCxnSpPr>
          <p:nvPr/>
        </p:nvCxnSpPr>
        <p:spPr>
          <a:xfrm flipH="1" flipV="1">
            <a:off x="15684682" y="5843244"/>
            <a:ext cx="705458" cy="648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9E72D278-EA2F-4F08-8392-5EEB0B6EE2E1}"/>
              </a:ext>
            </a:extLst>
          </p:cNvPr>
          <p:cNvSpPr/>
          <p:nvPr/>
        </p:nvSpPr>
        <p:spPr>
          <a:xfrm>
            <a:off x="8216116" y="2621363"/>
            <a:ext cx="2132455" cy="209762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CEF1BB6-158F-4D63-9201-E13261001B0B}"/>
              </a:ext>
            </a:extLst>
          </p:cNvPr>
          <p:cNvSpPr txBox="1"/>
          <p:nvPr/>
        </p:nvSpPr>
        <p:spPr>
          <a:xfrm>
            <a:off x="8241002" y="2621363"/>
            <a:ext cx="12661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用户进程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42815DD-4514-470E-A484-210B26FECBBC}"/>
              </a:ext>
            </a:extLst>
          </p:cNvPr>
          <p:cNvSpPr/>
          <p:nvPr/>
        </p:nvSpPr>
        <p:spPr>
          <a:xfrm>
            <a:off x="8299935" y="2951915"/>
            <a:ext cx="1959690" cy="168536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F5F48832-3979-4C48-946A-5F3206E4B7B7}"/>
              </a:ext>
            </a:extLst>
          </p:cNvPr>
          <p:cNvSpPr/>
          <p:nvPr/>
        </p:nvSpPr>
        <p:spPr>
          <a:xfrm>
            <a:off x="8349634" y="3816578"/>
            <a:ext cx="1863699" cy="820699"/>
          </a:xfrm>
          <a:prstGeom prst="roundRect">
            <a:avLst>
              <a:gd name="adj" fmla="val 9811"/>
            </a:avLst>
          </a:prstGeom>
          <a:solidFill>
            <a:schemeClr val="bg1">
              <a:lumMod val="65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F642603-6B98-43CD-937C-148C16F25F09}"/>
              </a:ext>
            </a:extLst>
          </p:cNvPr>
          <p:cNvSpPr txBox="1"/>
          <p:nvPr/>
        </p:nvSpPr>
        <p:spPr>
          <a:xfrm>
            <a:off x="8238247" y="2886888"/>
            <a:ext cx="2021377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read(</a:t>
            </a:r>
            <a:r>
              <a:rPr lang="en-US" altLang="zh-CN" sz="12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fd</a:t>
            </a: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buf, size )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syscall_hook( )</a:t>
            </a:r>
          </a:p>
          <a:p>
            <a:r>
              <a:rPr lang="zh-CN" altLang="en-US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（数据重定向到临时缓存）</a:t>
            </a:r>
            <a:endParaRPr lang="en-US" altLang="zh-CN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（触发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SWITCH</a:t>
            </a:r>
            <a:r>
              <a:rPr lang="zh-CN" altLang="en-US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事件）</a:t>
            </a:r>
            <a:endParaRPr lang="en-US" altLang="zh-CN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secomp_bpf filter -  Allow</a:t>
            </a:r>
            <a:endParaRPr lang="en-US" altLang="zh-CN" sz="12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sys_read</a:t>
            </a:r>
          </a:p>
          <a:p>
            <a:r>
              <a:rPr lang="en-US" altLang="zh-CN" sz="1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SWITCH  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ptrace_notify</a:t>
            </a:r>
          </a:p>
          <a:p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39C29CF-30C8-42AF-A54C-4144B5EE0BAE}"/>
              </a:ext>
            </a:extLst>
          </p:cNvPr>
          <p:cNvSpPr/>
          <p:nvPr/>
        </p:nvSpPr>
        <p:spPr>
          <a:xfrm>
            <a:off x="8211757" y="4768355"/>
            <a:ext cx="2136814" cy="15867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39A937A-0A4C-473D-AB44-1A112413B622}"/>
              </a:ext>
            </a:extLst>
          </p:cNvPr>
          <p:cNvSpPr txBox="1"/>
          <p:nvPr/>
        </p:nvSpPr>
        <p:spPr>
          <a:xfrm>
            <a:off x="8223267" y="4768354"/>
            <a:ext cx="13229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用户进程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9E8DF4-1A3D-4BA6-9579-F11607B61923}"/>
              </a:ext>
            </a:extLst>
          </p:cNvPr>
          <p:cNvSpPr/>
          <p:nvPr/>
        </p:nvSpPr>
        <p:spPr>
          <a:xfrm>
            <a:off x="8282201" y="5098906"/>
            <a:ext cx="1977423" cy="120032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FF235CBE-459D-45D0-A768-B526EE1A88BB}"/>
              </a:ext>
            </a:extLst>
          </p:cNvPr>
          <p:cNvSpPr/>
          <p:nvPr/>
        </p:nvSpPr>
        <p:spPr>
          <a:xfrm>
            <a:off x="8440451" y="5329352"/>
            <a:ext cx="1245531" cy="969883"/>
          </a:xfrm>
          <a:prstGeom prst="roundRect">
            <a:avLst>
              <a:gd name="adj" fmla="val 9811"/>
            </a:avLst>
          </a:prstGeom>
          <a:solidFill>
            <a:schemeClr val="bg1">
              <a:lumMod val="65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1C90AB0-8410-4AF8-AA09-C333132E2F03}"/>
              </a:ext>
            </a:extLst>
          </p:cNvPr>
          <p:cNvSpPr txBox="1"/>
          <p:nvPr/>
        </p:nvSpPr>
        <p:spPr>
          <a:xfrm>
            <a:off x="8272948" y="5102030"/>
            <a:ext cx="13541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futex_wait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 )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ptrace_notify</a:t>
            </a:r>
          </a:p>
          <a:p>
            <a:endParaRPr lang="en-US" altLang="zh-CN" sz="12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2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sys_futex</a:t>
            </a:r>
            <a:endParaRPr lang="en-US" altLang="zh-CN" sz="12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ptrace_notify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822197-3D55-4246-A35E-B84444885FEF}"/>
              </a:ext>
            </a:extLst>
          </p:cNvPr>
          <p:cNvCxnSpPr>
            <a:cxnSpLocks/>
          </p:cNvCxnSpPr>
          <p:nvPr/>
        </p:nvCxnSpPr>
        <p:spPr>
          <a:xfrm flipV="1">
            <a:off x="9603865" y="4427220"/>
            <a:ext cx="946786" cy="105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7A61810-59A0-46B4-8E36-172703F1FAFF}"/>
              </a:ext>
            </a:extLst>
          </p:cNvPr>
          <p:cNvCxnSpPr>
            <a:cxnSpLocks/>
          </p:cNvCxnSpPr>
          <p:nvPr/>
        </p:nvCxnSpPr>
        <p:spPr>
          <a:xfrm flipH="1">
            <a:off x="9534525" y="5701345"/>
            <a:ext cx="1043202" cy="429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98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11CEE76B-E5DD-4EA2-B362-0713CC84B656}"/>
              </a:ext>
            </a:extLst>
          </p:cNvPr>
          <p:cNvSpPr/>
          <p:nvPr/>
        </p:nvSpPr>
        <p:spPr>
          <a:xfrm>
            <a:off x="8051436" y="2219420"/>
            <a:ext cx="4464685" cy="1933734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80BA2FF-1203-4943-A654-BDA161CC81C2}"/>
              </a:ext>
            </a:extLst>
          </p:cNvPr>
          <p:cNvSpPr/>
          <p:nvPr/>
        </p:nvSpPr>
        <p:spPr>
          <a:xfrm>
            <a:off x="8483918" y="2555155"/>
            <a:ext cx="1383982" cy="1079585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CA6A7A3-45F0-4E59-900D-F57635BA0A3B}"/>
              </a:ext>
            </a:extLst>
          </p:cNvPr>
          <p:cNvSpPr/>
          <p:nvPr/>
        </p:nvSpPr>
        <p:spPr>
          <a:xfrm>
            <a:off x="8564888" y="2657955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用户进程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9ADE9C1-5312-4796-B8F2-64F70AA2BE82}"/>
              </a:ext>
            </a:extLst>
          </p:cNvPr>
          <p:cNvSpPr/>
          <p:nvPr/>
        </p:nvSpPr>
        <p:spPr>
          <a:xfrm>
            <a:off x="11184724" y="2674019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追踪进程</a:t>
            </a: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5589ADD0-8ABF-4E7D-83C6-BB4FA340B75B}"/>
              </a:ext>
            </a:extLst>
          </p:cNvPr>
          <p:cNvCxnSpPr>
            <a:cxnSpLocks/>
          </p:cNvCxnSpPr>
          <p:nvPr/>
        </p:nvCxnSpPr>
        <p:spPr>
          <a:xfrm flipV="1">
            <a:off x="9182259" y="3641096"/>
            <a:ext cx="0" cy="7632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A2379FA3-96B1-44AE-BD5D-F835F4332FD0}"/>
              </a:ext>
            </a:extLst>
          </p:cNvPr>
          <p:cNvCxnSpPr>
            <a:cxnSpLocks/>
            <a:endCxn id="41" idx="2"/>
          </p:cNvCxnSpPr>
          <p:nvPr/>
        </p:nvCxnSpPr>
        <p:spPr>
          <a:xfrm rot="5400000" flipH="1" flipV="1">
            <a:off x="10793024" y="3342426"/>
            <a:ext cx="1244251" cy="73229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68F74E1A-5ACD-4E1D-8929-35BCB07D6B1A}"/>
              </a:ext>
            </a:extLst>
          </p:cNvPr>
          <p:cNvSpPr txBox="1"/>
          <p:nvPr/>
        </p:nvSpPr>
        <p:spPr>
          <a:xfrm>
            <a:off x="9054378" y="3286957"/>
            <a:ext cx="1001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LXC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1E6D70F-B11E-4152-896F-DF54C175621A}"/>
              </a:ext>
            </a:extLst>
          </p:cNvPr>
          <p:cNvSpPr txBox="1"/>
          <p:nvPr/>
        </p:nvSpPr>
        <p:spPr>
          <a:xfrm>
            <a:off x="11514176" y="2219420"/>
            <a:ext cx="1001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连接符: 肘形 52">
            <a:extLst>
              <a:ext uri="{FF2B5EF4-FFF2-40B4-BE49-F238E27FC236}">
                <a16:creationId xmlns:a16="http://schemas.microsoft.com/office/drawing/2014/main" id="{8E63A64A-DCCF-4DB2-8B5F-A928A1D3C5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9208374" y="3645363"/>
            <a:ext cx="2305802" cy="28200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0B8145AA-B0D1-42B7-9947-FA07BC4A81EB}"/>
              </a:ext>
            </a:extLst>
          </p:cNvPr>
          <p:cNvSpPr/>
          <p:nvPr/>
        </p:nvSpPr>
        <p:spPr>
          <a:xfrm>
            <a:off x="10421649" y="3498974"/>
            <a:ext cx="1518294" cy="292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拦截不确定性</a:t>
            </a:r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E3CBC0FF-C5EC-4B0D-8BA6-B491EF456C40}"/>
              </a:ext>
            </a:extLst>
          </p:cNvPr>
          <p:cNvSpPr/>
          <p:nvPr/>
        </p:nvSpPr>
        <p:spPr>
          <a:xfrm rot="16200000">
            <a:off x="10189975" y="2388573"/>
            <a:ext cx="187609" cy="4464686"/>
          </a:xfrm>
          <a:prstGeom prst="rightBrac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CD40962-E5F2-4AE1-88DF-1795BB2448F8}"/>
              </a:ext>
            </a:extLst>
          </p:cNvPr>
          <p:cNvSpPr txBox="1"/>
          <p:nvPr/>
        </p:nvSpPr>
        <p:spPr>
          <a:xfrm>
            <a:off x="8051436" y="4660603"/>
            <a:ext cx="44072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数据竞争、系统调用、信号、标识符、文件系统等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0A7B45-CAC7-4A02-9E1F-E4D65D01B26C}"/>
              </a:ext>
            </a:extLst>
          </p:cNvPr>
          <p:cNvSpPr/>
          <p:nvPr/>
        </p:nvSpPr>
        <p:spPr>
          <a:xfrm>
            <a:off x="10997827" y="4313678"/>
            <a:ext cx="1518294" cy="292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不确定性来源</a:t>
            </a:r>
          </a:p>
        </p:txBody>
      </p:sp>
    </p:spTree>
    <p:extLst>
      <p:ext uri="{BB962C8B-B14F-4D97-AF65-F5344CB8AC3E}">
        <p14:creationId xmlns:p14="http://schemas.microsoft.com/office/powerpoint/2010/main" val="3240583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A9019E51-E514-471B-9C02-C6B181E64216}"/>
              </a:ext>
            </a:extLst>
          </p:cNvPr>
          <p:cNvSpPr/>
          <p:nvPr/>
        </p:nvSpPr>
        <p:spPr>
          <a:xfrm>
            <a:off x="8051436" y="6867628"/>
            <a:ext cx="4464685" cy="1158772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11CEE76B-E5DD-4EA2-B362-0713CC84B656}"/>
              </a:ext>
            </a:extLst>
          </p:cNvPr>
          <p:cNvSpPr/>
          <p:nvPr/>
        </p:nvSpPr>
        <p:spPr>
          <a:xfrm>
            <a:off x="8051436" y="2219420"/>
            <a:ext cx="4464685" cy="1933734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80BA2FF-1203-4943-A654-BDA161CC81C2}"/>
              </a:ext>
            </a:extLst>
          </p:cNvPr>
          <p:cNvSpPr/>
          <p:nvPr/>
        </p:nvSpPr>
        <p:spPr>
          <a:xfrm>
            <a:off x="8231021" y="2392038"/>
            <a:ext cx="2391259" cy="1242702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CA6A7A3-45F0-4E59-900D-F57635BA0A3B}"/>
              </a:ext>
            </a:extLst>
          </p:cNvPr>
          <p:cNvSpPr/>
          <p:nvPr/>
        </p:nvSpPr>
        <p:spPr>
          <a:xfrm>
            <a:off x="8564888" y="2657955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用户进程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9ADE9C1-5312-4796-B8F2-64F70AA2BE82}"/>
              </a:ext>
            </a:extLst>
          </p:cNvPr>
          <p:cNvSpPr/>
          <p:nvPr/>
        </p:nvSpPr>
        <p:spPr>
          <a:xfrm>
            <a:off x="10972626" y="2657955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追踪进程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8F74E1A-5ACD-4E1D-8929-35BCB07D6B1A}"/>
              </a:ext>
            </a:extLst>
          </p:cNvPr>
          <p:cNvSpPr txBox="1"/>
          <p:nvPr/>
        </p:nvSpPr>
        <p:spPr>
          <a:xfrm>
            <a:off x="9758037" y="3295417"/>
            <a:ext cx="1001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LXC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1E6D70F-B11E-4152-896F-DF54C175621A}"/>
              </a:ext>
            </a:extLst>
          </p:cNvPr>
          <p:cNvSpPr txBox="1"/>
          <p:nvPr/>
        </p:nvSpPr>
        <p:spPr>
          <a:xfrm>
            <a:off x="11514176" y="2219420"/>
            <a:ext cx="1001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7A610F6-63AF-4E3B-803A-13C1A3197042}"/>
              </a:ext>
            </a:extLst>
          </p:cNvPr>
          <p:cNvSpPr txBox="1"/>
          <p:nvPr/>
        </p:nvSpPr>
        <p:spPr>
          <a:xfrm>
            <a:off x="11780876" y="1136651"/>
            <a:ext cx="1001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FD517A9-35E1-4438-8F9E-9B4348B8E511}"/>
              </a:ext>
            </a:extLst>
          </p:cNvPr>
          <p:cNvSpPr/>
          <p:nvPr/>
        </p:nvSpPr>
        <p:spPr>
          <a:xfrm>
            <a:off x="8051436" y="4645693"/>
            <a:ext cx="4464685" cy="1501070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8DC0AC5-90D9-4584-8DB9-0E1B628B7631}"/>
              </a:ext>
            </a:extLst>
          </p:cNvPr>
          <p:cNvSpPr/>
          <p:nvPr/>
        </p:nvSpPr>
        <p:spPr>
          <a:xfrm>
            <a:off x="8362359" y="7508446"/>
            <a:ext cx="3842839" cy="4124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RISC-V 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1AEFC10-C763-49C3-8E26-81526A8119EC}"/>
              </a:ext>
            </a:extLst>
          </p:cNvPr>
          <p:cNvSpPr/>
          <p:nvPr/>
        </p:nvSpPr>
        <p:spPr>
          <a:xfrm>
            <a:off x="8362358" y="6981396"/>
            <a:ext cx="3842839" cy="41243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主机操作系统（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05DB1F0-C977-4020-909F-10130EFF0FFC}"/>
              </a:ext>
            </a:extLst>
          </p:cNvPr>
          <p:cNvCxnSpPr>
            <a:cxnSpLocks/>
          </p:cNvCxnSpPr>
          <p:nvPr/>
        </p:nvCxnSpPr>
        <p:spPr>
          <a:xfrm flipV="1">
            <a:off x="8805069" y="4090053"/>
            <a:ext cx="0" cy="2729847"/>
          </a:xfrm>
          <a:prstGeom prst="straightConnector1">
            <a:avLst/>
          </a:prstGeom>
          <a:ln w="1079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F1B2183B-021B-4D99-85D2-D3DE588BFB0E}"/>
              </a:ext>
            </a:extLst>
          </p:cNvPr>
          <p:cNvSpPr txBox="1"/>
          <p:nvPr/>
        </p:nvSpPr>
        <p:spPr>
          <a:xfrm>
            <a:off x="10691717" y="5480326"/>
            <a:ext cx="21783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</a:p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二进制翻译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53ECAFE-1DFD-4312-97A1-26F87CE52A3F}"/>
              </a:ext>
            </a:extLst>
          </p:cNvPr>
          <p:cNvSpPr/>
          <p:nvPr/>
        </p:nvSpPr>
        <p:spPr>
          <a:xfrm>
            <a:off x="8962128" y="5597276"/>
            <a:ext cx="2010496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RISC-V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4AD9002-44E6-4B89-9F7F-23A8A2CA5694}"/>
              </a:ext>
            </a:extLst>
          </p:cNvPr>
          <p:cNvSpPr/>
          <p:nvPr/>
        </p:nvSpPr>
        <p:spPr>
          <a:xfrm>
            <a:off x="8962128" y="4850318"/>
            <a:ext cx="2010496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x86 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C400187-8E16-4D3E-A15A-CBFE8F5E81C9}"/>
              </a:ext>
            </a:extLst>
          </p:cNvPr>
          <p:cNvSpPr/>
          <p:nvPr/>
        </p:nvSpPr>
        <p:spPr>
          <a:xfrm>
            <a:off x="8231020" y="3711203"/>
            <a:ext cx="4164177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拦截不确定的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2679463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75EB86F-046F-4B6E-9DD6-DC65085CA9ED}"/>
              </a:ext>
            </a:extLst>
          </p:cNvPr>
          <p:cNvSpPr/>
          <p:nvPr/>
        </p:nvSpPr>
        <p:spPr>
          <a:xfrm>
            <a:off x="8051437" y="3558274"/>
            <a:ext cx="4204064" cy="594879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D549B7D-1D3F-4259-8D2A-D4FBDE172382}"/>
              </a:ext>
            </a:extLst>
          </p:cNvPr>
          <p:cNvSpPr/>
          <p:nvPr/>
        </p:nvSpPr>
        <p:spPr>
          <a:xfrm>
            <a:off x="7268159" y="4352859"/>
            <a:ext cx="5981700" cy="3383911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AE3244-833E-4EA2-82A9-10D7E037C3CD}"/>
              </a:ext>
            </a:extLst>
          </p:cNvPr>
          <p:cNvSpPr/>
          <p:nvPr/>
        </p:nvSpPr>
        <p:spPr>
          <a:xfrm>
            <a:off x="7421561" y="4782480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99E402B-A8A5-49D1-8DBD-78A592116098}"/>
              </a:ext>
            </a:extLst>
          </p:cNvPr>
          <p:cNvSpPr/>
          <p:nvPr/>
        </p:nvSpPr>
        <p:spPr>
          <a:xfrm>
            <a:off x="7573961" y="4934880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58E642-9378-48B9-8BCE-B33E7ABF9FAB}"/>
              </a:ext>
            </a:extLst>
          </p:cNvPr>
          <p:cNvSpPr/>
          <p:nvPr/>
        </p:nvSpPr>
        <p:spPr>
          <a:xfrm>
            <a:off x="7726361" y="5087280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指令码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9A8F9B1-21A8-4A59-895A-373B27171263}"/>
              </a:ext>
            </a:extLst>
          </p:cNvPr>
          <p:cNvCxnSpPr>
            <a:cxnSpLocks/>
          </p:cNvCxnSpPr>
          <p:nvPr/>
        </p:nvCxnSpPr>
        <p:spPr>
          <a:xfrm flipH="1">
            <a:off x="8051436" y="4195571"/>
            <a:ext cx="576301" cy="539044"/>
          </a:xfrm>
          <a:prstGeom prst="straightConnector1">
            <a:avLst/>
          </a:prstGeom>
          <a:ln w="1079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DB258CFD-7637-4C6C-9753-68065C2B85C1}"/>
              </a:ext>
            </a:extLst>
          </p:cNvPr>
          <p:cNvSpPr/>
          <p:nvPr/>
        </p:nvSpPr>
        <p:spPr>
          <a:xfrm>
            <a:off x="9426650" y="4833200"/>
            <a:ext cx="1545976" cy="92059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二进制翻译器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E83B171-872D-4CDB-BC90-FDE72D3F4DEB}"/>
              </a:ext>
            </a:extLst>
          </p:cNvPr>
          <p:cNvSpPr/>
          <p:nvPr/>
        </p:nvSpPr>
        <p:spPr>
          <a:xfrm>
            <a:off x="9426650" y="6580268"/>
            <a:ext cx="1195630" cy="92059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缓存区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33D86FB-8ADE-4554-B2E0-721EECF36EAC}"/>
              </a:ext>
            </a:extLst>
          </p:cNvPr>
          <p:cNvSpPr/>
          <p:nvPr/>
        </p:nvSpPr>
        <p:spPr>
          <a:xfrm>
            <a:off x="11514176" y="4833200"/>
            <a:ext cx="1545976" cy="92059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侦测代码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FDC1854-D0B3-4515-9E5B-A168304CA07A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8919510" y="5293495"/>
            <a:ext cx="507140" cy="0"/>
          </a:xfrm>
          <a:prstGeom prst="straightConnector1">
            <a:avLst/>
          </a:prstGeom>
          <a:ln w="1079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026EB96-9874-4A60-B9A1-FCA5C41C96D2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10972626" y="5293495"/>
            <a:ext cx="541550" cy="0"/>
          </a:xfrm>
          <a:prstGeom prst="straightConnector1">
            <a:avLst/>
          </a:prstGeom>
          <a:ln w="1079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1CF9310-371B-4726-82F2-8E071923543B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024465" y="5753790"/>
            <a:ext cx="0" cy="826478"/>
          </a:xfrm>
          <a:prstGeom prst="straightConnector1">
            <a:avLst/>
          </a:prstGeom>
          <a:ln w="1079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E36FC74-99F5-4544-B464-55C753164953}"/>
              </a:ext>
            </a:extLst>
          </p:cNvPr>
          <p:cNvCxnSpPr>
            <a:cxnSpLocks/>
          </p:cNvCxnSpPr>
          <p:nvPr/>
        </p:nvCxnSpPr>
        <p:spPr>
          <a:xfrm flipV="1">
            <a:off x="10862665" y="5972865"/>
            <a:ext cx="0" cy="2056710"/>
          </a:xfrm>
          <a:prstGeom prst="straightConnector1">
            <a:avLst/>
          </a:prstGeom>
          <a:ln w="1079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F021FB5-B29D-4F8E-948B-22ABD5C2F933}"/>
              </a:ext>
            </a:extLst>
          </p:cNvPr>
          <p:cNvSpPr txBox="1"/>
          <p:nvPr/>
        </p:nvSpPr>
        <p:spPr>
          <a:xfrm>
            <a:off x="8327863" y="5971188"/>
            <a:ext cx="1690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上下文切换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4CF3FCD-2DFF-44CC-8BD1-087A13CA01A8}"/>
              </a:ext>
            </a:extLst>
          </p:cNvPr>
          <p:cNvSpPr txBox="1"/>
          <p:nvPr/>
        </p:nvSpPr>
        <p:spPr>
          <a:xfrm>
            <a:off x="11559425" y="7028715"/>
            <a:ext cx="16904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</a:p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二进制翻译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7F1641C-48E1-4F3D-B4AC-7273CBA65721}"/>
              </a:ext>
            </a:extLst>
          </p:cNvPr>
          <p:cNvSpPr/>
          <p:nvPr/>
        </p:nvSpPr>
        <p:spPr>
          <a:xfrm>
            <a:off x="8156977" y="8137455"/>
            <a:ext cx="4204064" cy="594879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RISC-V 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2423936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A9019E51-E514-471B-9C02-C6B181E64216}"/>
              </a:ext>
            </a:extLst>
          </p:cNvPr>
          <p:cNvSpPr/>
          <p:nvPr/>
        </p:nvSpPr>
        <p:spPr>
          <a:xfrm>
            <a:off x="8051436" y="6867628"/>
            <a:ext cx="4464685" cy="1158772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11CEE76B-E5DD-4EA2-B362-0713CC84B656}"/>
              </a:ext>
            </a:extLst>
          </p:cNvPr>
          <p:cNvSpPr/>
          <p:nvPr/>
        </p:nvSpPr>
        <p:spPr>
          <a:xfrm>
            <a:off x="8051436" y="2219420"/>
            <a:ext cx="4464685" cy="1933734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80BA2FF-1203-4943-A654-BDA161CC81C2}"/>
              </a:ext>
            </a:extLst>
          </p:cNvPr>
          <p:cNvSpPr/>
          <p:nvPr/>
        </p:nvSpPr>
        <p:spPr>
          <a:xfrm>
            <a:off x="8231021" y="2392038"/>
            <a:ext cx="2391259" cy="1242702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CA6A7A3-45F0-4E59-900D-F57635BA0A3B}"/>
              </a:ext>
            </a:extLst>
          </p:cNvPr>
          <p:cNvSpPr/>
          <p:nvPr/>
        </p:nvSpPr>
        <p:spPr>
          <a:xfrm>
            <a:off x="8564888" y="2657955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用户进程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9ADE9C1-5312-4796-B8F2-64F70AA2BE82}"/>
              </a:ext>
            </a:extLst>
          </p:cNvPr>
          <p:cNvSpPr/>
          <p:nvPr/>
        </p:nvSpPr>
        <p:spPr>
          <a:xfrm>
            <a:off x="10972626" y="2657955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追踪进程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8F74E1A-5ACD-4E1D-8929-35BCB07D6B1A}"/>
              </a:ext>
            </a:extLst>
          </p:cNvPr>
          <p:cNvSpPr txBox="1"/>
          <p:nvPr/>
        </p:nvSpPr>
        <p:spPr>
          <a:xfrm>
            <a:off x="9758037" y="3295417"/>
            <a:ext cx="1001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LXC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1E6D70F-B11E-4152-896F-DF54C175621A}"/>
              </a:ext>
            </a:extLst>
          </p:cNvPr>
          <p:cNvSpPr txBox="1"/>
          <p:nvPr/>
        </p:nvSpPr>
        <p:spPr>
          <a:xfrm>
            <a:off x="11514176" y="2219420"/>
            <a:ext cx="1001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FD517A9-35E1-4438-8F9E-9B4348B8E511}"/>
              </a:ext>
            </a:extLst>
          </p:cNvPr>
          <p:cNvSpPr/>
          <p:nvPr/>
        </p:nvSpPr>
        <p:spPr>
          <a:xfrm>
            <a:off x="8051436" y="4645693"/>
            <a:ext cx="4464685" cy="1501070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8DC0AC5-90D9-4584-8DB9-0E1B628B7631}"/>
              </a:ext>
            </a:extLst>
          </p:cNvPr>
          <p:cNvSpPr/>
          <p:nvPr/>
        </p:nvSpPr>
        <p:spPr>
          <a:xfrm>
            <a:off x="8362359" y="7508446"/>
            <a:ext cx="3842839" cy="4124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RISC-V 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1AEFC10-C763-49C3-8E26-81526A8119EC}"/>
              </a:ext>
            </a:extLst>
          </p:cNvPr>
          <p:cNvSpPr/>
          <p:nvPr/>
        </p:nvSpPr>
        <p:spPr>
          <a:xfrm>
            <a:off x="8362358" y="6981396"/>
            <a:ext cx="3842839" cy="41243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主机操作系统（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05DB1F0-C977-4020-909F-10130EFF0FFC}"/>
              </a:ext>
            </a:extLst>
          </p:cNvPr>
          <p:cNvCxnSpPr>
            <a:cxnSpLocks/>
          </p:cNvCxnSpPr>
          <p:nvPr/>
        </p:nvCxnSpPr>
        <p:spPr>
          <a:xfrm flipV="1">
            <a:off x="8805069" y="4090053"/>
            <a:ext cx="0" cy="2729847"/>
          </a:xfrm>
          <a:prstGeom prst="straightConnector1">
            <a:avLst/>
          </a:prstGeom>
          <a:ln w="1079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F1B2183B-021B-4D99-85D2-D3DE588BFB0E}"/>
              </a:ext>
            </a:extLst>
          </p:cNvPr>
          <p:cNvSpPr txBox="1"/>
          <p:nvPr/>
        </p:nvSpPr>
        <p:spPr>
          <a:xfrm>
            <a:off x="10691717" y="5480326"/>
            <a:ext cx="21783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</a:p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二进制翻译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53ECAFE-1DFD-4312-97A1-26F87CE52A3F}"/>
              </a:ext>
            </a:extLst>
          </p:cNvPr>
          <p:cNvSpPr/>
          <p:nvPr/>
        </p:nvSpPr>
        <p:spPr>
          <a:xfrm>
            <a:off x="8962128" y="5597276"/>
            <a:ext cx="2010496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RISC-V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4AD9002-44E6-4B89-9F7F-23A8A2CA5694}"/>
              </a:ext>
            </a:extLst>
          </p:cNvPr>
          <p:cNvSpPr/>
          <p:nvPr/>
        </p:nvSpPr>
        <p:spPr>
          <a:xfrm>
            <a:off x="8962128" y="4850318"/>
            <a:ext cx="2010496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x86 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C400187-8E16-4D3E-A15A-CBFE8F5E81C9}"/>
              </a:ext>
            </a:extLst>
          </p:cNvPr>
          <p:cNvSpPr/>
          <p:nvPr/>
        </p:nvSpPr>
        <p:spPr>
          <a:xfrm>
            <a:off x="8231020" y="3711203"/>
            <a:ext cx="4164177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拦截不确定的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C3578310-1720-4AF6-8F9A-1F3CCEF9327B}"/>
              </a:ext>
            </a:extLst>
          </p:cNvPr>
          <p:cNvSpPr/>
          <p:nvPr/>
        </p:nvSpPr>
        <p:spPr>
          <a:xfrm rot="10800000">
            <a:off x="6687523" y="2722925"/>
            <a:ext cx="187609" cy="4464686"/>
          </a:xfrm>
          <a:prstGeom prst="rightBrac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690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919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C804D7D4-0EFB-4A6A-84BC-ACD6B0B6EA03}"/>
              </a:ext>
            </a:extLst>
          </p:cNvPr>
          <p:cNvSpPr/>
          <p:nvPr/>
        </p:nvSpPr>
        <p:spPr>
          <a:xfrm>
            <a:off x="6259511" y="2555155"/>
            <a:ext cx="2108848" cy="3109830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0798189D-4B12-4513-99EC-43090F25EEF4}"/>
              </a:ext>
            </a:extLst>
          </p:cNvPr>
          <p:cNvSpPr/>
          <p:nvPr/>
        </p:nvSpPr>
        <p:spPr>
          <a:xfrm>
            <a:off x="8435503" y="2555155"/>
            <a:ext cx="2327748" cy="3109830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4394F6CB-AFF2-4D06-BB96-F77987D1CEA8}"/>
              </a:ext>
            </a:extLst>
          </p:cNvPr>
          <p:cNvSpPr txBox="1"/>
          <p:nvPr/>
        </p:nvSpPr>
        <p:spPr>
          <a:xfrm>
            <a:off x="8454083" y="5295653"/>
            <a:ext cx="23091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目标场景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8A07F20-E654-4F9C-A597-C3E4B23D6F0D}"/>
              </a:ext>
            </a:extLst>
          </p:cNvPr>
          <p:cNvSpPr/>
          <p:nvPr/>
        </p:nvSpPr>
        <p:spPr>
          <a:xfrm>
            <a:off x="2909182" y="2545950"/>
            <a:ext cx="3286123" cy="3109830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559AC6-052F-4EAC-9D06-19F5A4AF2A6B}"/>
              </a:ext>
            </a:extLst>
          </p:cNvPr>
          <p:cNvSpPr/>
          <p:nvPr/>
        </p:nvSpPr>
        <p:spPr>
          <a:xfrm>
            <a:off x="3240880" y="2654460"/>
            <a:ext cx="2794642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确定性重放</a:t>
            </a:r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94D25B1A-FE7C-4F27-A105-FDF1251DAC4E}"/>
              </a:ext>
            </a:extLst>
          </p:cNvPr>
          <p:cNvGrpSpPr/>
          <p:nvPr/>
        </p:nvGrpSpPr>
        <p:grpSpPr>
          <a:xfrm>
            <a:off x="8564888" y="2657955"/>
            <a:ext cx="2065014" cy="2612225"/>
            <a:chOff x="8564888" y="2657955"/>
            <a:chExt cx="2065014" cy="261222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1A4DB52-FE72-4324-84B0-F95958F70B09}"/>
                </a:ext>
              </a:extLst>
            </p:cNvPr>
            <p:cNvSpPr/>
            <p:nvPr/>
          </p:nvSpPr>
          <p:spPr>
            <a:xfrm>
              <a:off x="8564890" y="4857750"/>
              <a:ext cx="2065012" cy="4124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硬件平台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CB8AE1E-D061-48F1-8FF5-0765496E9AF2}"/>
                </a:ext>
              </a:extLst>
            </p:cNvPr>
            <p:cNvSpPr/>
            <p:nvPr/>
          </p:nvSpPr>
          <p:spPr>
            <a:xfrm>
              <a:off x="8564889" y="4330700"/>
              <a:ext cx="2065012" cy="4124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主机操作系统（</a:t>
              </a:r>
              <a:r>
                <a:rPr lang="en-US" altLang="zh-CN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OS</a:t>
              </a:r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CADB164-B42D-4371-BFAA-B3E2B087891E}"/>
                </a:ext>
              </a:extLst>
            </p:cNvPr>
            <p:cNvSpPr/>
            <p:nvPr/>
          </p:nvSpPr>
          <p:spPr>
            <a:xfrm>
              <a:off x="8564889" y="3803650"/>
              <a:ext cx="2065012" cy="41243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容器引擎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C7B0F92-E3CF-4BBC-96E0-7848761119C6}"/>
                </a:ext>
              </a:extLst>
            </p:cNvPr>
            <p:cNvSpPr/>
            <p:nvPr/>
          </p:nvSpPr>
          <p:spPr>
            <a:xfrm>
              <a:off x="8564889" y="3070385"/>
              <a:ext cx="931537" cy="412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库函数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B448B88-5126-4F2C-8F12-2E6E2D51B625}"/>
                </a:ext>
              </a:extLst>
            </p:cNvPr>
            <p:cNvSpPr/>
            <p:nvPr/>
          </p:nvSpPr>
          <p:spPr>
            <a:xfrm>
              <a:off x="8564888" y="2657955"/>
              <a:ext cx="931537" cy="4124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en-US" altLang="zh-CN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A</a:t>
              </a:r>
              <a:endPara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7FD0BE50-9E04-4046-BF90-E805A97C1826}"/>
              </a:ext>
            </a:extLst>
          </p:cNvPr>
          <p:cNvSpPr/>
          <p:nvPr/>
        </p:nvSpPr>
        <p:spPr>
          <a:xfrm>
            <a:off x="3240880" y="3800155"/>
            <a:ext cx="2794641" cy="41243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可移植性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B2ED40C-FF49-4205-B15A-A48AFDCDBC7C}"/>
              </a:ext>
            </a:extLst>
          </p:cNvPr>
          <p:cNvSpPr/>
          <p:nvPr/>
        </p:nvSpPr>
        <p:spPr>
          <a:xfrm>
            <a:off x="3240880" y="4857750"/>
            <a:ext cx="2794642" cy="41243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RISC-V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C90E99F-EFB2-4026-A46E-3A9EBA1CBD19}"/>
              </a:ext>
            </a:extLst>
          </p:cNvPr>
          <p:cNvCxnSpPr>
            <a:cxnSpLocks/>
            <a:stCxn id="97" idx="1"/>
            <a:endCxn id="4" idx="3"/>
          </p:cNvCxnSpPr>
          <p:nvPr/>
        </p:nvCxnSpPr>
        <p:spPr>
          <a:xfrm flipH="1" flipV="1">
            <a:off x="6035522" y="2860675"/>
            <a:ext cx="356724" cy="3214"/>
          </a:xfrm>
          <a:prstGeom prst="line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8C77B1B-243F-41BC-AB13-DE16283CE598}"/>
              </a:ext>
            </a:extLst>
          </p:cNvPr>
          <p:cNvCxnSpPr>
            <a:cxnSpLocks/>
            <a:stCxn id="99" idx="1"/>
            <a:endCxn id="14" idx="3"/>
          </p:cNvCxnSpPr>
          <p:nvPr/>
        </p:nvCxnSpPr>
        <p:spPr>
          <a:xfrm flipH="1" flipV="1">
            <a:off x="6035521" y="4006370"/>
            <a:ext cx="356725" cy="3495"/>
          </a:xfrm>
          <a:prstGeom prst="line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E51B4255-D8DA-4A55-8895-A1A9DD712F7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30801" y="3074607"/>
            <a:ext cx="904723" cy="17603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260FE395-7D3D-4F95-9CF4-2F5C344C5250}"/>
              </a:ext>
            </a:extLst>
          </p:cNvPr>
          <p:cNvCxnSpPr>
            <a:cxnSpLocks/>
          </p:cNvCxnSpPr>
          <p:nvPr/>
        </p:nvCxnSpPr>
        <p:spPr>
          <a:xfrm rot="10800000">
            <a:off x="5130799" y="3663071"/>
            <a:ext cx="904724" cy="13708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7009AA11-6D2E-413F-9D5E-97495A57A181}"/>
              </a:ext>
            </a:extLst>
          </p:cNvPr>
          <p:cNvSpPr/>
          <p:nvPr/>
        </p:nvSpPr>
        <p:spPr>
          <a:xfrm>
            <a:off x="3240878" y="3250641"/>
            <a:ext cx="1939298" cy="41243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可重现性</a:t>
            </a:r>
          </a:p>
        </p:txBody>
      </p: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E471F34C-19A5-4571-A444-FD9BCFD7B97F}"/>
              </a:ext>
            </a:extLst>
          </p:cNvPr>
          <p:cNvCxnSpPr>
            <a:cxnSpLocks/>
            <a:stCxn id="15" idx="1"/>
            <a:endCxn id="51" idx="1"/>
          </p:cNvCxnSpPr>
          <p:nvPr/>
        </p:nvCxnSpPr>
        <p:spPr>
          <a:xfrm rot="10800000">
            <a:off x="3240878" y="3456857"/>
            <a:ext cx="2" cy="1607109"/>
          </a:xfrm>
          <a:prstGeom prst="bentConnector3">
            <a:avLst>
              <a:gd name="adj1" fmla="val 11430100000"/>
            </a:avLst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5BCBA730-C22C-4FF9-BA3A-B701027126C6}"/>
              </a:ext>
            </a:extLst>
          </p:cNvPr>
          <p:cNvSpPr/>
          <p:nvPr/>
        </p:nvSpPr>
        <p:spPr>
          <a:xfrm>
            <a:off x="2909182" y="1816660"/>
            <a:ext cx="7720720" cy="504186"/>
          </a:xfrm>
          <a:prstGeom prst="roundRect">
            <a:avLst>
              <a:gd name="adj" fmla="val 9811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RISC-V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架构的容器化可重现方法研究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859D1041-F5C8-45EE-ADE8-0B11C7923795}"/>
              </a:ext>
            </a:extLst>
          </p:cNvPr>
          <p:cNvSpPr/>
          <p:nvPr/>
        </p:nvSpPr>
        <p:spPr>
          <a:xfrm>
            <a:off x="6392246" y="2657674"/>
            <a:ext cx="1819267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拦截不确定因素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42929CD0-5D00-47F3-81D1-5A885F32166A}"/>
              </a:ext>
            </a:extLst>
          </p:cNvPr>
          <p:cNvSpPr/>
          <p:nvPr/>
        </p:nvSpPr>
        <p:spPr>
          <a:xfrm>
            <a:off x="6392246" y="3803650"/>
            <a:ext cx="1819267" cy="41243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Docker+LXC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2ECF5DA-4B22-472F-8153-1821D392E9A1}"/>
              </a:ext>
            </a:extLst>
          </p:cNvPr>
          <p:cNvSpPr/>
          <p:nvPr/>
        </p:nvSpPr>
        <p:spPr>
          <a:xfrm>
            <a:off x="6392245" y="4857750"/>
            <a:ext cx="1819268" cy="4124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指令翻译</a:t>
            </a: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C03FCEE8-3F0D-4C5D-A163-DC53FA230BAE}"/>
              </a:ext>
            </a:extLst>
          </p:cNvPr>
          <p:cNvCxnSpPr>
            <a:cxnSpLocks/>
            <a:stCxn id="100" idx="1"/>
            <a:endCxn id="15" idx="3"/>
          </p:cNvCxnSpPr>
          <p:nvPr/>
        </p:nvCxnSpPr>
        <p:spPr>
          <a:xfrm flipH="1">
            <a:off x="6035522" y="5063965"/>
            <a:ext cx="356723" cy="0"/>
          </a:xfrm>
          <a:prstGeom prst="line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5C70341-1725-49B1-B39B-6DE15DF5F52F}"/>
              </a:ext>
            </a:extLst>
          </p:cNvPr>
          <p:cNvSpPr txBox="1"/>
          <p:nvPr/>
        </p:nvSpPr>
        <p:spPr>
          <a:xfrm>
            <a:off x="2927763" y="5286448"/>
            <a:ext cx="32861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A7AA2174-E380-45D5-85FD-28DA6CFE921B}"/>
              </a:ext>
            </a:extLst>
          </p:cNvPr>
          <p:cNvCxnSpPr>
            <a:cxnSpLocks/>
            <a:stCxn id="9" idx="1"/>
            <a:endCxn id="97" idx="3"/>
          </p:cNvCxnSpPr>
          <p:nvPr/>
        </p:nvCxnSpPr>
        <p:spPr>
          <a:xfrm flipH="1" flipV="1">
            <a:off x="8211513" y="2863889"/>
            <a:ext cx="353375" cy="281"/>
          </a:xfrm>
          <a:prstGeom prst="line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82D6AF32-B56E-49D4-B6E4-5E37300A2918}"/>
              </a:ext>
            </a:extLst>
          </p:cNvPr>
          <p:cNvCxnSpPr>
            <a:cxnSpLocks/>
            <a:stCxn id="7" idx="1"/>
            <a:endCxn id="99" idx="3"/>
          </p:cNvCxnSpPr>
          <p:nvPr/>
        </p:nvCxnSpPr>
        <p:spPr>
          <a:xfrm flipH="1">
            <a:off x="8211513" y="4009865"/>
            <a:ext cx="353376" cy="0"/>
          </a:xfrm>
          <a:prstGeom prst="line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06A302B9-C36B-4531-9D78-030EA87AC78B}"/>
              </a:ext>
            </a:extLst>
          </p:cNvPr>
          <p:cNvCxnSpPr>
            <a:cxnSpLocks/>
            <a:stCxn id="5" idx="1"/>
            <a:endCxn id="100" idx="3"/>
          </p:cNvCxnSpPr>
          <p:nvPr/>
        </p:nvCxnSpPr>
        <p:spPr>
          <a:xfrm flipH="1">
            <a:off x="8211513" y="5063965"/>
            <a:ext cx="353377" cy="0"/>
          </a:xfrm>
          <a:prstGeom prst="line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E87C857A-245D-4E94-82FA-14103DB2226B}"/>
              </a:ext>
            </a:extLst>
          </p:cNvPr>
          <p:cNvSpPr txBox="1"/>
          <p:nvPr/>
        </p:nvSpPr>
        <p:spPr>
          <a:xfrm>
            <a:off x="6213883" y="5295653"/>
            <a:ext cx="22216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</a:p>
        </p:txBody>
      </p: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B486D639-7216-4A0A-B18B-CFF109F019D8}"/>
              </a:ext>
            </a:extLst>
          </p:cNvPr>
          <p:cNvCxnSpPr>
            <a:stCxn id="16" idx="1"/>
            <a:endCxn id="81" idx="1"/>
          </p:cNvCxnSpPr>
          <p:nvPr/>
        </p:nvCxnSpPr>
        <p:spPr>
          <a:xfrm rot="10800000">
            <a:off x="2909182" y="2068753"/>
            <a:ext cx="12700" cy="203211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338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6580AA7-D458-4534-BC32-F051935687CB}"/>
                  </a:ext>
                </a:extLst>
              </p:cNvPr>
              <p:cNvSpPr/>
              <p:nvPr/>
            </p:nvSpPr>
            <p:spPr>
              <a:xfrm flipH="1">
                <a:off x="952446" y="1529359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889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𝒙</m:t>
                    </m:r>
                    <m:r>
                      <a:rPr lang="en-US" altLang="zh-CN" sz="2889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𝟎</m:t>
                    </m:r>
                    <m:r>
                      <a:rPr lang="en-US" altLang="zh-CN" sz="2889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889" b="1" i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/ </a:t>
                </a:r>
                <a14:m>
                  <m:oMath xmlns:m="http://schemas.openxmlformats.org/officeDocument/2006/math">
                    <m:r>
                      <a:rPr lang="en-US" altLang="zh-CN" sz="2889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𝒛𝒆𝒓𝒐</m:t>
                    </m:r>
                  </m:oMath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6580AA7-D458-4534-BC32-F05193568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446" y="1529359"/>
                <a:ext cx="4922098" cy="503744"/>
              </a:xfrm>
              <a:prstGeom prst="rect">
                <a:avLst/>
              </a:prstGeom>
              <a:blipFill>
                <a:blip r:embed="rId2"/>
                <a:stretch>
                  <a:fillRect t="-15909" b="-28409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6777889-0440-4E71-93C7-4CB2DA27502A}"/>
                  </a:ext>
                </a:extLst>
              </p:cNvPr>
              <p:cNvSpPr/>
              <p:nvPr/>
            </p:nvSpPr>
            <p:spPr>
              <a:xfrm flipH="1">
                <a:off x="952446" y="2033103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𝟏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6777889-0440-4E71-93C7-4CB2DA27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446" y="2033103"/>
                <a:ext cx="4922098" cy="5037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7C94D74-CBE0-4C94-8F39-7DD3DBA294A5}"/>
                  </a:ext>
                </a:extLst>
              </p:cNvPr>
              <p:cNvSpPr/>
              <p:nvPr/>
            </p:nvSpPr>
            <p:spPr>
              <a:xfrm flipH="1">
                <a:off x="952446" y="2536848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𝟐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7C94D74-CBE0-4C94-8F39-7DD3DBA294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446" y="2536848"/>
                <a:ext cx="4922098" cy="5037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4434AD3-E50F-4F06-938C-762C28ED30B1}"/>
                  </a:ext>
                </a:extLst>
              </p:cNvPr>
              <p:cNvSpPr/>
              <p:nvPr/>
            </p:nvSpPr>
            <p:spPr>
              <a:xfrm flipH="1">
                <a:off x="952446" y="3040592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𝟑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4434AD3-E50F-4F06-938C-762C28ED3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446" y="3040592"/>
                <a:ext cx="4922098" cy="5037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28131BA-96BF-4283-9A84-45A345727568}"/>
                  </a:ext>
                </a:extLst>
              </p:cNvPr>
              <p:cNvSpPr/>
              <p:nvPr/>
            </p:nvSpPr>
            <p:spPr>
              <a:xfrm flipH="1">
                <a:off x="952446" y="8688732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𝒑𝒄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28131BA-96BF-4283-9A84-45A3457275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446" y="8688732"/>
                <a:ext cx="4922098" cy="5037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376BBA8-701B-49C6-94B5-EE61B4092FD7}"/>
                  </a:ext>
                </a:extLst>
              </p:cNvPr>
              <p:cNvSpPr/>
              <p:nvPr/>
            </p:nvSpPr>
            <p:spPr>
              <a:xfrm flipH="1">
                <a:off x="952446" y="3544336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𝟒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376BBA8-701B-49C6-94B5-EE61B4092F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446" y="3544336"/>
                <a:ext cx="4922098" cy="5037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CFF436E-0F58-41ED-BEF7-4FE832ACD0B7}"/>
                  </a:ext>
                </a:extLst>
              </p:cNvPr>
              <p:cNvSpPr/>
              <p:nvPr/>
            </p:nvSpPr>
            <p:spPr>
              <a:xfrm flipH="1">
                <a:off x="952446" y="4048080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𝟓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CFF436E-0F58-41ED-BEF7-4FE832ACD0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446" y="4048080"/>
                <a:ext cx="4922098" cy="5037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F573F42-265F-496D-8ACF-968AA08F380D}"/>
                  </a:ext>
                </a:extLst>
              </p:cNvPr>
              <p:cNvSpPr/>
              <p:nvPr/>
            </p:nvSpPr>
            <p:spPr>
              <a:xfrm flipH="1">
                <a:off x="952446" y="5434542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𝟏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F573F42-265F-496D-8ACF-968AA08F38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446" y="5434542"/>
                <a:ext cx="4922098" cy="5037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F15C51D-0BCF-4D63-8BC0-07EE8828859B}"/>
                  </a:ext>
                </a:extLst>
              </p:cNvPr>
              <p:cNvSpPr/>
              <p:nvPr/>
            </p:nvSpPr>
            <p:spPr>
              <a:xfrm flipH="1">
                <a:off x="952446" y="5938286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𝟐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F15C51D-0BCF-4D63-8BC0-07EE88288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446" y="5938286"/>
                <a:ext cx="4922098" cy="5037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C6B0C6D-7591-4B8C-B20C-7FBE9EBE35EE}"/>
                  </a:ext>
                </a:extLst>
              </p:cNvPr>
              <p:cNvSpPr/>
              <p:nvPr/>
            </p:nvSpPr>
            <p:spPr>
              <a:xfrm flipH="1">
                <a:off x="952446" y="6442030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𝟑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C6B0C6D-7591-4B8C-B20C-7FBE9EBE3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446" y="6442030"/>
                <a:ext cx="4922098" cy="5037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FB53511-6937-4551-B51A-BCA60EFA1729}"/>
                  </a:ext>
                </a:extLst>
              </p:cNvPr>
              <p:cNvSpPr/>
              <p:nvPr/>
            </p:nvSpPr>
            <p:spPr>
              <a:xfrm flipH="1">
                <a:off x="952446" y="6945774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𝟒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FB53511-6937-4551-B51A-BCA60EFA17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446" y="6945774"/>
                <a:ext cx="4922098" cy="5037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A931AD0-B2EF-480A-BD24-730B156A9B06}"/>
                  </a:ext>
                </a:extLst>
              </p:cNvPr>
              <p:cNvSpPr/>
              <p:nvPr/>
            </p:nvSpPr>
            <p:spPr>
              <a:xfrm flipH="1">
                <a:off x="952446" y="7449519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𝟓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A931AD0-B2EF-480A-BD24-730B156A9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446" y="7449519"/>
                <a:ext cx="4922098" cy="5037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DF1B7016-34B5-435B-836A-556AE997DE21}"/>
              </a:ext>
            </a:extLst>
          </p:cNvPr>
          <p:cNvSpPr txBox="1"/>
          <p:nvPr/>
        </p:nvSpPr>
        <p:spPr>
          <a:xfrm>
            <a:off x="-2188243" y="4200732"/>
            <a:ext cx="451342" cy="1372510"/>
          </a:xfrm>
          <a:prstGeom prst="rect">
            <a:avLst/>
          </a:prstGeom>
          <a:noFill/>
        </p:spPr>
        <p:txBody>
          <a:bodyPr vert="eaVert" wrap="square" anchor="ctr" anchorCtr="0">
            <a:spAutoFit/>
          </a:bodyPr>
          <a:lstStyle/>
          <a:p>
            <a:pPr marL="204729" algn="ctr"/>
            <a:r>
              <a:rPr lang="en-US" altLang="zh-CN" sz="1733" b="1" kern="8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···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2853468-14AE-4A0E-974D-EEC5E1F11F92}"/>
                  </a:ext>
                </a:extLst>
              </p:cNvPr>
              <p:cNvSpPr txBox="1"/>
              <p:nvPr/>
            </p:nvSpPr>
            <p:spPr>
              <a:xfrm>
                <a:off x="-4623264" y="924897"/>
                <a:ext cx="2393950" cy="6258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467" b="1" i="1">
                          <a:latin typeface="Cambria Math" panose="02040503050406030204" pitchFamily="18" charset="0"/>
                        </a:rPr>
                        <m:t>𝑿𝑳𝑬𝑵</m:t>
                      </m:r>
                      <m:r>
                        <a:rPr lang="en-US" altLang="zh-CN" sz="3467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467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3467" b="1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2853468-14AE-4A0E-974D-EEC5E1F11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23264" y="924897"/>
                <a:ext cx="2393950" cy="6258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B336136-36EA-4C92-9455-E04A76AE3111}"/>
                  </a:ext>
                </a:extLst>
              </p:cNvPr>
              <p:cNvSpPr txBox="1"/>
              <p:nvPr/>
            </p:nvSpPr>
            <p:spPr>
              <a:xfrm>
                <a:off x="-4623264" y="8049554"/>
                <a:ext cx="2393950" cy="6258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467" b="1" i="1">
                          <a:latin typeface="Cambria Math" panose="02040503050406030204" pitchFamily="18" charset="0"/>
                        </a:rPr>
                        <m:t>𝑿𝑳𝑬𝑵</m:t>
                      </m:r>
                      <m:r>
                        <a:rPr lang="en-US" altLang="zh-CN" sz="3467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467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3467" b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B336136-36EA-4C92-9455-E04A76AE3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23264" y="8049554"/>
                <a:ext cx="2393950" cy="6258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E40AC2C-015E-4610-AD2E-C6161BA56DB9}"/>
                  </a:ext>
                </a:extLst>
              </p:cNvPr>
              <p:cNvSpPr txBox="1"/>
              <p:nvPr/>
            </p:nvSpPr>
            <p:spPr>
              <a:xfrm>
                <a:off x="4484952" y="924895"/>
                <a:ext cx="2393950" cy="6258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467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3467" b="1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E40AC2C-015E-4610-AD2E-C6161BA56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952" y="924895"/>
                <a:ext cx="2393950" cy="6258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6B6A99D-13A5-4BEB-84C1-B7AD2270C428}"/>
                  </a:ext>
                </a:extLst>
              </p:cNvPr>
              <p:cNvSpPr txBox="1"/>
              <p:nvPr/>
            </p:nvSpPr>
            <p:spPr>
              <a:xfrm>
                <a:off x="4484952" y="8052147"/>
                <a:ext cx="2393950" cy="6258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467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600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6B6A99D-13A5-4BEB-84C1-B7AD2270C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952" y="8052147"/>
                <a:ext cx="2393950" cy="6258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>
            <a:extLst>
              <a:ext uri="{FF2B5EF4-FFF2-40B4-BE49-F238E27FC236}">
                <a16:creationId xmlns:a16="http://schemas.microsoft.com/office/drawing/2014/main" id="{45D814C5-894B-4003-AD6D-A9BF6DB79397}"/>
              </a:ext>
            </a:extLst>
          </p:cNvPr>
          <p:cNvSpPr/>
          <p:nvPr/>
        </p:nvSpPr>
        <p:spPr>
          <a:xfrm flipH="1">
            <a:off x="6975210" y="3466709"/>
            <a:ext cx="9880168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6B7DFC2-B466-445C-A616-52477F77895E}"/>
              </a:ext>
            </a:extLst>
          </p:cNvPr>
          <p:cNvSpPr/>
          <p:nvPr/>
        </p:nvSpPr>
        <p:spPr>
          <a:xfrm flipH="1">
            <a:off x="20161428" y="3466709"/>
            <a:ext cx="2070017" cy="503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311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9BB3EB0-CF38-44A9-A610-3E54119D60DA}"/>
              </a:ext>
            </a:extLst>
          </p:cNvPr>
          <p:cNvSpPr/>
          <p:nvPr/>
        </p:nvSpPr>
        <p:spPr>
          <a:xfrm flipH="1">
            <a:off x="18549407" y="3466709"/>
            <a:ext cx="1612017" cy="503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311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1917E19-DF29-462A-A507-0952E2F65523}"/>
              </a:ext>
            </a:extLst>
          </p:cNvPr>
          <p:cNvSpPr txBox="1"/>
          <p:nvPr/>
        </p:nvSpPr>
        <p:spPr>
          <a:xfrm>
            <a:off x="21764204" y="2877487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F6B6855-BF96-4EB6-A0EA-3DDA1207B670}"/>
              </a:ext>
            </a:extLst>
          </p:cNvPr>
          <p:cNvSpPr txBox="1"/>
          <p:nvPr/>
        </p:nvSpPr>
        <p:spPr>
          <a:xfrm>
            <a:off x="20103503" y="2870188"/>
            <a:ext cx="374134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588AA16-9CB6-47B7-8479-91D008D4CE26}"/>
              </a:ext>
            </a:extLst>
          </p:cNvPr>
          <p:cNvSpPr txBox="1"/>
          <p:nvPr/>
        </p:nvSpPr>
        <p:spPr>
          <a:xfrm>
            <a:off x="19779933" y="2888774"/>
            <a:ext cx="374134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2FE7A04-7050-44AD-B16D-DFA41727464D}"/>
              </a:ext>
            </a:extLst>
          </p:cNvPr>
          <p:cNvSpPr txBox="1"/>
          <p:nvPr/>
        </p:nvSpPr>
        <p:spPr>
          <a:xfrm>
            <a:off x="11707869" y="2888774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F31FE45-6614-4F0C-9799-494E2AB6BF7C}"/>
              </a:ext>
            </a:extLst>
          </p:cNvPr>
          <p:cNvSpPr txBox="1"/>
          <p:nvPr/>
        </p:nvSpPr>
        <p:spPr>
          <a:xfrm>
            <a:off x="18514304" y="2879481"/>
            <a:ext cx="627059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4170B38-9F0A-4215-9CD6-3B1AF986F68A}"/>
              </a:ext>
            </a:extLst>
          </p:cNvPr>
          <p:cNvSpPr txBox="1"/>
          <p:nvPr/>
        </p:nvSpPr>
        <p:spPr>
          <a:xfrm>
            <a:off x="18005466" y="2870188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D274F4C-1BC3-4679-B973-D77B15938608}"/>
              </a:ext>
            </a:extLst>
          </p:cNvPr>
          <p:cNvSpPr txBox="1"/>
          <p:nvPr/>
        </p:nvSpPr>
        <p:spPr>
          <a:xfrm>
            <a:off x="12089217" y="2870189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98B5CF7-CA4C-4EC3-B1DA-F24E7F0D0B67}"/>
              </a:ext>
            </a:extLst>
          </p:cNvPr>
          <p:cNvSpPr/>
          <p:nvPr/>
        </p:nvSpPr>
        <p:spPr>
          <a:xfrm flipH="1">
            <a:off x="17613844" y="3466709"/>
            <a:ext cx="946283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B4633CC-8B50-44EE-A10E-F1163EC709D1}"/>
              </a:ext>
            </a:extLst>
          </p:cNvPr>
          <p:cNvSpPr/>
          <p:nvPr/>
        </p:nvSpPr>
        <p:spPr>
          <a:xfrm flipH="1">
            <a:off x="10681908" y="3466709"/>
            <a:ext cx="1555866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418FA92-CAB8-40C9-A98B-F6D2C63B0B20}"/>
              </a:ext>
            </a:extLst>
          </p:cNvPr>
          <p:cNvSpPr txBox="1"/>
          <p:nvPr/>
        </p:nvSpPr>
        <p:spPr>
          <a:xfrm>
            <a:off x="10586706" y="2901711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4F68940-3063-4618-97A7-645AABD9BB37}"/>
              </a:ext>
            </a:extLst>
          </p:cNvPr>
          <p:cNvSpPr txBox="1"/>
          <p:nvPr/>
        </p:nvSpPr>
        <p:spPr>
          <a:xfrm>
            <a:off x="10125943" y="2888774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9636664-CF81-4EED-81E9-D08BB0F6FA71}"/>
              </a:ext>
            </a:extLst>
          </p:cNvPr>
          <p:cNvSpPr/>
          <p:nvPr/>
        </p:nvSpPr>
        <p:spPr>
          <a:xfrm flipH="1">
            <a:off x="9169664" y="3466709"/>
            <a:ext cx="1512238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0DACCFA-8832-43B0-A987-1ADE0C838685}"/>
              </a:ext>
            </a:extLst>
          </p:cNvPr>
          <p:cNvSpPr txBox="1"/>
          <p:nvPr/>
        </p:nvSpPr>
        <p:spPr>
          <a:xfrm>
            <a:off x="9073559" y="2919082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B647730-46C0-43BD-BDA6-4F5F0B436AFB}"/>
              </a:ext>
            </a:extLst>
          </p:cNvPr>
          <p:cNvSpPr txBox="1"/>
          <p:nvPr/>
        </p:nvSpPr>
        <p:spPr>
          <a:xfrm>
            <a:off x="8675228" y="2911003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48F3732-EF1C-4107-99EE-6659357DF74C}"/>
              </a:ext>
            </a:extLst>
          </p:cNvPr>
          <p:cNvSpPr txBox="1"/>
          <p:nvPr/>
        </p:nvSpPr>
        <p:spPr>
          <a:xfrm>
            <a:off x="6944685" y="2897230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E6933D79-B1F4-43FF-BA14-F5CC04F6149E}"/>
              </a:ext>
            </a:extLst>
          </p:cNvPr>
          <p:cNvSpPr txBox="1"/>
          <p:nvPr/>
        </p:nvSpPr>
        <p:spPr>
          <a:xfrm>
            <a:off x="6975213" y="3502231"/>
            <a:ext cx="2194455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funct7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2CC14138-EC0E-4017-BCE9-313AC79E210F}"/>
              </a:ext>
            </a:extLst>
          </p:cNvPr>
          <p:cNvSpPr txBox="1"/>
          <p:nvPr/>
        </p:nvSpPr>
        <p:spPr>
          <a:xfrm>
            <a:off x="9169666" y="3457147"/>
            <a:ext cx="1555866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rs2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FABEB8B8-E6B9-4EDF-BF58-7EB9D19E868B}"/>
              </a:ext>
            </a:extLst>
          </p:cNvPr>
          <p:cNvSpPr txBox="1"/>
          <p:nvPr/>
        </p:nvSpPr>
        <p:spPr>
          <a:xfrm>
            <a:off x="10715123" y="3453774"/>
            <a:ext cx="1512238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rs1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43AF0ACA-65D5-4F02-81FD-D85B58847EE4}"/>
              </a:ext>
            </a:extLst>
          </p:cNvPr>
          <p:cNvSpPr txBox="1"/>
          <p:nvPr/>
        </p:nvSpPr>
        <p:spPr>
          <a:xfrm>
            <a:off x="17647058" y="3521328"/>
            <a:ext cx="946284" cy="359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funct3</a:t>
            </a:r>
            <a:endParaRPr lang="zh-CN" altLang="en-US" sz="1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4E8B7782-0E02-409B-A98B-291D115954FB}"/>
              </a:ext>
            </a:extLst>
          </p:cNvPr>
          <p:cNvSpPr txBox="1"/>
          <p:nvPr/>
        </p:nvSpPr>
        <p:spPr>
          <a:xfrm>
            <a:off x="18563566" y="3459671"/>
            <a:ext cx="1590502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FD38EC91-57FA-490D-832E-D7DFD82C5732}"/>
              </a:ext>
            </a:extLst>
          </p:cNvPr>
          <p:cNvSpPr txBox="1"/>
          <p:nvPr/>
        </p:nvSpPr>
        <p:spPr>
          <a:xfrm>
            <a:off x="20175583" y="3481591"/>
            <a:ext cx="2055862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opcode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B04E97EB-F558-437A-80C1-E8F3713A7137}"/>
              </a:ext>
            </a:extLst>
          </p:cNvPr>
          <p:cNvSpPr/>
          <p:nvPr/>
        </p:nvSpPr>
        <p:spPr>
          <a:xfrm flipH="1">
            <a:off x="6975210" y="4186771"/>
            <a:ext cx="9880168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367AF5BE-2F4E-4F48-BC40-1EAEB0953686}"/>
              </a:ext>
            </a:extLst>
          </p:cNvPr>
          <p:cNvSpPr/>
          <p:nvPr/>
        </p:nvSpPr>
        <p:spPr>
          <a:xfrm flipH="1">
            <a:off x="20161428" y="4186771"/>
            <a:ext cx="2070017" cy="503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311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836DE004-6A2F-4033-B17C-C177247A989B}"/>
              </a:ext>
            </a:extLst>
          </p:cNvPr>
          <p:cNvSpPr/>
          <p:nvPr/>
        </p:nvSpPr>
        <p:spPr>
          <a:xfrm flipH="1">
            <a:off x="18549407" y="4186771"/>
            <a:ext cx="1612017" cy="503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311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F05E2C00-970B-4948-AFF9-DD61EFA86742}"/>
              </a:ext>
            </a:extLst>
          </p:cNvPr>
          <p:cNvSpPr/>
          <p:nvPr/>
        </p:nvSpPr>
        <p:spPr>
          <a:xfrm flipH="1">
            <a:off x="17613844" y="4186771"/>
            <a:ext cx="946283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07425844-3BE6-44BB-A1A2-32356EB28CD5}"/>
              </a:ext>
            </a:extLst>
          </p:cNvPr>
          <p:cNvSpPr/>
          <p:nvPr/>
        </p:nvSpPr>
        <p:spPr>
          <a:xfrm flipH="1">
            <a:off x="10681908" y="4186771"/>
            <a:ext cx="1555866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636D7570-5A94-4CA8-982E-6BDADCFDB473}"/>
              </a:ext>
            </a:extLst>
          </p:cNvPr>
          <p:cNvSpPr txBox="1"/>
          <p:nvPr/>
        </p:nvSpPr>
        <p:spPr>
          <a:xfrm>
            <a:off x="10715123" y="4173837"/>
            <a:ext cx="1512238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rs1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F6D99A6D-3059-4881-AECA-1EC62A351D9F}"/>
              </a:ext>
            </a:extLst>
          </p:cNvPr>
          <p:cNvSpPr txBox="1"/>
          <p:nvPr/>
        </p:nvSpPr>
        <p:spPr>
          <a:xfrm>
            <a:off x="17647058" y="4241391"/>
            <a:ext cx="946284" cy="359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funct3</a:t>
            </a:r>
            <a:endParaRPr lang="zh-CN" altLang="en-US" sz="1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60DE9A9B-6797-4CCE-84C4-133368766D65}"/>
              </a:ext>
            </a:extLst>
          </p:cNvPr>
          <p:cNvSpPr txBox="1"/>
          <p:nvPr/>
        </p:nvSpPr>
        <p:spPr>
          <a:xfrm>
            <a:off x="18563566" y="4179734"/>
            <a:ext cx="1590502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8F69E3A7-D4AA-48D3-B317-D8DFBF12CB1A}"/>
              </a:ext>
            </a:extLst>
          </p:cNvPr>
          <p:cNvSpPr txBox="1"/>
          <p:nvPr/>
        </p:nvSpPr>
        <p:spPr>
          <a:xfrm>
            <a:off x="20175583" y="4201654"/>
            <a:ext cx="2055862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opcode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E2BDC6DD-E38F-4A33-97ED-E4D15435F485}"/>
              </a:ext>
            </a:extLst>
          </p:cNvPr>
          <p:cNvSpPr/>
          <p:nvPr/>
        </p:nvSpPr>
        <p:spPr>
          <a:xfrm flipH="1">
            <a:off x="6975210" y="4917480"/>
            <a:ext cx="9880168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BACE0716-0410-4A2F-9716-6D610954B664}"/>
              </a:ext>
            </a:extLst>
          </p:cNvPr>
          <p:cNvSpPr/>
          <p:nvPr/>
        </p:nvSpPr>
        <p:spPr>
          <a:xfrm flipH="1">
            <a:off x="20161428" y="4917480"/>
            <a:ext cx="2070017" cy="503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311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CDE76FD8-BB23-4EA4-BFD2-69F3C360067E}"/>
              </a:ext>
            </a:extLst>
          </p:cNvPr>
          <p:cNvSpPr/>
          <p:nvPr/>
        </p:nvSpPr>
        <p:spPr>
          <a:xfrm flipH="1">
            <a:off x="18549407" y="4917480"/>
            <a:ext cx="1612017" cy="503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311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D097AB91-CAAF-4237-A401-C9E2CB6F550B}"/>
              </a:ext>
            </a:extLst>
          </p:cNvPr>
          <p:cNvSpPr/>
          <p:nvPr/>
        </p:nvSpPr>
        <p:spPr>
          <a:xfrm flipH="1">
            <a:off x="17613844" y="4917480"/>
            <a:ext cx="946283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F7DFF4D2-F790-473E-A43F-413152F833EC}"/>
              </a:ext>
            </a:extLst>
          </p:cNvPr>
          <p:cNvSpPr/>
          <p:nvPr/>
        </p:nvSpPr>
        <p:spPr>
          <a:xfrm flipH="1">
            <a:off x="10681908" y="4917480"/>
            <a:ext cx="1555866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BF0D3F0D-3FD7-4792-98F3-49173FB9420D}"/>
              </a:ext>
            </a:extLst>
          </p:cNvPr>
          <p:cNvSpPr/>
          <p:nvPr/>
        </p:nvSpPr>
        <p:spPr>
          <a:xfrm flipH="1">
            <a:off x="9169664" y="4917480"/>
            <a:ext cx="1512238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D50887E7-542E-49DA-8352-2BF550861445}"/>
              </a:ext>
            </a:extLst>
          </p:cNvPr>
          <p:cNvSpPr txBox="1"/>
          <p:nvPr/>
        </p:nvSpPr>
        <p:spPr>
          <a:xfrm>
            <a:off x="6975213" y="4953003"/>
            <a:ext cx="2194455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imm[11:5]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50AF11E3-6892-41AC-B0A0-4A572107F624}"/>
              </a:ext>
            </a:extLst>
          </p:cNvPr>
          <p:cNvSpPr txBox="1"/>
          <p:nvPr/>
        </p:nvSpPr>
        <p:spPr>
          <a:xfrm>
            <a:off x="9169666" y="4907918"/>
            <a:ext cx="1555866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rs2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00B0B37E-46BB-4934-BC2E-C2128622AFDD}"/>
              </a:ext>
            </a:extLst>
          </p:cNvPr>
          <p:cNvSpPr txBox="1"/>
          <p:nvPr/>
        </p:nvSpPr>
        <p:spPr>
          <a:xfrm>
            <a:off x="10715123" y="4904545"/>
            <a:ext cx="1512238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rs1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D8BAC3C1-B5DF-4210-87E5-7595CA522C74}"/>
              </a:ext>
            </a:extLst>
          </p:cNvPr>
          <p:cNvSpPr txBox="1"/>
          <p:nvPr/>
        </p:nvSpPr>
        <p:spPr>
          <a:xfrm>
            <a:off x="17647058" y="4972099"/>
            <a:ext cx="946284" cy="359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funct3</a:t>
            </a:r>
            <a:endParaRPr lang="zh-CN" altLang="en-US" sz="1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4E55747E-ADF2-4D32-9CF4-7FA9F9640ADC}"/>
              </a:ext>
            </a:extLst>
          </p:cNvPr>
          <p:cNvSpPr txBox="1"/>
          <p:nvPr/>
        </p:nvSpPr>
        <p:spPr>
          <a:xfrm>
            <a:off x="18563566" y="4910442"/>
            <a:ext cx="1590502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imm[4:0]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33C416EC-D1BC-4F6E-AE33-A8BF5CD81B19}"/>
              </a:ext>
            </a:extLst>
          </p:cNvPr>
          <p:cNvSpPr txBox="1"/>
          <p:nvPr/>
        </p:nvSpPr>
        <p:spPr>
          <a:xfrm>
            <a:off x="20175583" y="4932362"/>
            <a:ext cx="2055862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opcode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065544F0-F5C9-42AE-8C92-FCAB9FF1B0D9}"/>
              </a:ext>
            </a:extLst>
          </p:cNvPr>
          <p:cNvSpPr/>
          <p:nvPr/>
        </p:nvSpPr>
        <p:spPr>
          <a:xfrm flipH="1">
            <a:off x="6975210" y="5664684"/>
            <a:ext cx="9880168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A93E1EEA-5BE1-4208-925C-AD60477976F5}"/>
              </a:ext>
            </a:extLst>
          </p:cNvPr>
          <p:cNvSpPr/>
          <p:nvPr/>
        </p:nvSpPr>
        <p:spPr>
          <a:xfrm flipH="1">
            <a:off x="20161428" y="5664684"/>
            <a:ext cx="2070017" cy="503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311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29EA17F9-54A2-4FC0-83BC-A80CECCB8324}"/>
              </a:ext>
            </a:extLst>
          </p:cNvPr>
          <p:cNvSpPr/>
          <p:nvPr/>
        </p:nvSpPr>
        <p:spPr>
          <a:xfrm flipH="1">
            <a:off x="18549407" y="5664684"/>
            <a:ext cx="1612017" cy="503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311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AABA6A66-0CA2-4A97-B154-CAFBC8B04D3F}"/>
              </a:ext>
            </a:extLst>
          </p:cNvPr>
          <p:cNvSpPr txBox="1"/>
          <p:nvPr/>
        </p:nvSpPr>
        <p:spPr>
          <a:xfrm>
            <a:off x="6975210" y="5679566"/>
            <a:ext cx="6190768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imm[31:12]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9F318836-15C6-45FD-97C5-F00085843BCA}"/>
              </a:ext>
            </a:extLst>
          </p:cNvPr>
          <p:cNvSpPr txBox="1"/>
          <p:nvPr/>
        </p:nvSpPr>
        <p:spPr>
          <a:xfrm>
            <a:off x="18563566" y="5657646"/>
            <a:ext cx="1590502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F7E6FF0C-D4F0-44D4-826A-E4D2EB186E6C}"/>
              </a:ext>
            </a:extLst>
          </p:cNvPr>
          <p:cNvSpPr txBox="1"/>
          <p:nvPr/>
        </p:nvSpPr>
        <p:spPr>
          <a:xfrm>
            <a:off x="20175583" y="5679566"/>
            <a:ext cx="2055862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opcode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68A4AB0F-01A0-4343-B1DD-E6FC15417D0C}"/>
              </a:ext>
            </a:extLst>
          </p:cNvPr>
          <p:cNvSpPr txBox="1"/>
          <p:nvPr/>
        </p:nvSpPr>
        <p:spPr>
          <a:xfrm>
            <a:off x="6975211" y="4174492"/>
            <a:ext cx="3696284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imm[11:0]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699DC344-73D7-41A4-A59F-888313F3F30C}"/>
              </a:ext>
            </a:extLst>
          </p:cNvPr>
          <p:cNvSpPr txBox="1"/>
          <p:nvPr/>
        </p:nvSpPr>
        <p:spPr>
          <a:xfrm>
            <a:off x="22424604" y="3453774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33B06DAF-E845-41CB-AD06-DA360FFB3D9B}"/>
              </a:ext>
            </a:extLst>
          </p:cNvPr>
          <p:cNvSpPr txBox="1"/>
          <p:nvPr/>
        </p:nvSpPr>
        <p:spPr>
          <a:xfrm>
            <a:off x="22424604" y="4201495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8D2C943E-79F7-4D52-8196-E6CDA2845D7C}"/>
              </a:ext>
            </a:extLst>
          </p:cNvPr>
          <p:cNvSpPr txBox="1"/>
          <p:nvPr/>
        </p:nvSpPr>
        <p:spPr>
          <a:xfrm>
            <a:off x="22424604" y="4945521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F30F12CE-7860-4DB3-A198-F33476697E7F}"/>
              </a:ext>
            </a:extLst>
          </p:cNvPr>
          <p:cNvSpPr txBox="1"/>
          <p:nvPr/>
        </p:nvSpPr>
        <p:spPr>
          <a:xfrm>
            <a:off x="22424604" y="5701137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85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8A07F20-E654-4F9C-A597-C3E4B23D6F0D}"/>
              </a:ext>
            </a:extLst>
          </p:cNvPr>
          <p:cNvSpPr/>
          <p:nvPr/>
        </p:nvSpPr>
        <p:spPr>
          <a:xfrm>
            <a:off x="2909182" y="2435345"/>
            <a:ext cx="7758815" cy="4394080"/>
          </a:xfrm>
          <a:prstGeom prst="roundRect">
            <a:avLst>
              <a:gd name="adj" fmla="val 4298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5BCBA730-C22C-4FF9-BA3A-B701027126C6}"/>
              </a:ext>
            </a:extLst>
          </p:cNvPr>
          <p:cNvSpPr/>
          <p:nvPr/>
        </p:nvSpPr>
        <p:spPr>
          <a:xfrm>
            <a:off x="2909182" y="1816660"/>
            <a:ext cx="7720720" cy="504186"/>
          </a:xfrm>
          <a:prstGeom prst="roundRect">
            <a:avLst>
              <a:gd name="adj" fmla="val 9811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核心问题：基于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RISC-V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架构的容器化可重现方法研究</a:t>
            </a:r>
          </a:p>
        </p:txBody>
      </p: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B486D639-7216-4A0A-B18B-CFF109F019D8}"/>
              </a:ext>
            </a:extLst>
          </p:cNvPr>
          <p:cNvCxnSpPr>
            <a:cxnSpLocks/>
            <a:stCxn id="16" idx="1"/>
            <a:endCxn id="81" idx="1"/>
          </p:cNvCxnSpPr>
          <p:nvPr/>
        </p:nvCxnSpPr>
        <p:spPr>
          <a:xfrm rot="10800000">
            <a:off x="2909182" y="2068753"/>
            <a:ext cx="12700" cy="2563632"/>
          </a:xfrm>
          <a:prstGeom prst="bentConnector3">
            <a:avLst>
              <a:gd name="adj1" fmla="val 1800000"/>
            </a:avLst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BC4CB47-3F1C-4CE8-80CB-B4AB50CA052C}"/>
              </a:ext>
            </a:extLst>
          </p:cNvPr>
          <p:cNvSpPr/>
          <p:nvPr/>
        </p:nvSpPr>
        <p:spPr>
          <a:xfrm>
            <a:off x="3129689" y="3355840"/>
            <a:ext cx="1372458" cy="41243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理论研究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8B7B8E8A-2ABF-4771-A8D3-23442CEC87A9}"/>
              </a:ext>
            </a:extLst>
          </p:cNvPr>
          <p:cNvSpPr/>
          <p:nvPr/>
        </p:nvSpPr>
        <p:spPr>
          <a:xfrm>
            <a:off x="3129689" y="5078157"/>
            <a:ext cx="1372458" cy="41243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原型设计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CD9F292-C7E7-4481-91CE-49673FD4C616}"/>
              </a:ext>
            </a:extLst>
          </p:cNvPr>
          <p:cNvSpPr/>
          <p:nvPr/>
        </p:nvSpPr>
        <p:spPr>
          <a:xfrm>
            <a:off x="3129689" y="6330176"/>
            <a:ext cx="1372458" cy="41243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实验评估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1BEBCBBC-48BF-40BC-8C68-257F80FCFA94}"/>
              </a:ext>
            </a:extLst>
          </p:cNvPr>
          <p:cNvSpPr/>
          <p:nvPr/>
        </p:nvSpPr>
        <p:spPr>
          <a:xfrm>
            <a:off x="4945337" y="2927201"/>
            <a:ext cx="1372458" cy="41243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27A0DBC4-51F1-4626-9DA0-1A3FBDA7A8D2}"/>
              </a:ext>
            </a:extLst>
          </p:cNvPr>
          <p:cNvSpPr/>
          <p:nvPr/>
        </p:nvSpPr>
        <p:spPr>
          <a:xfrm>
            <a:off x="4945337" y="3824557"/>
            <a:ext cx="1372458" cy="41243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问题分解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988ACFC1-1ACD-437F-8381-D2E25DC8C231}"/>
              </a:ext>
            </a:extLst>
          </p:cNvPr>
          <p:cNvSpPr/>
          <p:nvPr/>
        </p:nvSpPr>
        <p:spPr>
          <a:xfrm>
            <a:off x="6394302" y="2683915"/>
            <a:ext cx="291784" cy="840336"/>
          </a:xfrm>
          <a:prstGeom prst="leftBrace">
            <a:avLst>
              <a:gd name="adj1" fmla="val 28703"/>
              <a:gd name="adj2" fmla="val 50000"/>
            </a:avLst>
          </a:prstGeom>
          <a:ln w="28575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62EA226-26A4-4DAC-B35A-42615C334731}"/>
              </a:ext>
            </a:extLst>
          </p:cNvPr>
          <p:cNvSpPr/>
          <p:nvPr/>
        </p:nvSpPr>
        <p:spPr>
          <a:xfrm>
            <a:off x="6774992" y="2519933"/>
            <a:ext cx="3664408" cy="32796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RISC-V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指令架构研究现状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D5683D4-4176-4463-A307-AA39765589AA}"/>
              </a:ext>
            </a:extLst>
          </p:cNvPr>
          <p:cNvSpPr/>
          <p:nvPr/>
        </p:nvSpPr>
        <p:spPr>
          <a:xfrm>
            <a:off x="6774992" y="2939686"/>
            <a:ext cx="3664408" cy="32796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可重现性研究现状：记录重放和确定性执行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2345465-A6D1-422E-995F-2A4DF03D5A5C}"/>
              </a:ext>
            </a:extLst>
          </p:cNvPr>
          <p:cNvSpPr/>
          <p:nvPr/>
        </p:nvSpPr>
        <p:spPr>
          <a:xfrm>
            <a:off x="6787923" y="3368002"/>
            <a:ext cx="3664408" cy="32796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虚拟机和容器技术研究现状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EBB0213-BBE4-49E1-A75C-AE19CB45B10B}"/>
              </a:ext>
            </a:extLst>
          </p:cNvPr>
          <p:cNvSpPr/>
          <p:nvPr/>
        </p:nvSpPr>
        <p:spPr>
          <a:xfrm>
            <a:off x="6779984" y="3866791"/>
            <a:ext cx="1128713" cy="32796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确定性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BF2761F-EC8D-4B4D-B7E3-0AD91DCA766F}"/>
              </a:ext>
            </a:extLst>
          </p:cNvPr>
          <p:cNvSpPr/>
          <p:nvPr/>
        </p:nvSpPr>
        <p:spPr>
          <a:xfrm>
            <a:off x="9310687" y="3866791"/>
            <a:ext cx="1128713" cy="32796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可移植性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6E4C2CB-210D-4FEE-B2A0-BF5A071EFFA2}"/>
              </a:ext>
            </a:extLst>
          </p:cNvPr>
          <p:cNvSpPr/>
          <p:nvPr/>
        </p:nvSpPr>
        <p:spPr>
          <a:xfrm>
            <a:off x="6787923" y="4410854"/>
            <a:ext cx="908277" cy="32796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数据竞争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3E2D0BF-9ADE-4566-A726-19345D232E74}"/>
              </a:ext>
            </a:extLst>
          </p:cNvPr>
          <p:cNvSpPr/>
          <p:nvPr/>
        </p:nvSpPr>
        <p:spPr>
          <a:xfrm>
            <a:off x="7761242" y="4410854"/>
            <a:ext cx="908277" cy="32796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系统调用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FA9D53C4-E6D6-48C2-8EF8-A8E3BEBC0122}"/>
              </a:ext>
            </a:extLst>
          </p:cNvPr>
          <p:cNvSpPr/>
          <p:nvPr/>
        </p:nvSpPr>
        <p:spPr>
          <a:xfrm>
            <a:off x="4929915" y="4368620"/>
            <a:ext cx="1493656" cy="41243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可重现方法设计</a:t>
            </a:r>
          </a:p>
        </p:txBody>
      </p:sp>
      <p:sp>
        <p:nvSpPr>
          <p:cNvPr id="58" name="左大括号 57">
            <a:extLst>
              <a:ext uri="{FF2B5EF4-FFF2-40B4-BE49-F238E27FC236}">
                <a16:creationId xmlns:a16="http://schemas.microsoft.com/office/drawing/2014/main" id="{79AE02D9-B19D-4A54-8FDB-47F66BC531D8}"/>
              </a:ext>
            </a:extLst>
          </p:cNvPr>
          <p:cNvSpPr/>
          <p:nvPr/>
        </p:nvSpPr>
        <p:spPr>
          <a:xfrm>
            <a:off x="4602635" y="3085511"/>
            <a:ext cx="291784" cy="953089"/>
          </a:xfrm>
          <a:prstGeom prst="leftBrace">
            <a:avLst>
              <a:gd name="adj1" fmla="val 28703"/>
              <a:gd name="adj2" fmla="val 50000"/>
            </a:avLst>
          </a:prstGeom>
          <a:ln w="28575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301224F-F0C1-42C6-810C-6FAA2503087B}"/>
              </a:ext>
            </a:extLst>
          </p:cNvPr>
          <p:cNvSpPr/>
          <p:nvPr/>
        </p:nvSpPr>
        <p:spPr>
          <a:xfrm>
            <a:off x="4929914" y="5035923"/>
            <a:ext cx="1493656" cy="41243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调用方法优化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E504488E-4D32-44BF-8DB2-4BDC97C18988}"/>
              </a:ext>
            </a:extLst>
          </p:cNvPr>
          <p:cNvSpPr/>
          <p:nvPr/>
        </p:nvSpPr>
        <p:spPr>
          <a:xfrm>
            <a:off x="4929913" y="5703226"/>
            <a:ext cx="1493657" cy="41243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容器架构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8623B34-1E47-4B68-8645-C49232682ACA}"/>
              </a:ext>
            </a:extLst>
          </p:cNvPr>
          <p:cNvSpPr/>
          <p:nvPr/>
        </p:nvSpPr>
        <p:spPr>
          <a:xfrm>
            <a:off x="6821101" y="5078157"/>
            <a:ext cx="1128713" cy="32796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系统调用库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AE2562A-00B1-46A2-8DD5-2F3786ECE0E6}"/>
              </a:ext>
            </a:extLst>
          </p:cNvPr>
          <p:cNvSpPr/>
          <p:nvPr/>
        </p:nvSpPr>
        <p:spPr>
          <a:xfrm>
            <a:off x="8069429" y="5059462"/>
            <a:ext cx="1128713" cy="32796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调用优化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8AF5075-D8E5-4C10-8CA6-4184EF68DB42}"/>
              </a:ext>
            </a:extLst>
          </p:cNvPr>
          <p:cNvSpPr/>
          <p:nvPr/>
        </p:nvSpPr>
        <p:spPr>
          <a:xfrm>
            <a:off x="9323618" y="5059462"/>
            <a:ext cx="1128713" cy="32796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调用栓塞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9D2809B-15D1-4D30-9942-B2A948F604BF}"/>
              </a:ext>
            </a:extLst>
          </p:cNvPr>
          <p:cNvSpPr/>
          <p:nvPr/>
        </p:nvSpPr>
        <p:spPr>
          <a:xfrm>
            <a:off x="8734561" y="4406995"/>
            <a:ext cx="733289" cy="32796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E27517F-1EC0-4DCD-93C7-3ABAEB6495A6}"/>
              </a:ext>
            </a:extLst>
          </p:cNvPr>
          <p:cNvSpPr/>
          <p:nvPr/>
        </p:nvSpPr>
        <p:spPr>
          <a:xfrm>
            <a:off x="9539934" y="4410854"/>
            <a:ext cx="912397" cy="32796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共享内存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F4710A6-867B-4F62-BFEB-CD0F4E6C14D5}"/>
              </a:ext>
            </a:extLst>
          </p:cNvPr>
          <p:cNvSpPr/>
          <p:nvPr/>
        </p:nvSpPr>
        <p:spPr>
          <a:xfrm>
            <a:off x="6821101" y="5745460"/>
            <a:ext cx="1456124" cy="32796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内层：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LXC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13737FC-D343-46CD-9905-8CE85BB7ADC1}"/>
              </a:ext>
            </a:extLst>
          </p:cNvPr>
          <p:cNvSpPr/>
          <p:nvPr/>
        </p:nvSpPr>
        <p:spPr>
          <a:xfrm>
            <a:off x="8983276" y="5745106"/>
            <a:ext cx="1456124" cy="32796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外层：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3483416-110C-4C7E-B5FF-92135E149D20}"/>
              </a:ext>
            </a:extLst>
          </p:cNvPr>
          <p:cNvSpPr/>
          <p:nvPr/>
        </p:nvSpPr>
        <p:spPr>
          <a:xfrm>
            <a:off x="4967448" y="6370529"/>
            <a:ext cx="1456124" cy="32796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模拟多核处理器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32EEA1A-AA16-4966-A618-E71156075F4A}"/>
              </a:ext>
            </a:extLst>
          </p:cNvPr>
          <p:cNvSpPr/>
          <p:nvPr/>
        </p:nvSpPr>
        <p:spPr>
          <a:xfrm>
            <a:off x="6975362" y="6370529"/>
            <a:ext cx="1456124" cy="32796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基准测试集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674DD4B-B2B9-4AF7-BD13-2D1F5C90F247}"/>
              </a:ext>
            </a:extLst>
          </p:cNvPr>
          <p:cNvSpPr/>
          <p:nvPr/>
        </p:nvSpPr>
        <p:spPr>
          <a:xfrm>
            <a:off x="8983276" y="6375452"/>
            <a:ext cx="1456124" cy="32796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性能验证</a:t>
            </a:r>
          </a:p>
        </p:txBody>
      </p:sp>
      <p:sp>
        <p:nvSpPr>
          <p:cNvPr id="72" name="左大括号 71">
            <a:extLst>
              <a:ext uri="{FF2B5EF4-FFF2-40B4-BE49-F238E27FC236}">
                <a16:creationId xmlns:a16="http://schemas.microsoft.com/office/drawing/2014/main" id="{88C76391-F8D5-484E-BCA6-E5BB46805016}"/>
              </a:ext>
            </a:extLst>
          </p:cNvPr>
          <p:cNvSpPr/>
          <p:nvPr/>
        </p:nvSpPr>
        <p:spPr>
          <a:xfrm>
            <a:off x="4602087" y="4570976"/>
            <a:ext cx="291784" cy="1391674"/>
          </a:xfrm>
          <a:prstGeom prst="leftBrace">
            <a:avLst>
              <a:gd name="adj1" fmla="val 28703"/>
              <a:gd name="adj2" fmla="val 50000"/>
            </a:avLst>
          </a:prstGeom>
          <a:ln w="28575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0C80D3F-CF7C-4A71-8E46-E78FFBB9D0D6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>
            <a:off x="3815918" y="3768270"/>
            <a:ext cx="0" cy="130988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AD55BBC2-5D44-4292-ABCF-EA680F614BF0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>
            <a:off x="3815918" y="5490587"/>
            <a:ext cx="0" cy="839589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A29B952B-E5CD-46C1-8DC0-0A6DA11A461F}"/>
              </a:ext>
            </a:extLst>
          </p:cNvPr>
          <p:cNvCxnSpPr>
            <a:cxnSpLocks/>
            <a:stCxn id="41" idx="3"/>
            <a:endCxn id="69" idx="1"/>
          </p:cNvCxnSpPr>
          <p:nvPr/>
        </p:nvCxnSpPr>
        <p:spPr>
          <a:xfrm flipV="1">
            <a:off x="4502147" y="6534510"/>
            <a:ext cx="465301" cy="1881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9CC0C82-2630-444F-BA52-350135755279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>
            <a:off x="6423572" y="6534510"/>
            <a:ext cx="55179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9DF608E-ACF0-41AB-8D78-A590A6DA02A2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8431486" y="6534510"/>
            <a:ext cx="551790" cy="4923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99B14D60-D88D-4C35-83BD-65F73407278C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7908697" y="4030772"/>
            <a:ext cx="140199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1FD167FA-8549-40DC-9CE2-B912E2A5715B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 flipV="1">
            <a:off x="8277225" y="5909087"/>
            <a:ext cx="706051" cy="354"/>
          </a:xfrm>
          <a:prstGeom prst="straightConnector1">
            <a:avLst/>
          </a:prstGeom>
          <a:ln w="28575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48F6958-674E-44B8-9CB5-81148CE26AE3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6423571" y="4574835"/>
            <a:ext cx="36435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1421A953-8FB0-463B-B5F1-E2967AB25E1F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>
            <a:off x="6423570" y="5242138"/>
            <a:ext cx="39753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D2676DB5-5C26-4697-82BE-CB955F431FF3}"/>
              </a:ext>
            </a:extLst>
          </p:cNvPr>
          <p:cNvCxnSpPr>
            <a:cxnSpLocks/>
            <a:stCxn id="60" idx="3"/>
            <a:endCxn id="67" idx="1"/>
          </p:cNvCxnSpPr>
          <p:nvPr/>
        </p:nvCxnSpPr>
        <p:spPr>
          <a:xfrm>
            <a:off x="6423570" y="5909441"/>
            <a:ext cx="39753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98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1B420932-FC3D-49D2-8992-CEFF7A5512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9579404"/>
              </p:ext>
            </p:extLst>
          </p:nvPr>
        </p:nvGraphicFramePr>
        <p:xfrm>
          <a:off x="5636046" y="177426"/>
          <a:ext cx="6535271" cy="2953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B13250CF-BDE9-4796-B639-19DFF5752B17}"/>
              </a:ext>
            </a:extLst>
          </p:cNvPr>
          <p:cNvGrpSpPr/>
          <p:nvPr/>
        </p:nvGrpSpPr>
        <p:grpSpPr>
          <a:xfrm>
            <a:off x="6176805" y="4206241"/>
            <a:ext cx="5256530" cy="1365240"/>
            <a:chOff x="0" y="0"/>
            <a:chExt cx="5256530" cy="136524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6360A64-BDA9-4FDB-ABA8-015989930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256530" cy="1083945"/>
            </a:xfrm>
            <a:prstGeom prst="rect">
              <a:avLst/>
            </a:prstGeom>
          </p:spPr>
        </p:pic>
        <p:sp>
          <p:nvSpPr>
            <p:cNvPr id="15" name="文本框 16">
              <a:extLst>
                <a:ext uri="{FF2B5EF4-FFF2-40B4-BE49-F238E27FC236}">
                  <a16:creationId xmlns:a16="http://schemas.microsoft.com/office/drawing/2014/main" id="{A236A640-48C8-4760-8F52-7429CC6DFB9D}"/>
                </a:ext>
              </a:extLst>
            </p:cNvPr>
            <p:cNvSpPr txBox="1"/>
            <p:nvPr/>
          </p:nvSpPr>
          <p:spPr>
            <a:xfrm>
              <a:off x="0" y="1143000"/>
              <a:ext cx="5256530" cy="22224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indent="126991" algn="ctr">
                <a:lnSpc>
                  <a:spcPts val="2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1050" kern="100">
                  <a:latin typeface="Times New Roman" panose="02020603050405020304" pitchFamily="18" charset="0"/>
                  <a:ea typeface="宋体" panose="02010600030101010101" pitchFamily="2" charset="-122"/>
                </a:rPr>
                <a:t>图</a:t>
              </a:r>
              <a:r>
                <a:rPr lang="en-US" sz="1050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2.2 </a:t>
              </a:r>
              <a:r>
                <a:rPr lang="zh-CN" altLang="en-US" sz="1050" kern="100">
                  <a:latin typeface="Times New Roman" panose="02020603050405020304" pitchFamily="18" charset="0"/>
                  <a:ea typeface="宋体" panose="02010600030101010101" pitchFamily="2" charset="-122"/>
                </a:rPr>
                <a:t>指令集设计手册页数对比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7003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5769AD4-EFB5-4AA9-AD9E-E016CFF0C3F7}"/>
              </a:ext>
            </a:extLst>
          </p:cNvPr>
          <p:cNvSpPr/>
          <p:nvPr/>
        </p:nvSpPr>
        <p:spPr>
          <a:xfrm>
            <a:off x="5065717" y="3054190"/>
            <a:ext cx="1193149" cy="4124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AEE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911257-342C-477B-A9D8-F4D3426B76F6}"/>
              </a:ext>
            </a:extLst>
          </p:cNvPr>
          <p:cNvSpPr/>
          <p:nvPr/>
        </p:nvSpPr>
        <p:spPr>
          <a:xfrm>
            <a:off x="5065717" y="2641760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ABI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54E3B56-B9C6-4EF2-9F0A-165CEED6349A}"/>
              </a:ext>
            </a:extLst>
          </p:cNvPr>
          <p:cNvSpPr/>
          <p:nvPr/>
        </p:nvSpPr>
        <p:spPr>
          <a:xfrm>
            <a:off x="5065716" y="2229330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2897CF-7C4B-4CCF-A92F-765376BC75DE}"/>
              </a:ext>
            </a:extLst>
          </p:cNvPr>
          <p:cNvSpPr/>
          <p:nvPr/>
        </p:nvSpPr>
        <p:spPr>
          <a:xfrm>
            <a:off x="6578447" y="3469234"/>
            <a:ext cx="2586342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SBI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0B9F4AF-2F66-4FBB-B74E-0112E4007ED3}"/>
              </a:ext>
            </a:extLst>
          </p:cNvPr>
          <p:cNvSpPr/>
          <p:nvPr/>
        </p:nvSpPr>
        <p:spPr>
          <a:xfrm>
            <a:off x="6578447" y="3055497"/>
            <a:ext cx="2586342" cy="41243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7FDC698-1FE9-456C-9156-9F2DC27164E8}"/>
              </a:ext>
            </a:extLst>
          </p:cNvPr>
          <p:cNvSpPr/>
          <p:nvPr/>
        </p:nvSpPr>
        <p:spPr>
          <a:xfrm>
            <a:off x="6578448" y="2641760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ABI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C931E4D-2461-49E8-84D9-758C192EBB35}"/>
              </a:ext>
            </a:extLst>
          </p:cNvPr>
          <p:cNvSpPr/>
          <p:nvPr/>
        </p:nvSpPr>
        <p:spPr>
          <a:xfrm>
            <a:off x="6578447" y="2229330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CF5A96B-312A-4B86-9955-BAE001B004EF}"/>
              </a:ext>
            </a:extLst>
          </p:cNvPr>
          <p:cNvSpPr/>
          <p:nvPr/>
        </p:nvSpPr>
        <p:spPr>
          <a:xfrm>
            <a:off x="7971640" y="2641760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ABI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E734491-8822-4CEE-ACC9-BCDF80709891}"/>
              </a:ext>
            </a:extLst>
          </p:cNvPr>
          <p:cNvSpPr/>
          <p:nvPr/>
        </p:nvSpPr>
        <p:spPr>
          <a:xfrm>
            <a:off x="7971640" y="2229330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311DAEB-7CF9-4B18-A43D-08C6EB322E21}"/>
              </a:ext>
            </a:extLst>
          </p:cNvPr>
          <p:cNvSpPr/>
          <p:nvPr/>
        </p:nvSpPr>
        <p:spPr>
          <a:xfrm>
            <a:off x="6578447" y="3881664"/>
            <a:ext cx="2586342" cy="4124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SEE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43E8FB4-714C-424C-A7F2-5320241E7B40}"/>
              </a:ext>
            </a:extLst>
          </p:cNvPr>
          <p:cNvSpPr/>
          <p:nvPr/>
        </p:nvSpPr>
        <p:spPr>
          <a:xfrm>
            <a:off x="9484373" y="3469234"/>
            <a:ext cx="2586342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SBI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C70BE3C-C58C-4649-81F9-765A468149AD}"/>
              </a:ext>
            </a:extLst>
          </p:cNvPr>
          <p:cNvSpPr/>
          <p:nvPr/>
        </p:nvSpPr>
        <p:spPr>
          <a:xfrm>
            <a:off x="9484373" y="3055497"/>
            <a:ext cx="2586342" cy="41243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78C9AF3-8A80-4201-931F-3481E481CB55}"/>
              </a:ext>
            </a:extLst>
          </p:cNvPr>
          <p:cNvSpPr/>
          <p:nvPr/>
        </p:nvSpPr>
        <p:spPr>
          <a:xfrm>
            <a:off x="9484374" y="2641760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ABI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7143103-C98C-4B19-978E-CE8229F623E8}"/>
              </a:ext>
            </a:extLst>
          </p:cNvPr>
          <p:cNvSpPr/>
          <p:nvPr/>
        </p:nvSpPr>
        <p:spPr>
          <a:xfrm>
            <a:off x="9484373" y="2229330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A0F4465-881A-4F46-B0E1-BB439E2848FD}"/>
              </a:ext>
            </a:extLst>
          </p:cNvPr>
          <p:cNvSpPr/>
          <p:nvPr/>
        </p:nvSpPr>
        <p:spPr>
          <a:xfrm>
            <a:off x="10877566" y="2641760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ABI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2ADAD70-5EA8-417E-90F3-CC7C503F2928}"/>
              </a:ext>
            </a:extLst>
          </p:cNvPr>
          <p:cNvSpPr/>
          <p:nvPr/>
        </p:nvSpPr>
        <p:spPr>
          <a:xfrm>
            <a:off x="10877566" y="2229330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98060A9-1247-49BD-9DAF-3BCAC2B399C5}"/>
              </a:ext>
            </a:extLst>
          </p:cNvPr>
          <p:cNvSpPr/>
          <p:nvPr/>
        </p:nvSpPr>
        <p:spPr>
          <a:xfrm>
            <a:off x="12270758" y="3479942"/>
            <a:ext cx="2586342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SBI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D2805F9-C373-4E76-8C04-1789F9D71440}"/>
              </a:ext>
            </a:extLst>
          </p:cNvPr>
          <p:cNvSpPr/>
          <p:nvPr/>
        </p:nvSpPr>
        <p:spPr>
          <a:xfrm>
            <a:off x="12270758" y="3066205"/>
            <a:ext cx="2586342" cy="41243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0CDC5D4-5A87-48F7-9B6D-79B77BA2EBB1}"/>
              </a:ext>
            </a:extLst>
          </p:cNvPr>
          <p:cNvSpPr/>
          <p:nvPr/>
        </p:nvSpPr>
        <p:spPr>
          <a:xfrm>
            <a:off x="12270759" y="2652468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ABI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15AC124-A54C-45EC-B812-E586BBF7307C}"/>
              </a:ext>
            </a:extLst>
          </p:cNvPr>
          <p:cNvSpPr/>
          <p:nvPr/>
        </p:nvSpPr>
        <p:spPr>
          <a:xfrm>
            <a:off x="12270758" y="2240038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DD4D5FD-F653-4E64-A8E6-01D4639162B3}"/>
              </a:ext>
            </a:extLst>
          </p:cNvPr>
          <p:cNvSpPr/>
          <p:nvPr/>
        </p:nvSpPr>
        <p:spPr>
          <a:xfrm>
            <a:off x="13663951" y="2652468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ABI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11B9393-8044-47E4-B74B-A7EBD615EB76}"/>
              </a:ext>
            </a:extLst>
          </p:cNvPr>
          <p:cNvSpPr/>
          <p:nvPr/>
        </p:nvSpPr>
        <p:spPr>
          <a:xfrm>
            <a:off x="13663951" y="2240038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D598A45-80DF-4874-884F-D145E2E328DF}"/>
              </a:ext>
            </a:extLst>
          </p:cNvPr>
          <p:cNvSpPr/>
          <p:nvPr/>
        </p:nvSpPr>
        <p:spPr>
          <a:xfrm>
            <a:off x="9484371" y="3881664"/>
            <a:ext cx="5372729" cy="41243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Hypervisor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EAB0E4F-FB23-41D3-8BD9-61DDF6EB9111}"/>
              </a:ext>
            </a:extLst>
          </p:cNvPr>
          <p:cNvSpPr/>
          <p:nvPr/>
        </p:nvSpPr>
        <p:spPr>
          <a:xfrm>
            <a:off x="9484372" y="4318160"/>
            <a:ext cx="5372727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HBI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3357ABB-983F-44B6-A9F7-7FE82A9577C4}"/>
              </a:ext>
            </a:extLst>
          </p:cNvPr>
          <p:cNvSpPr/>
          <p:nvPr/>
        </p:nvSpPr>
        <p:spPr>
          <a:xfrm>
            <a:off x="9484373" y="4730590"/>
            <a:ext cx="5372726" cy="4124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HEE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19780EA-4B38-4F4B-91E0-EE3EA51C8EA5}"/>
              </a:ext>
            </a:extLst>
          </p:cNvPr>
          <p:cNvSpPr txBox="1"/>
          <p:nvPr/>
        </p:nvSpPr>
        <p:spPr>
          <a:xfrm>
            <a:off x="5065716" y="5318988"/>
            <a:ext cx="11931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B0EA093-19BE-42AB-8C3D-F67E860ED6EF}"/>
              </a:ext>
            </a:extLst>
          </p:cNvPr>
          <p:cNvSpPr txBox="1"/>
          <p:nvPr/>
        </p:nvSpPr>
        <p:spPr>
          <a:xfrm>
            <a:off x="7275043" y="5304130"/>
            <a:ext cx="11931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8BC2162-9000-4C37-90A3-7DE955C7E864}"/>
              </a:ext>
            </a:extLst>
          </p:cNvPr>
          <p:cNvSpPr txBox="1"/>
          <p:nvPr/>
        </p:nvSpPr>
        <p:spPr>
          <a:xfrm>
            <a:off x="11574160" y="5318987"/>
            <a:ext cx="11931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3403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75F6F4EF-93E6-43CA-A298-5387AB1A2904}"/>
              </a:ext>
            </a:extLst>
          </p:cNvPr>
          <p:cNvSpPr/>
          <p:nvPr/>
        </p:nvSpPr>
        <p:spPr>
          <a:xfrm>
            <a:off x="11255852" y="2555154"/>
            <a:ext cx="1383982" cy="1079585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80BA2FF-1203-4943-A654-BDA161CC81C2}"/>
              </a:ext>
            </a:extLst>
          </p:cNvPr>
          <p:cNvSpPr/>
          <p:nvPr/>
        </p:nvSpPr>
        <p:spPr>
          <a:xfrm>
            <a:off x="8483918" y="2555155"/>
            <a:ext cx="1383982" cy="1079585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B6E8E4B-C843-465A-81DE-9D26A8B543F7}"/>
              </a:ext>
            </a:extLst>
          </p:cNvPr>
          <p:cNvSpPr/>
          <p:nvPr/>
        </p:nvSpPr>
        <p:spPr>
          <a:xfrm>
            <a:off x="8564889" y="4857750"/>
            <a:ext cx="3979537" cy="4124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硬件平台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56A1A87-557E-4D72-A9A9-A6B8A4C379FA}"/>
              </a:ext>
            </a:extLst>
          </p:cNvPr>
          <p:cNvSpPr/>
          <p:nvPr/>
        </p:nvSpPr>
        <p:spPr>
          <a:xfrm>
            <a:off x="8564888" y="4330700"/>
            <a:ext cx="3979537" cy="41243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主机操作系统（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8E36291-4D16-4C46-AA81-9FAF12B60A2D}"/>
              </a:ext>
            </a:extLst>
          </p:cNvPr>
          <p:cNvSpPr/>
          <p:nvPr/>
        </p:nvSpPr>
        <p:spPr>
          <a:xfrm>
            <a:off x="8564889" y="3070385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库函数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CA6A7A3-45F0-4E59-900D-F57635BA0A3B}"/>
              </a:ext>
            </a:extLst>
          </p:cNvPr>
          <p:cNvSpPr/>
          <p:nvPr/>
        </p:nvSpPr>
        <p:spPr>
          <a:xfrm>
            <a:off x="8564888" y="2657955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A51AE54-5D21-48FC-B6A9-CB3D8E5AB42F}"/>
              </a:ext>
            </a:extLst>
          </p:cNvPr>
          <p:cNvSpPr/>
          <p:nvPr/>
        </p:nvSpPr>
        <p:spPr>
          <a:xfrm>
            <a:off x="11351273" y="3070385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库函数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9ADE9C1-5312-4796-B8F2-64F70AA2BE82}"/>
              </a:ext>
            </a:extLst>
          </p:cNvPr>
          <p:cNvSpPr/>
          <p:nvPr/>
        </p:nvSpPr>
        <p:spPr>
          <a:xfrm>
            <a:off x="11351269" y="2658275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A’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5589ADD0-8ABF-4E7D-83C6-BB4FA340B75B}"/>
              </a:ext>
            </a:extLst>
          </p:cNvPr>
          <p:cNvCxnSpPr>
            <a:cxnSpLocks/>
            <a:stCxn id="64" idx="1"/>
            <a:endCxn id="31" idx="1"/>
          </p:cNvCxnSpPr>
          <p:nvPr/>
        </p:nvCxnSpPr>
        <p:spPr>
          <a:xfrm rot="10800000" flipH="1" flipV="1">
            <a:off x="8483918" y="3094947"/>
            <a:ext cx="80970" cy="1441967"/>
          </a:xfrm>
          <a:prstGeom prst="bentConnector3">
            <a:avLst>
              <a:gd name="adj1" fmla="val -282327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A2379FA3-96B1-44AE-BD5D-F835F4332FD0}"/>
              </a:ext>
            </a:extLst>
          </p:cNvPr>
          <p:cNvCxnSpPr>
            <a:cxnSpLocks/>
            <a:stCxn id="31" idx="3"/>
            <a:endCxn id="75" idx="3"/>
          </p:cNvCxnSpPr>
          <p:nvPr/>
        </p:nvCxnSpPr>
        <p:spPr>
          <a:xfrm flipV="1">
            <a:off x="12544425" y="3094947"/>
            <a:ext cx="95409" cy="1441968"/>
          </a:xfrm>
          <a:prstGeom prst="curvedConnector3">
            <a:avLst>
              <a:gd name="adj1" fmla="val 339600"/>
            </a:avLst>
          </a:prstGeom>
          <a:ln w="285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68F74E1A-5ACD-4E1D-8929-35BCB07D6B1A}"/>
              </a:ext>
            </a:extLst>
          </p:cNvPr>
          <p:cNvSpPr txBox="1"/>
          <p:nvPr/>
        </p:nvSpPr>
        <p:spPr>
          <a:xfrm>
            <a:off x="6608530" y="3094946"/>
            <a:ext cx="1754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请求系统调用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11CEE76B-E5DD-4EA2-B362-0713CC84B656}"/>
              </a:ext>
            </a:extLst>
          </p:cNvPr>
          <p:cNvSpPr/>
          <p:nvPr/>
        </p:nvSpPr>
        <p:spPr>
          <a:xfrm>
            <a:off x="8079740" y="3747528"/>
            <a:ext cx="4991100" cy="468552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B8145AA-B0D1-42B7-9947-FA07BC4A81EB}"/>
              </a:ext>
            </a:extLst>
          </p:cNvPr>
          <p:cNvSpPr/>
          <p:nvPr/>
        </p:nvSpPr>
        <p:spPr>
          <a:xfrm>
            <a:off x="8161183" y="3833135"/>
            <a:ext cx="1706717" cy="292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FCA98FE-01B7-441D-81E3-BDD66428D580}"/>
              </a:ext>
            </a:extLst>
          </p:cNvPr>
          <p:cNvSpPr/>
          <p:nvPr/>
        </p:nvSpPr>
        <p:spPr>
          <a:xfrm>
            <a:off x="11285461" y="3831711"/>
            <a:ext cx="1706717" cy="292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重放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34E3210-FD11-4EBB-8E1E-BDC91888F7DF}"/>
              </a:ext>
            </a:extLst>
          </p:cNvPr>
          <p:cNvSpPr txBox="1"/>
          <p:nvPr/>
        </p:nvSpPr>
        <p:spPr>
          <a:xfrm>
            <a:off x="12847621" y="3091934"/>
            <a:ext cx="1754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读取记录信息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477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CA9F7C8B-7096-4AAD-B4CA-93A0126D1D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94"/>
          <a:stretch/>
        </p:blipFill>
        <p:spPr bwMode="auto">
          <a:xfrm>
            <a:off x="8313801" y="2249009"/>
            <a:ext cx="1957070" cy="1237141"/>
          </a:xfrm>
          <a:prstGeom prst="rect">
            <a:avLst/>
          </a:prstGeom>
          <a:noFill/>
        </p:spPr>
      </p:pic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80BA2FF-1203-4943-A654-BDA161CC81C2}"/>
              </a:ext>
            </a:extLst>
          </p:cNvPr>
          <p:cNvSpPr/>
          <p:nvPr/>
        </p:nvSpPr>
        <p:spPr>
          <a:xfrm>
            <a:off x="10019784" y="1960095"/>
            <a:ext cx="1383982" cy="1079585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B6E8E4B-C843-465A-81DE-9D26A8B543F7}"/>
              </a:ext>
            </a:extLst>
          </p:cNvPr>
          <p:cNvSpPr/>
          <p:nvPr/>
        </p:nvSpPr>
        <p:spPr>
          <a:xfrm>
            <a:off x="8564889" y="4857750"/>
            <a:ext cx="3979537" cy="4124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硬件平台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56A1A87-557E-4D72-A9A9-A6B8A4C379FA}"/>
              </a:ext>
            </a:extLst>
          </p:cNvPr>
          <p:cNvSpPr/>
          <p:nvPr/>
        </p:nvSpPr>
        <p:spPr>
          <a:xfrm>
            <a:off x="8564888" y="4330700"/>
            <a:ext cx="3979537" cy="41243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主机操作系统（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8E36291-4D16-4C46-AA81-9FAF12B60A2D}"/>
              </a:ext>
            </a:extLst>
          </p:cNvPr>
          <p:cNvSpPr/>
          <p:nvPr/>
        </p:nvSpPr>
        <p:spPr>
          <a:xfrm>
            <a:off x="10100755" y="2475325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库函数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CA6A7A3-45F0-4E59-900D-F57635BA0A3B}"/>
              </a:ext>
            </a:extLst>
          </p:cNvPr>
          <p:cNvSpPr/>
          <p:nvPr/>
        </p:nvSpPr>
        <p:spPr>
          <a:xfrm>
            <a:off x="10100754" y="2062895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A2379FA3-96B1-44AE-BD5D-F835F4332FD0}"/>
              </a:ext>
            </a:extLst>
          </p:cNvPr>
          <p:cNvCxnSpPr>
            <a:cxnSpLocks/>
            <a:stCxn id="31" idx="1"/>
            <a:endCxn id="64" idx="1"/>
          </p:cNvCxnSpPr>
          <p:nvPr/>
        </p:nvCxnSpPr>
        <p:spPr>
          <a:xfrm rot="10800000" flipH="1">
            <a:off x="8564888" y="2499889"/>
            <a:ext cx="1454896" cy="2037027"/>
          </a:xfrm>
          <a:prstGeom prst="curvedConnector3">
            <a:avLst>
              <a:gd name="adj1" fmla="val -15712"/>
            </a:avLst>
          </a:prstGeom>
          <a:ln w="50800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68F74E1A-5ACD-4E1D-8929-35BCB07D6B1A}"/>
              </a:ext>
            </a:extLst>
          </p:cNvPr>
          <p:cNvSpPr txBox="1"/>
          <p:nvPr/>
        </p:nvSpPr>
        <p:spPr>
          <a:xfrm>
            <a:off x="8812324" y="3845900"/>
            <a:ext cx="2202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拦截不确定性因素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11CEE76B-E5DD-4EA2-B362-0713CC84B656}"/>
              </a:ext>
            </a:extLst>
          </p:cNvPr>
          <p:cNvSpPr/>
          <p:nvPr/>
        </p:nvSpPr>
        <p:spPr>
          <a:xfrm>
            <a:off x="8051165" y="3228971"/>
            <a:ext cx="4959985" cy="468552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B8145AA-B0D1-42B7-9947-FA07BC4A81EB}"/>
              </a:ext>
            </a:extLst>
          </p:cNvPr>
          <p:cNvSpPr/>
          <p:nvPr/>
        </p:nvSpPr>
        <p:spPr>
          <a:xfrm>
            <a:off x="8258040" y="3317190"/>
            <a:ext cx="1454896" cy="292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6DEBB09-17EC-463F-A20F-B86B5F2C3495}"/>
              </a:ext>
            </a:extLst>
          </p:cNvPr>
          <p:cNvSpPr/>
          <p:nvPr/>
        </p:nvSpPr>
        <p:spPr>
          <a:xfrm>
            <a:off x="9984327" y="3311426"/>
            <a:ext cx="1454896" cy="292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228F675-41A0-4E41-A7EA-2B99F376C9BE}"/>
              </a:ext>
            </a:extLst>
          </p:cNvPr>
          <p:cNvSpPr/>
          <p:nvPr/>
        </p:nvSpPr>
        <p:spPr>
          <a:xfrm>
            <a:off x="11774720" y="3311426"/>
            <a:ext cx="881808" cy="292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···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连接符: 肘形 52">
            <a:extLst>
              <a:ext uri="{FF2B5EF4-FFF2-40B4-BE49-F238E27FC236}">
                <a16:creationId xmlns:a16="http://schemas.microsoft.com/office/drawing/2014/main" id="{75EEC8E8-AE25-4E7F-A734-8EA07511E79A}"/>
              </a:ext>
            </a:extLst>
          </p:cNvPr>
          <p:cNvCxnSpPr>
            <a:cxnSpLocks/>
            <a:stCxn id="69" idx="1"/>
          </p:cNvCxnSpPr>
          <p:nvPr/>
        </p:nvCxnSpPr>
        <p:spPr>
          <a:xfrm rot="10800000">
            <a:off x="8575370" y="3731280"/>
            <a:ext cx="236954" cy="299286"/>
          </a:xfrm>
          <a:prstGeom prst="curvedConnector2">
            <a:avLst/>
          </a:prstGeom>
          <a:ln w="28575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020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066C8F2-A5C5-48BD-B888-B799B8E4C300}"/>
              </a:ext>
            </a:extLst>
          </p:cNvPr>
          <p:cNvSpPr/>
          <p:nvPr/>
        </p:nvSpPr>
        <p:spPr>
          <a:xfrm>
            <a:off x="9292336" y="6758002"/>
            <a:ext cx="1383982" cy="672673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8268A55-9B38-408A-9DDD-B865EE46DAFA}"/>
              </a:ext>
            </a:extLst>
          </p:cNvPr>
          <p:cNvSpPr/>
          <p:nvPr/>
        </p:nvSpPr>
        <p:spPr>
          <a:xfrm>
            <a:off x="9387752" y="6888123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用户进程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6446DA0-9169-4390-8FB9-3EB16FB10B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878" b="58250"/>
          <a:stretch/>
        </p:blipFill>
        <p:spPr>
          <a:xfrm rot="10800000">
            <a:off x="8509792" y="6029049"/>
            <a:ext cx="2663032" cy="1857786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B4A4DD72-1FDF-46BF-8560-794C04C82227}"/>
              </a:ext>
            </a:extLst>
          </p:cNvPr>
          <p:cNvSpPr/>
          <p:nvPr/>
        </p:nvSpPr>
        <p:spPr>
          <a:xfrm>
            <a:off x="6762569" y="6402277"/>
            <a:ext cx="1747222" cy="555665"/>
          </a:xfrm>
          <a:prstGeom prst="rightArrow">
            <a:avLst>
              <a:gd name="adj1" fmla="val 65584"/>
              <a:gd name="adj2" fmla="val 85065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77211544-2E15-47D4-BF21-14D433B18322}"/>
              </a:ext>
            </a:extLst>
          </p:cNvPr>
          <p:cNvSpPr/>
          <p:nvPr/>
        </p:nvSpPr>
        <p:spPr>
          <a:xfrm>
            <a:off x="6762569" y="7152842"/>
            <a:ext cx="1747222" cy="555665"/>
          </a:xfrm>
          <a:prstGeom prst="rightArrow">
            <a:avLst>
              <a:gd name="adj1" fmla="val 65584"/>
              <a:gd name="adj2" fmla="val 85065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</a:p>
        </p:txBody>
      </p:sp>
    </p:spTree>
    <p:extLst>
      <p:ext uri="{BB962C8B-B14F-4D97-AF65-F5344CB8AC3E}">
        <p14:creationId xmlns:p14="http://schemas.microsoft.com/office/powerpoint/2010/main" val="122844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30F2745-5DAB-40C8-BEA7-4BA283222183}"/>
              </a:ext>
            </a:extLst>
          </p:cNvPr>
          <p:cNvSpPr/>
          <p:nvPr/>
        </p:nvSpPr>
        <p:spPr>
          <a:xfrm>
            <a:off x="13492601" y="8506390"/>
            <a:ext cx="1343916" cy="1571060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8F74E1A-5ACD-4E1D-8929-35BCB07D6B1A}"/>
              </a:ext>
            </a:extLst>
          </p:cNvPr>
          <p:cNvSpPr txBox="1"/>
          <p:nvPr/>
        </p:nvSpPr>
        <p:spPr>
          <a:xfrm>
            <a:off x="12027461" y="8183225"/>
            <a:ext cx="11662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额外开销分布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65D293B-4A5E-4DE6-A914-B625104651D4}"/>
              </a:ext>
            </a:extLst>
          </p:cNvPr>
          <p:cNvGrpSpPr/>
          <p:nvPr/>
        </p:nvGrpSpPr>
        <p:grpSpPr>
          <a:xfrm>
            <a:off x="8051436" y="2219420"/>
            <a:ext cx="4525454" cy="3050760"/>
            <a:chOff x="8051436" y="2219420"/>
            <a:chExt cx="4525454" cy="3050760"/>
          </a:xfrm>
        </p:grpSpPr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11CEE76B-E5DD-4EA2-B362-0713CC84B656}"/>
                </a:ext>
              </a:extLst>
            </p:cNvPr>
            <p:cNvSpPr/>
            <p:nvPr/>
          </p:nvSpPr>
          <p:spPr>
            <a:xfrm>
              <a:off x="8051436" y="2219420"/>
              <a:ext cx="4464685" cy="1933734"/>
            </a:xfrm>
            <a:prstGeom prst="roundRect">
              <a:avLst>
                <a:gd name="adj" fmla="val 981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B80BA2FF-1203-4943-A654-BDA161CC81C2}"/>
                </a:ext>
              </a:extLst>
            </p:cNvPr>
            <p:cNvSpPr/>
            <p:nvPr/>
          </p:nvSpPr>
          <p:spPr>
            <a:xfrm>
              <a:off x="8483918" y="2555155"/>
              <a:ext cx="1383982" cy="1079585"/>
            </a:xfrm>
            <a:prstGeom prst="roundRect">
              <a:avLst>
                <a:gd name="adj" fmla="val 981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B6E8E4B-C843-465A-81DE-9D26A8B543F7}"/>
                </a:ext>
              </a:extLst>
            </p:cNvPr>
            <p:cNvSpPr/>
            <p:nvPr/>
          </p:nvSpPr>
          <p:spPr>
            <a:xfrm>
              <a:off x="8564889" y="4857750"/>
              <a:ext cx="3979537" cy="4124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Intel x86 CPU</a:t>
              </a:r>
              <a:endPara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56A1A87-557E-4D72-A9A9-A6B8A4C379FA}"/>
                </a:ext>
              </a:extLst>
            </p:cNvPr>
            <p:cNvSpPr/>
            <p:nvPr/>
          </p:nvSpPr>
          <p:spPr>
            <a:xfrm>
              <a:off x="9586040" y="4330695"/>
              <a:ext cx="2990850" cy="4124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 </a:t>
              </a:r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内核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CA6A7A3-45F0-4E59-900D-F57635BA0A3B}"/>
                </a:ext>
              </a:extLst>
            </p:cNvPr>
            <p:cNvSpPr/>
            <p:nvPr/>
          </p:nvSpPr>
          <p:spPr>
            <a:xfrm>
              <a:off x="8564888" y="2657955"/>
              <a:ext cx="1193149" cy="4124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用户进程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9ADE9C1-5312-4796-B8F2-64F70AA2BE82}"/>
                </a:ext>
              </a:extLst>
            </p:cNvPr>
            <p:cNvSpPr/>
            <p:nvPr/>
          </p:nvSpPr>
          <p:spPr>
            <a:xfrm>
              <a:off x="11184724" y="2674019"/>
              <a:ext cx="1193149" cy="4124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追踪进程</a:t>
              </a:r>
            </a:p>
          </p:txBody>
        </p:sp>
        <p:cxnSp>
          <p:nvCxnSpPr>
            <p:cNvPr id="3" name="连接符: 肘形 2">
              <a:extLst>
                <a:ext uri="{FF2B5EF4-FFF2-40B4-BE49-F238E27FC236}">
                  <a16:creationId xmlns:a16="http://schemas.microsoft.com/office/drawing/2014/main" id="{5589ADD0-8ABF-4E7D-83C6-BB4FA340B75B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rot="10800000">
              <a:off x="9208374" y="3634740"/>
              <a:ext cx="377666" cy="90217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A2379FA3-96B1-44AE-BD5D-F835F4332FD0}"/>
                </a:ext>
              </a:extLst>
            </p:cNvPr>
            <p:cNvCxnSpPr>
              <a:cxnSpLocks/>
              <a:stCxn id="31" idx="0"/>
              <a:endCxn id="41" idx="2"/>
            </p:cNvCxnSpPr>
            <p:nvPr/>
          </p:nvCxnSpPr>
          <p:spPr>
            <a:xfrm rot="5400000" flipH="1" flipV="1">
              <a:off x="10809259" y="3358655"/>
              <a:ext cx="1244246" cy="69983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C1AD8A02-E0C3-41F1-80AF-908A90305B2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564888" y="4539529"/>
              <a:ext cx="643486" cy="527050"/>
            </a:xfrm>
            <a:prstGeom prst="bentConnector3">
              <a:avLst>
                <a:gd name="adj1" fmla="val -35525"/>
              </a:avLst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1E6D70F-B11E-4152-896F-DF54C175621A}"/>
                </a:ext>
              </a:extLst>
            </p:cNvPr>
            <p:cNvSpPr txBox="1"/>
            <p:nvPr/>
          </p:nvSpPr>
          <p:spPr>
            <a:xfrm>
              <a:off x="11514176" y="2219420"/>
              <a:ext cx="10019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Docker</a:t>
              </a:r>
              <a:endPara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0" name="连接符: 肘形 52">
              <a:extLst>
                <a:ext uri="{FF2B5EF4-FFF2-40B4-BE49-F238E27FC236}">
                  <a16:creationId xmlns:a16="http://schemas.microsoft.com/office/drawing/2014/main" id="{8E63A64A-DCCF-4DB2-8B5F-A928A1D3C5F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208374" y="3645363"/>
              <a:ext cx="2305802" cy="282007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0B8145AA-B0D1-42B7-9947-FA07BC4A81EB}"/>
                </a:ext>
              </a:extLst>
            </p:cNvPr>
            <p:cNvSpPr/>
            <p:nvPr/>
          </p:nvSpPr>
          <p:spPr>
            <a:xfrm>
              <a:off x="10421649" y="3498974"/>
              <a:ext cx="1518294" cy="2927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拦截不确定性</a:t>
              </a: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F9CBF859-5B56-4DDC-B97A-FF36C0332308}"/>
              </a:ext>
            </a:extLst>
          </p:cNvPr>
          <p:cNvSpPr/>
          <p:nvPr/>
        </p:nvSpPr>
        <p:spPr>
          <a:xfrm>
            <a:off x="13678337" y="8734679"/>
            <a:ext cx="943491" cy="1117026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容器化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0D7F7E3-6F9A-47CD-8DD3-E7CD48B19E59}"/>
              </a:ext>
            </a:extLst>
          </p:cNvPr>
          <p:cNvSpPr/>
          <p:nvPr/>
        </p:nvSpPr>
        <p:spPr>
          <a:xfrm>
            <a:off x="13673737" y="6800945"/>
            <a:ext cx="943491" cy="19337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拦截不确定性</a:t>
            </a:r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7877A30F-A460-42A7-977A-A34E1199DAD6}"/>
              </a:ext>
            </a:extLst>
          </p:cNvPr>
          <p:cNvSpPr/>
          <p:nvPr/>
        </p:nvSpPr>
        <p:spPr>
          <a:xfrm rot="10800000">
            <a:off x="13136539" y="6800945"/>
            <a:ext cx="270074" cy="3050760"/>
          </a:xfrm>
          <a:prstGeom prst="rightBrac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671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13401</TotalTime>
  <Words>727</Words>
  <Application>Microsoft Office PowerPoint</Application>
  <PresentationFormat>自定义</PresentationFormat>
  <Paragraphs>293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Adobe 繁黑體 Std B</vt:lpstr>
      <vt:lpstr>黑体</vt:lpstr>
      <vt:lpstr>微软雅黑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Ao Cui</dc:creator>
  <cp:lastModifiedBy>Ao Cui</cp:lastModifiedBy>
  <cp:revision>630</cp:revision>
  <dcterms:created xsi:type="dcterms:W3CDTF">2022-03-12T16:47:19Z</dcterms:created>
  <dcterms:modified xsi:type="dcterms:W3CDTF">2022-04-09T17:18:57Z</dcterms:modified>
</cp:coreProperties>
</file>