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C025-ED1A-438C-9086-AA984214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CFB94-3AF2-407F-BE73-C59E31C56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DD092-B618-4AC4-839B-7A62B57F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362F5-359B-405C-8FF7-157145E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CBE17-F198-4B36-9A1E-6618BB1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F9B78-9381-40CA-AC19-E231E28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0A951-0E5A-4D56-B266-78089A52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F1F72-F025-4459-A2F6-68DF713C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5B8B7-1AC6-40F2-A148-673922B7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0987-A4C8-46F0-9E34-3070700D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CD122-F2B0-48B3-8329-1A215A623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89DBB-06B9-4BFB-9600-A8F9265CA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4F8ED-66C7-480E-840B-6732915B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CAFD7-0420-420E-B99E-1099E60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CF379-2CCC-4956-B3CD-FC603756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93C8-0270-42B9-AC0B-9E9A28A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8B2E3-91AF-4487-8AD0-0BD2FAAE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851CE-B37E-42D5-B343-F706C38D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72418-7B2F-4946-AA64-1CB3636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5A707-93C2-44E1-A5BF-3A06B8A3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90A1-DE00-4290-BE71-ABD4ECA3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18754-B960-4B38-ADE5-D5B2EDF0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8A4E0-6498-4BCD-AB31-5437DAF5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24EC0-BA9F-474D-8930-E3231981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89B74-F89F-4F1F-9823-13FCC8FF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E8641-CFC6-4F68-BC7C-95A32E89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3356-1F90-4A7B-A6F7-ACF03F28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C52AD-D70B-4854-9838-8498F2C1E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3647B-0E4B-47AA-91CA-F3B2B1C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F780D-2E15-4975-8EA4-714355BC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5EEA-8420-4623-BCBB-81B7AD4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0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BFDF-B79D-47EF-B7FE-D606AD87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563B1-F8D8-4D2A-9AAB-1444FEA8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A8326-C601-43B6-97EF-9E1B8581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DCD859-1552-44B4-85A3-AF45B1A3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E0159-E66D-4AA5-93A8-DF1E4090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71FB2-016C-4465-AA9C-5AEC5122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966D0-95CD-4B18-A61C-BE7DCC60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58CDD-88ED-40E4-8992-AD8B849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1C49-4F5A-4F71-9443-A96B5C86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52D77B-E025-4D01-A4EE-9AF89025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B1F965-4E05-41A6-90C4-70BA079C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2EEE2-F397-4ACE-8038-E086B5D8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DD830-8A3B-4310-A027-056A298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591EA-D035-4458-A8A1-0E526EC4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8F7F8-BEAC-4922-B366-B9EAF130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1EC4D-986C-49E9-B010-E73F3635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70BBD-ABCE-4AFF-9B16-2118A110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C7D10-286E-4CE4-BBF3-C48C44D99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D16A0-6FD1-4034-BBC6-5AEF9D21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434FF-09F9-494B-827D-FCEA953F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984CA-B014-48E1-BFC4-041C853A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636F-80AE-4845-AF32-307FF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F2F4B-6050-487F-8B19-31037EDB4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F83F9-4579-4AAC-ACD3-C087AA10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7907-4324-4E41-9403-440B4DB7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AE137-1747-48FE-9989-6805FD4F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399CF-1EBD-4A41-A8ED-668398EB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585CE2-7D7E-42DB-9A39-8BCCBC23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CD505-198B-4C9D-959B-CBF64E79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78CE6-0F77-4031-A3E1-6CA0CCE1F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05CE1-1C9E-4EED-B2A8-3D25D028B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79471-194F-4927-ACCC-276D2CE43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0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1</cp:revision>
  <dcterms:created xsi:type="dcterms:W3CDTF">2022-03-12T16:47:19Z</dcterms:created>
  <dcterms:modified xsi:type="dcterms:W3CDTF">2022-03-12T20:33:29Z</dcterms:modified>
</cp:coreProperties>
</file>