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1ED37-B1B9-4E02-90B0-A90DD49C38C0}" v="61" dt="2025-01-20T19:20:26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i Zhu" userId="63dc6e6fe02303b9" providerId="LiveId" clId="{36B1ED37-B1B9-4E02-90B0-A90DD49C38C0}"/>
    <pc:docChg chg="undo custSel addSld modSld">
      <pc:chgData name="Shuai Zhu" userId="63dc6e6fe02303b9" providerId="LiveId" clId="{36B1ED37-B1B9-4E02-90B0-A90DD49C38C0}" dt="2025-01-20T19:32:55.150" v="954" actId="20577"/>
      <pc:docMkLst>
        <pc:docMk/>
      </pc:docMkLst>
      <pc:sldChg chg="modSp new mod">
        <pc:chgData name="Shuai Zhu" userId="63dc6e6fe02303b9" providerId="LiveId" clId="{36B1ED37-B1B9-4E02-90B0-A90DD49C38C0}" dt="2025-01-20T19:12:25.108" v="282" actId="27636"/>
        <pc:sldMkLst>
          <pc:docMk/>
          <pc:sldMk cId="3164282946" sldId="256"/>
        </pc:sldMkLst>
        <pc:spChg chg="mod">
          <ac:chgData name="Shuai Zhu" userId="63dc6e6fe02303b9" providerId="LiveId" clId="{36B1ED37-B1B9-4E02-90B0-A90DD49C38C0}" dt="2025-01-20T19:12:25.108" v="282" actId="27636"/>
          <ac:spMkLst>
            <pc:docMk/>
            <pc:sldMk cId="3164282946" sldId="256"/>
            <ac:spMk id="2" creationId="{DE6559E3-59FF-335F-1A43-1E24B190011F}"/>
          </ac:spMkLst>
        </pc:spChg>
        <pc:spChg chg="mod">
          <ac:chgData name="Shuai Zhu" userId="63dc6e6fe02303b9" providerId="LiveId" clId="{36B1ED37-B1B9-4E02-90B0-A90DD49C38C0}" dt="2025-01-20T19:04:01.760" v="158" actId="20577"/>
          <ac:spMkLst>
            <pc:docMk/>
            <pc:sldMk cId="3164282946" sldId="256"/>
            <ac:spMk id="3" creationId="{7890AD11-95DE-3C0E-7395-2FB010034519}"/>
          </ac:spMkLst>
        </pc:spChg>
      </pc:sldChg>
      <pc:sldChg chg="modSp new mod">
        <pc:chgData name="Shuai Zhu" userId="63dc6e6fe02303b9" providerId="LiveId" clId="{36B1ED37-B1B9-4E02-90B0-A90DD49C38C0}" dt="2025-01-20T19:21:20.781" v="652" actId="20577"/>
        <pc:sldMkLst>
          <pc:docMk/>
          <pc:sldMk cId="3367732334" sldId="257"/>
        </pc:sldMkLst>
        <pc:spChg chg="mod">
          <ac:chgData name="Shuai Zhu" userId="63dc6e6fe02303b9" providerId="LiveId" clId="{36B1ED37-B1B9-4E02-90B0-A90DD49C38C0}" dt="2025-01-20T19:04:28.295" v="173" actId="20577"/>
          <ac:spMkLst>
            <pc:docMk/>
            <pc:sldMk cId="3367732334" sldId="257"/>
            <ac:spMk id="2" creationId="{B4D8A004-B19C-92DE-B03A-15B0722F2BC8}"/>
          </ac:spMkLst>
        </pc:spChg>
        <pc:spChg chg="mod">
          <ac:chgData name="Shuai Zhu" userId="63dc6e6fe02303b9" providerId="LiveId" clId="{36B1ED37-B1B9-4E02-90B0-A90DD49C38C0}" dt="2025-01-20T19:21:20.781" v="652" actId="20577"/>
          <ac:spMkLst>
            <pc:docMk/>
            <pc:sldMk cId="3367732334" sldId="257"/>
            <ac:spMk id="3" creationId="{F8C43A53-EDFB-FEE2-44D4-FEBE977A0F04}"/>
          </ac:spMkLst>
        </pc:spChg>
      </pc:sldChg>
      <pc:sldChg chg="modSp new mod">
        <pc:chgData name="Shuai Zhu" userId="63dc6e6fe02303b9" providerId="LiveId" clId="{36B1ED37-B1B9-4E02-90B0-A90DD49C38C0}" dt="2025-01-20T19:32:04.151" v="950" actId="20577"/>
        <pc:sldMkLst>
          <pc:docMk/>
          <pc:sldMk cId="853713442" sldId="258"/>
        </pc:sldMkLst>
        <pc:spChg chg="mod">
          <ac:chgData name="Shuai Zhu" userId="63dc6e6fe02303b9" providerId="LiveId" clId="{36B1ED37-B1B9-4E02-90B0-A90DD49C38C0}" dt="2025-01-20T19:30:19.217" v="901" actId="20577"/>
          <ac:spMkLst>
            <pc:docMk/>
            <pc:sldMk cId="853713442" sldId="258"/>
            <ac:spMk id="2" creationId="{EF106DAA-C920-2753-4B5A-9F0AB67EB0CA}"/>
          </ac:spMkLst>
        </pc:spChg>
        <pc:spChg chg="mod">
          <ac:chgData name="Shuai Zhu" userId="63dc6e6fe02303b9" providerId="LiveId" clId="{36B1ED37-B1B9-4E02-90B0-A90DD49C38C0}" dt="2025-01-20T19:32:04.151" v="950" actId="20577"/>
          <ac:spMkLst>
            <pc:docMk/>
            <pc:sldMk cId="853713442" sldId="258"/>
            <ac:spMk id="3" creationId="{46F0728F-D4DE-C6DF-57FA-0BD1B77B3AB5}"/>
          </ac:spMkLst>
        </pc:spChg>
      </pc:sldChg>
      <pc:sldChg chg="modSp new mod">
        <pc:chgData name="Shuai Zhu" userId="63dc6e6fe02303b9" providerId="LiveId" clId="{36B1ED37-B1B9-4E02-90B0-A90DD49C38C0}" dt="2025-01-20T19:32:55.150" v="954" actId="20577"/>
        <pc:sldMkLst>
          <pc:docMk/>
          <pc:sldMk cId="2030784591" sldId="259"/>
        </pc:sldMkLst>
        <pc:spChg chg="mod">
          <ac:chgData name="Shuai Zhu" userId="63dc6e6fe02303b9" providerId="LiveId" clId="{36B1ED37-B1B9-4E02-90B0-A90DD49C38C0}" dt="2025-01-20T19:32:55.150" v="954" actId="20577"/>
          <ac:spMkLst>
            <pc:docMk/>
            <pc:sldMk cId="2030784591" sldId="259"/>
            <ac:spMk id="2" creationId="{4BB8E393-DB17-3779-AD19-F8194A7715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85B9-D2AF-62D0-222F-ECAD97CDF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94A49-EBC6-B166-6D58-90F8B5F34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76D0-1F49-C9F8-E21B-6FD53D6A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EC8E-8718-FEF6-FB5C-B970F7CF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0627-1291-7BB3-91D6-62E10449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F88C-4506-5162-738C-CABB411D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D8E9C-CD12-2E0D-78F1-FF1EFA6EB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6245-B8C3-7423-8A25-AAD244C6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D0FE-D4AE-EEB3-CC78-83CEA401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AC08-4437-A1D1-F04A-01A8F3B2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2AD75-2563-9A02-1240-0FEB077A9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82E38-4366-9633-2E7F-76A8121FA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471B-A23D-F69E-0BD3-BF25215E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42EF-EC8B-1939-00E1-55C8197D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3761-86F1-3DAC-6FEF-82E4CC86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650E-D176-8B52-BA2A-588F2218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E56D-E070-D307-FEE4-D50C2BA8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FCEB-BA5F-9DAB-268B-D40B1EAD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3E55D-BC14-AA6F-998D-6EEEA9E1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9142-C063-7939-7E14-C0E998C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BABF-B582-7A59-EBA9-D6B8CBBF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4F048-1C97-9635-F210-31C3F3C04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8711-201E-F408-9347-319061F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91386-5DC3-54AC-9339-D8DFE14D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B929-6F92-5265-1E50-CD58C3FD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A0D7-5702-443A-CD61-73BD5CDF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0FBD-0746-D934-E950-33B604DBF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2AB1-B5CF-10B5-7213-862B2206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47802-5382-0A0D-D423-45998EB5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FED71-1074-0E5A-EEC2-F4ACA254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0FE00-FF07-05D7-7AD2-DEAAD6DB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4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BFF3-598A-06EC-6AEE-46A8DD26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5A326-B4F4-EA4A-8476-9EBA9FF4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45DDD-AD00-6E6B-58D4-EB7D2EA5C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9AFD5-AE86-7914-F056-990D1594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2E2E2-46E7-AD33-19A2-BD851D678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0A988-23B7-D9F7-FEF5-496D05D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B6322-AD41-C254-AF50-562720C1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9D711-C775-CE3F-6DBB-2BE1AC60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A16D-6F62-61CF-E17C-5C6B05A9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B9D2A-499A-AB42-29D1-203BC37F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DD989-38DB-8277-8869-D4868543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6DC4A-17C9-70C7-648F-237F62AC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48618-2448-9187-995B-5DADBB3D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3552D-93AC-1EB3-4770-2C3EF11B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2377A-5637-081F-83BD-462D030A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324F-AA47-35B2-D0BF-B832C5A2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41B7-C119-7E4E-F181-72419D79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DCEB5-1859-71EA-6526-B3B1C6D06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EC9D8-03C3-1C64-4F49-2804E6E8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E4D55-43DE-D823-D505-E72B7979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33889-7861-CB1A-FB50-8CD3A197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2E38-62CC-0666-CB9F-EB7FC84E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E64EA-4959-994D-EF70-B995C535D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B83B5-B3B2-F992-A6D7-228C1026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B963-11F5-E76B-E637-C8D470AE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6A35-03EC-0009-F4E3-E1E8AEF9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650A6-8077-DCB6-CF6E-F0CAC58A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34A95-E395-EBEB-6630-636728C6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F6FC-C174-A4A2-2216-1EE01C2D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9939-78E3-5CEB-F231-20A690780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BFEA4-40B6-4CDA-8DEF-0EE7F0A58AB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46E3D-FA74-119E-8E92-B3615E452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1734-33B2-400A-FE9D-9CBE6462F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8E24D-7490-4A3E-A089-89B54774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59E3-59FF-335F-1A43-1E24B1900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Plasma </a:t>
            </a:r>
            <a:r>
              <a:rPr lang="en-US" dirty="0"/>
              <a:t>amyloid-</a:t>
            </a:r>
            <a:r>
              <a:rPr lang="el-GR" dirty="0"/>
              <a:t>β</a:t>
            </a:r>
            <a:r>
              <a:rPr lang="en-US" altLang="zh-CN" dirty="0"/>
              <a:t> biomarker for Alzheimer's disease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0AD11-95DE-3C0E-7395-2FB010034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Shuai Zhu</a:t>
            </a:r>
          </a:p>
          <a:p>
            <a:r>
              <a:rPr lang="en-US" dirty="0"/>
              <a:t>Advisor: Nichole Carlson</a:t>
            </a:r>
          </a:p>
        </p:txBody>
      </p:sp>
    </p:spTree>
    <p:extLst>
      <p:ext uri="{BB962C8B-B14F-4D97-AF65-F5344CB8AC3E}">
        <p14:creationId xmlns:p14="http://schemas.microsoft.com/office/powerpoint/2010/main" val="31642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A004-B19C-92DE-B03A-15B0722F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43A53-EDFB-FEE2-44D4-FEBE977A0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only valid method for detecting Alzheimer’s disease(AD) is the measurement of amyloid-</a:t>
                </a:r>
                <a:r>
                  <a:rPr lang="el-GR" dirty="0"/>
                  <a:t>β</a:t>
                </a:r>
                <a:r>
                  <a:rPr lang="en-US" dirty="0"/>
                  <a:t>(A</a:t>
                </a:r>
                <a:r>
                  <a:rPr lang="el-GR" dirty="0"/>
                  <a:t>β</a:t>
                </a:r>
                <a:r>
                  <a:rPr lang="en-US" dirty="0"/>
                  <a:t>)</a:t>
                </a:r>
                <a:r>
                  <a:rPr lang="el-GR" dirty="0"/>
                  <a:t> </a:t>
                </a:r>
                <a:r>
                  <a:rPr lang="en-US" dirty="0"/>
                  <a:t>in cerebrospinal fluid(CSF). </a:t>
                </a:r>
              </a:p>
              <a:p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ratio, higher risk of developing AD dementia </a:t>
                </a:r>
              </a:p>
              <a:p>
                <a:r>
                  <a:rPr lang="en-US" dirty="0"/>
                  <a:t>Extracting CSF from human’s brain is so expensive, a cost-effective blood test amyloid-</a:t>
                </a:r>
                <a:r>
                  <a:rPr lang="el-GR" dirty="0"/>
                  <a:t>β</a:t>
                </a:r>
                <a:r>
                  <a:rPr lang="en-US" dirty="0"/>
                  <a:t> biomarker is desirable.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43A53-EDFB-FEE2-44D4-FEBE977A0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73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6DAA-C920-2753-4B5A-9F0AB67E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728F-D4DE-C6DF-57FA-0BD1B77B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of CSF and plasma are from Longitudinal Innate Immunity and Aging(LIIA) cohort. </a:t>
            </a:r>
          </a:p>
          <a:p>
            <a:r>
              <a:rPr lang="en-US" dirty="0"/>
              <a:t>Older adults who are 60 years or older,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good general health, and have not  been diagnosed with a memory disorder was recruited to LIIA study. </a:t>
            </a:r>
            <a:endParaRPr lang="en-US" dirty="0"/>
          </a:p>
          <a:p>
            <a:r>
              <a:rPr lang="en-US" dirty="0"/>
              <a:t>We only use baseline data.</a:t>
            </a:r>
          </a:p>
        </p:txBody>
      </p:sp>
    </p:spTree>
    <p:extLst>
      <p:ext uri="{BB962C8B-B14F-4D97-AF65-F5344CB8AC3E}">
        <p14:creationId xmlns:p14="http://schemas.microsoft.com/office/powerpoint/2010/main" val="8537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E393-DB17-3779-AD19-F8194A77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escriptive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667A-5E19-E6B1-97B4-B066FCA0B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8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Helvetica Neue</vt:lpstr>
      <vt:lpstr>Aptos</vt:lpstr>
      <vt:lpstr>Aptos Display</vt:lpstr>
      <vt:lpstr>Arial</vt:lpstr>
      <vt:lpstr>Cambria Math</vt:lpstr>
      <vt:lpstr>Office Theme</vt:lpstr>
      <vt:lpstr>Plasma amyloid-β biomarker for Alzheimer's disease</vt:lpstr>
      <vt:lpstr>Introduction</vt:lpstr>
      <vt:lpstr>Data</vt:lpstr>
      <vt:lpstr>Descriptive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Shuai Zhu</dc:creator>
  <cp:lastModifiedBy>Shuai Zhu</cp:lastModifiedBy>
  <cp:revision>1</cp:revision>
  <dcterms:created xsi:type="dcterms:W3CDTF">2025-01-20T18:20:55Z</dcterms:created>
  <dcterms:modified xsi:type="dcterms:W3CDTF">2025-01-20T19:33:21Z</dcterms:modified>
</cp:coreProperties>
</file>