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Plasma amyloid-β biomarker for Alzheimer’s disease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Shuai Zhu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only valid method for detecting Alzheimer’s disease(AD) is the measurement of amyloid-β(Aβ) in cerebrospinal fluid(CSF).</a:t>
                </a:r>
              </a:p>
              <a:p>
                <a:pPr lvl="0"/>
                <a:r>
                  <a:rPr/>
                  <a:t>Lower </a:t>
                </a:r>
                <a14:m>
                  <m:oMath xmlns:m="http://schemas.openxmlformats.org/officeDocument/2006/math">
                    <m:r>
                      <m:t>A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42</m:t>
                        </m:r>
                      </m:sub>
                    </m:sSub>
                    <m:r>
                      <m:rPr>
                        <m:sty m:val="p"/>
                      </m:rPr>
                      <m:t>/</m:t>
                    </m:r>
                    <m:r>
                      <m:t>A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40</m:t>
                        </m:r>
                      </m:sub>
                    </m:sSub>
                  </m:oMath>
                </a14:m>
                <a:r>
                  <a:rPr/>
                  <a:t> ratio, higher risk of developing AD dementia</a:t>
                </a:r>
              </a:p>
              <a:p>
                <a:pPr lvl="0"/>
                <a:r>
                  <a:rPr/>
                  <a:t>Extracting CSF from human’s brain is so expensive, a cost-effective blood test amyloid-β biomarker is desirable.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sample of CSF and plasma are from Longitudinal Innate Immunity and Aging(LIIA) cohort.</a:t>
            </a:r>
          </a:p>
          <a:p>
            <a:pPr lvl="0"/>
            <a:r>
              <a:rPr/>
              <a:t>Older adults who are 60 years or older, In good general health, and have not been diagnosed with a memory disorder was recruited to LIIA study.</a:t>
            </a:r>
          </a:p>
          <a:p>
            <a:pPr lvl="0"/>
            <a:r>
              <a:rPr/>
              <a:t>We only use baseline data.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Descriptive analysis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Plasma amyloid-β biomarker for Alzheimer’s disease</dc:title>
  <dc:creator>Shuai Zhu</dc:creator>
  <cp:keywords/>
  <dcterms:created xsi:type="dcterms:W3CDTF">2025-01-20T19:44:00Z</dcterms:created>
  <dcterms:modified xsi:type="dcterms:W3CDTF">2025-01-20T19:44:00Z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