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69" r:id="rId4"/>
    <p:sldId id="270" r:id="rId5"/>
    <p:sldId id="272" r:id="rId6"/>
    <p:sldId id="275" r:id="rId7"/>
    <p:sldId id="273" r:id="rId8"/>
    <p:sldId id="276" r:id="rId9"/>
    <p:sldId id="274" r:id="rId10"/>
    <p:sldId id="277" r:id="rId11"/>
    <p:sldId id="27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1401-F73B-4F75-A875-15D2EE23A721}" type="datetimeFigureOut">
              <a:rPr lang="sl-SI" smtClean="0"/>
              <a:t>7. 05. 2022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9E92-28A0-4788-B4AA-F49261191DB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6919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1401-F73B-4F75-A875-15D2EE23A721}" type="datetimeFigureOut">
              <a:rPr lang="sl-SI" smtClean="0"/>
              <a:t>7. 05. 2022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9E92-28A0-4788-B4AA-F49261191DB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1572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1401-F73B-4F75-A875-15D2EE23A721}" type="datetimeFigureOut">
              <a:rPr lang="sl-SI" smtClean="0"/>
              <a:t>7. 05. 2022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9E92-28A0-4788-B4AA-F49261191DB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56366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1401-F73B-4F75-A875-15D2EE23A721}" type="datetimeFigureOut">
              <a:rPr lang="sl-SI" smtClean="0"/>
              <a:t>7. 05. 2022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9E92-28A0-4788-B4AA-F49261191DBC}" type="slidenum">
              <a:rPr lang="sl-SI" smtClean="0"/>
              <a:t>‹#›</a:t>
            </a:fld>
            <a:endParaRPr lang="sl-SI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8129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1401-F73B-4F75-A875-15D2EE23A721}" type="datetimeFigureOut">
              <a:rPr lang="sl-SI" smtClean="0"/>
              <a:t>7. 05. 2022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9E92-28A0-4788-B4AA-F49261191DB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48408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ol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1401-F73B-4F75-A875-15D2EE23A721}" type="datetimeFigureOut">
              <a:rPr lang="sl-SI" smtClean="0"/>
              <a:t>7. 05. 2022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9E92-28A0-4788-B4AA-F49261191DB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8768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lpec s tremi slik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1401-F73B-4F75-A875-15D2EE23A721}" type="datetimeFigureOut">
              <a:rPr lang="sl-SI" smtClean="0"/>
              <a:t>7. 05. 2022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9E92-28A0-4788-B4AA-F49261191DB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03236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1401-F73B-4F75-A875-15D2EE23A721}" type="datetimeFigureOut">
              <a:rPr lang="sl-SI" smtClean="0"/>
              <a:t>7. 05. 2022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9E92-28A0-4788-B4AA-F49261191DB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71184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1401-F73B-4F75-A875-15D2EE23A721}" type="datetimeFigureOut">
              <a:rPr lang="sl-SI" smtClean="0"/>
              <a:t>7. 05. 2022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9E92-28A0-4788-B4AA-F49261191DB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7168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1401-F73B-4F75-A875-15D2EE23A721}" type="datetimeFigureOut">
              <a:rPr lang="sl-SI" smtClean="0"/>
              <a:t>7. 05. 2022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9E92-28A0-4788-B4AA-F49261191DB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3448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1401-F73B-4F75-A875-15D2EE23A721}" type="datetimeFigureOut">
              <a:rPr lang="sl-SI" smtClean="0"/>
              <a:t>7. 05. 2022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9E92-28A0-4788-B4AA-F49261191DB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3783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1401-F73B-4F75-A875-15D2EE23A721}" type="datetimeFigureOut">
              <a:rPr lang="sl-SI" smtClean="0"/>
              <a:t>7. 05. 2022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9E92-28A0-4788-B4AA-F49261191DB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1901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1401-F73B-4F75-A875-15D2EE23A721}" type="datetimeFigureOut">
              <a:rPr lang="sl-SI" smtClean="0"/>
              <a:t>7. 05. 2022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9E92-28A0-4788-B4AA-F49261191DB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17999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1401-F73B-4F75-A875-15D2EE23A721}" type="datetimeFigureOut">
              <a:rPr lang="sl-SI" smtClean="0"/>
              <a:t>7. 05. 2022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9E92-28A0-4788-B4AA-F49261191DB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8341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1401-F73B-4F75-A875-15D2EE23A721}" type="datetimeFigureOut">
              <a:rPr lang="sl-SI" smtClean="0"/>
              <a:t>7. 05. 2022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9E92-28A0-4788-B4AA-F49261191DB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73371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1401-F73B-4F75-A875-15D2EE23A721}" type="datetimeFigureOut">
              <a:rPr lang="sl-SI" smtClean="0"/>
              <a:t>7. 05. 2022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9E92-28A0-4788-B4AA-F49261191DB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5200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1401-F73B-4F75-A875-15D2EE23A721}" type="datetimeFigureOut">
              <a:rPr lang="sl-SI" smtClean="0"/>
              <a:t>7. 05. 2022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9E92-28A0-4788-B4AA-F49261191DB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8171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CD01401-F73B-4F75-A875-15D2EE23A721}" type="datetimeFigureOut">
              <a:rPr lang="sl-SI" smtClean="0"/>
              <a:t>7. 05. 2022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3689E92-28A0-4788-B4AA-F49261191DB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5515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1drv.ms/u/s!AndTi34I-kN5gflXU32iVHrG2JQbEQ?e=oKKKt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F4F5170-051B-402B-A234-A54C32F70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636295"/>
            <a:ext cx="9440034" cy="2664000"/>
          </a:xfrm>
        </p:spPr>
        <p:txBody>
          <a:bodyPr>
            <a:noAutofit/>
          </a:bodyPr>
          <a:lstStyle/>
          <a:p>
            <a:r>
              <a:rPr lang="sl-SI" sz="4400" dirty="0">
                <a:latin typeface="Arial" panose="020B0604020202020204" pitchFamily="34" charset="0"/>
                <a:cs typeface="Arial" panose="020B0604020202020204" pitchFamily="34" charset="0"/>
              </a:rPr>
              <a:t>Kristjan Cuznar</a:t>
            </a:r>
            <a:br>
              <a:rPr lang="sl-SI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sl-SI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l-SI" sz="4400" dirty="0">
                <a:latin typeface="Arial" panose="020B0604020202020204" pitchFamily="34" charset="0"/>
                <a:cs typeface="Arial" panose="020B0604020202020204" pitchFamily="34" charset="0"/>
              </a:rPr>
              <a:t>AVTOMATIZACIJA MERITEV NA PROCESNI LINIJI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EB9DA0E2-749C-49F8-8CB6-943082E27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459468"/>
            <a:ext cx="9440034" cy="1049867"/>
          </a:xfrm>
        </p:spPr>
        <p:txBody>
          <a:bodyPr>
            <a:normAutofit/>
          </a:bodyPr>
          <a:lstStyle/>
          <a:p>
            <a:r>
              <a:rPr lang="sl-SI" sz="2400" dirty="0">
                <a:latin typeface="Arial" panose="020B0604020202020204" pitchFamily="34" charset="0"/>
                <a:cs typeface="Arial" panose="020B0604020202020204" pitchFamily="34" charset="0"/>
              </a:rPr>
              <a:t>Seminar pri predmetu AVMS</a:t>
            </a:r>
          </a:p>
        </p:txBody>
      </p:sp>
      <p:sp>
        <p:nvSpPr>
          <p:cNvPr id="4" name="Podnaslov 2">
            <a:extLst>
              <a:ext uri="{FF2B5EF4-FFF2-40B4-BE49-F238E27FC236}">
                <a16:creationId xmlns:a16="http://schemas.microsoft.com/office/drawing/2014/main" id="{3CCDBB9D-5641-4365-AF4E-8B8567C72B73}"/>
              </a:ext>
            </a:extLst>
          </p:cNvPr>
          <p:cNvSpPr txBox="1">
            <a:spLocks/>
          </p:cNvSpPr>
          <p:nvPr/>
        </p:nvSpPr>
        <p:spPr>
          <a:xfrm>
            <a:off x="1370693" y="5509335"/>
            <a:ext cx="3760600" cy="10800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l-SI" sz="2400" dirty="0">
                <a:latin typeface="Arial" panose="020B0604020202020204" pitchFamily="34" charset="0"/>
                <a:cs typeface="Arial" panose="020B0604020202020204" pitchFamily="34" charset="0"/>
              </a:rPr>
              <a:t>Ljubljana, maj 2022</a:t>
            </a:r>
          </a:p>
        </p:txBody>
      </p:sp>
      <p:sp>
        <p:nvSpPr>
          <p:cNvPr id="5" name="Podnaslov 2">
            <a:extLst>
              <a:ext uri="{FF2B5EF4-FFF2-40B4-BE49-F238E27FC236}">
                <a16:creationId xmlns:a16="http://schemas.microsoft.com/office/drawing/2014/main" id="{21E77D7C-5937-4B4E-A542-18C211B63965}"/>
              </a:ext>
            </a:extLst>
          </p:cNvPr>
          <p:cNvSpPr txBox="1">
            <a:spLocks/>
          </p:cNvSpPr>
          <p:nvPr/>
        </p:nvSpPr>
        <p:spPr>
          <a:xfrm>
            <a:off x="6918235" y="5509335"/>
            <a:ext cx="3892492" cy="10800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sl-SI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532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031213C-DF11-46F2-991A-0DC750E3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l-SI" sz="2400" dirty="0">
                <a:latin typeface="Arial" panose="020B0604020202020204" pitchFamily="34" charset="0"/>
                <a:cs typeface="Arial" panose="020B0604020202020204" pitchFamily="34" charset="0"/>
              </a:rPr>
              <a:t>Nadzorni sistem – sistem za arhiviranje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8294B308-3F3C-45F3-813E-9999C724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sz="3200" dirty="0">
                <a:latin typeface="Arial" panose="020B0604020202020204" pitchFamily="34" charset="0"/>
                <a:cs typeface="Arial" panose="020B0604020202020204" pitchFamily="34" charset="0"/>
              </a:rPr>
              <a:t>Oblika časovnih vrst.</a:t>
            </a:r>
          </a:p>
          <a:p>
            <a:r>
              <a:rPr lang="sl-SI" sz="3200" dirty="0">
                <a:latin typeface="Arial" panose="020B0604020202020204" pitchFamily="34" charset="0"/>
                <a:cs typeface="Arial" panose="020B0604020202020204" pitchFamily="34" charset="0"/>
              </a:rPr>
              <a:t>Možnost kasnejše analize.</a:t>
            </a:r>
          </a:p>
          <a:p>
            <a:r>
              <a:rPr lang="sl-SI" sz="3200" dirty="0">
                <a:latin typeface="Arial" panose="020B0604020202020204" pitchFamily="34" charset="0"/>
                <a:cs typeface="Arial" panose="020B0604020202020204" pitchFamily="34" charset="0"/>
              </a:rPr>
              <a:t>Možnost spremljanja stanja merilnikov.</a:t>
            </a:r>
          </a:p>
          <a:p>
            <a:endParaRPr lang="sl-SI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713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031213C-DF11-46F2-991A-0DC750E3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l-SI" sz="2400" dirty="0">
                <a:latin typeface="Arial" panose="020B0604020202020204" pitchFamily="34" charset="0"/>
                <a:cs typeface="Arial" panose="020B0604020202020204" pitchFamily="34" charset="0"/>
              </a:rPr>
              <a:t>Demonstracija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8294B308-3F3C-45F3-813E-9999C724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sz="3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Demo posnetek delovanja.</a:t>
            </a:r>
            <a:endParaRPr lang="sl-SI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l-SI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AEE738FB-3828-50A3-2224-9B2F3782B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43" y="2509445"/>
            <a:ext cx="4680000" cy="2291172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058C87F6-C7C9-58A2-7861-7EE33EBC3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205" y="2509445"/>
            <a:ext cx="4680000" cy="139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3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031213C-DF11-46F2-991A-0DC750E3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l-SI" sz="2400" dirty="0">
                <a:latin typeface="Arial" panose="020B0604020202020204" pitchFamily="34" charset="0"/>
                <a:cs typeface="Arial" panose="020B0604020202020204" pitchFamily="34" charset="0"/>
              </a:rPr>
              <a:t>Uvod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8294B308-3F3C-45F3-813E-9999C724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l-SI" sz="3200" dirty="0">
                <a:latin typeface="Arial" panose="020B0604020202020204" pitchFamily="34" charset="0"/>
                <a:cs typeface="Arial" panose="020B0604020202020204" pitchFamily="34" charset="0"/>
              </a:rPr>
              <a:t>Opis rešitve.</a:t>
            </a:r>
          </a:p>
          <a:p>
            <a:r>
              <a:rPr lang="sl-SI" sz="3200" dirty="0">
                <a:latin typeface="Arial" panose="020B0604020202020204" pitchFamily="34" charset="0"/>
                <a:cs typeface="Arial" panose="020B0604020202020204" pitchFamily="34" charset="0"/>
              </a:rPr>
              <a:t>Zajem meritev s PLK.</a:t>
            </a:r>
          </a:p>
          <a:p>
            <a:r>
              <a:rPr lang="sl-SI" sz="3200" dirty="0">
                <a:latin typeface="Arial" panose="020B0604020202020204" pitchFamily="34" charset="0"/>
                <a:cs typeface="Arial" panose="020B0604020202020204" pitchFamily="34" charset="0"/>
              </a:rPr>
              <a:t>Nadzorni sistem.</a:t>
            </a:r>
          </a:p>
          <a:p>
            <a:pPr lvl="1"/>
            <a:r>
              <a:rPr lang="sl-SI" sz="3000" dirty="0">
                <a:latin typeface="Arial" panose="020B0604020202020204" pitchFamily="34" charset="0"/>
                <a:cs typeface="Arial" panose="020B0604020202020204" pitchFamily="34" charset="0"/>
              </a:rPr>
              <a:t>GUI.</a:t>
            </a:r>
          </a:p>
          <a:p>
            <a:pPr lvl="1"/>
            <a:r>
              <a:rPr lang="sl-SI" sz="3000" dirty="0">
                <a:latin typeface="Arial" panose="020B0604020202020204" pitchFamily="34" charset="0"/>
                <a:cs typeface="Arial" panose="020B0604020202020204" pitchFamily="34" charset="0"/>
              </a:rPr>
              <a:t>Sistem za zajem meritev.</a:t>
            </a:r>
          </a:p>
          <a:p>
            <a:pPr lvl="1"/>
            <a:r>
              <a:rPr lang="sl-SI" sz="3000" dirty="0">
                <a:latin typeface="Arial" panose="020B0604020202020204" pitchFamily="34" charset="0"/>
                <a:cs typeface="Arial" panose="020B0604020202020204" pitchFamily="34" charset="0"/>
              </a:rPr>
              <a:t>Sistem za avtomatsko kalibracijo.</a:t>
            </a:r>
          </a:p>
          <a:p>
            <a:pPr lvl="1"/>
            <a:r>
              <a:rPr lang="sl-SI" sz="3000" dirty="0">
                <a:latin typeface="Arial" panose="020B0604020202020204" pitchFamily="34" charset="0"/>
                <a:cs typeface="Arial" panose="020B0604020202020204" pitchFamily="34" charset="0"/>
              </a:rPr>
              <a:t>Sistem za arhiviranje meritev.</a:t>
            </a:r>
          </a:p>
          <a:p>
            <a:pPr lvl="1"/>
            <a:r>
              <a:rPr lang="sl-SI" sz="3000" dirty="0">
                <a:latin typeface="Arial" panose="020B0604020202020204" pitchFamily="34" charset="0"/>
                <a:cs typeface="Arial" panose="020B0604020202020204" pitchFamily="34" charset="0"/>
              </a:rPr>
              <a:t>Demonstracija.</a:t>
            </a:r>
          </a:p>
          <a:p>
            <a:endParaRPr lang="sl-SI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15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031213C-DF11-46F2-991A-0DC750E3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l-SI" sz="2400" dirty="0">
                <a:latin typeface="Arial" panose="020B0604020202020204" pitchFamily="34" charset="0"/>
                <a:cs typeface="Arial" panose="020B0604020202020204" pitchFamily="34" charset="0"/>
              </a:rPr>
              <a:t>Opis rešitve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8294B308-3F3C-45F3-813E-9999C724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sz="3200" dirty="0">
                <a:latin typeface="Arial" panose="020B0604020202020204" pitchFamily="34" charset="0"/>
                <a:cs typeface="Arial" panose="020B0604020202020204" pitchFamily="34" charset="0"/>
              </a:rPr>
              <a:t>Avtomatizirano merjenje.</a:t>
            </a:r>
            <a:endParaRPr lang="sl-SI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sl-SI" sz="3000" dirty="0">
                <a:latin typeface="Arial" panose="020B0604020202020204" pitchFamily="34" charset="0"/>
                <a:cs typeface="Arial" panose="020B0604020202020204" pitchFamily="34" charset="0"/>
              </a:rPr>
              <a:t>Meritve s PLK.</a:t>
            </a:r>
          </a:p>
          <a:p>
            <a:pPr lvl="1"/>
            <a:r>
              <a:rPr lang="sl-SI" sz="3000" dirty="0">
                <a:latin typeface="Arial" panose="020B0604020202020204" pitchFamily="34" charset="0"/>
                <a:cs typeface="Arial" panose="020B0604020202020204" pitchFamily="34" charset="0"/>
              </a:rPr>
              <a:t>Zajem s PLK na PC (OPC UA).</a:t>
            </a:r>
          </a:p>
          <a:p>
            <a:r>
              <a:rPr lang="sl-SI" sz="3200" dirty="0">
                <a:latin typeface="Arial" panose="020B0604020202020204" pitchFamily="34" charset="0"/>
                <a:cs typeface="Arial" panose="020B0604020202020204" pitchFamily="34" charset="0"/>
              </a:rPr>
              <a:t>Nadzorni sistem.</a:t>
            </a:r>
          </a:p>
          <a:p>
            <a:pPr lvl="1"/>
            <a:r>
              <a:rPr lang="sl-SI" sz="3000" dirty="0">
                <a:latin typeface="Arial" panose="020B0604020202020204" pitchFamily="34" charset="0"/>
                <a:cs typeface="Arial" panose="020B0604020202020204" pitchFamily="34" charset="0"/>
              </a:rPr>
              <a:t>Modularno zasnovan.</a:t>
            </a:r>
          </a:p>
          <a:p>
            <a:endParaRPr lang="sl-SI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347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031213C-DF11-46F2-991A-0DC750E3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l-SI" sz="2400" dirty="0">
                <a:latin typeface="Arial" panose="020B0604020202020204" pitchFamily="34" charset="0"/>
                <a:cs typeface="Arial" panose="020B0604020202020204" pitchFamily="34" charset="0"/>
              </a:rPr>
              <a:t>Zajem meritev s PLK - vezave merilnikov</a:t>
            </a:r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3F1C186A-A962-2888-C06C-C7DEFCA4F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906" y="2218826"/>
            <a:ext cx="9783540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68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031213C-DF11-46F2-991A-0DC750E3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l-SI" sz="2400" dirty="0">
                <a:latin typeface="Arial" panose="020B0604020202020204" pitchFamily="34" charset="0"/>
                <a:cs typeface="Arial" panose="020B0604020202020204" pitchFamily="34" charset="0"/>
              </a:rPr>
              <a:t>Zajem meritev s PLK – programiranje PLK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8294B308-3F3C-45F3-813E-9999C724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l-SI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E9B08950-2A99-0D6E-61E5-DFF6E7DD4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82" y="1580050"/>
            <a:ext cx="10763187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6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031213C-DF11-46F2-991A-0DC750E3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l-SI" sz="2400" dirty="0">
                <a:latin typeface="Arial" panose="020B0604020202020204" pitchFamily="34" charset="0"/>
                <a:cs typeface="Arial" panose="020B0604020202020204" pitchFamily="34" charset="0"/>
              </a:rPr>
              <a:t>Nadzorni sistem – zajem podatkov s PLK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8294B308-3F3C-45F3-813E-9999C724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sz="3200" dirty="0">
                <a:latin typeface="Arial" panose="020B0604020202020204" pitchFamily="34" charset="0"/>
                <a:cs typeface="Arial" panose="020B0604020202020204" pitchFamily="34" charset="0"/>
              </a:rPr>
              <a:t>OPC UA strežnik na PLK.</a:t>
            </a:r>
          </a:p>
          <a:p>
            <a:r>
              <a:rPr lang="sl-SI" sz="3200" dirty="0">
                <a:latin typeface="Arial" panose="020B0604020202020204" pitchFamily="34" charset="0"/>
                <a:cs typeface="Arial" panose="020B0604020202020204" pitchFamily="34" charset="0"/>
              </a:rPr>
              <a:t>OPC UA odjemalec na PC.</a:t>
            </a:r>
          </a:p>
          <a:p>
            <a:endParaRPr lang="sl-SI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501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031213C-DF11-46F2-991A-0DC750E3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l-SI" sz="2400" dirty="0">
                <a:latin typeface="Arial" panose="020B0604020202020204" pitchFamily="34" charset="0"/>
                <a:cs typeface="Arial" panose="020B0604020202020204" pitchFamily="34" charset="0"/>
              </a:rPr>
              <a:t>Nadzorni sistem – GUI glavna stran</a:t>
            </a:r>
          </a:p>
        </p:txBody>
      </p:sp>
      <p:pic>
        <p:nvPicPr>
          <p:cNvPr id="14" name="Slika 13" descr="Slika, ki vsebuje besede besedilo, posnetek zaslona, kuhinjska posoda, lonec&#10;&#10;Opis je samodejno ustvarjen">
            <a:extLst>
              <a:ext uri="{FF2B5EF4-FFF2-40B4-BE49-F238E27FC236}">
                <a16:creationId xmlns:a16="http://schemas.microsoft.com/office/drawing/2014/main" id="{DB5B84C1-3905-E4F3-AC34-4C835EF85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205" y="1580050"/>
            <a:ext cx="8534942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8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031213C-DF11-46F2-991A-0DC750E3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l-SI" sz="2400" dirty="0">
                <a:latin typeface="Arial" panose="020B0604020202020204" pitchFamily="34" charset="0"/>
                <a:cs typeface="Arial" panose="020B0604020202020204" pitchFamily="34" charset="0"/>
              </a:rPr>
              <a:t>Nadzorni sistem – sistem za kalibracijo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8294B308-3F3C-45F3-813E-9999C724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l-SI" sz="3200" dirty="0">
                <a:latin typeface="Arial" panose="020B0604020202020204" pitchFamily="34" charset="0"/>
                <a:cs typeface="Arial" panose="020B0604020202020204" pitchFamily="34" charset="0"/>
              </a:rPr>
              <a:t>Vhodi:</a:t>
            </a:r>
          </a:p>
          <a:p>
            <a:pPr lvl="1"/>
            <a:r>
              <a:rPr lang="sl-SI" sz="3000" dirty="0">
                <a:latin typeface="Arial" panose="020B0604020202020204" pitchFamily="34" charset="0"/>
                <a:cs typeface="Arial" panose="020B0604020202020204" pitchFamily="34" charset="0"/>
              </a:rPr>
              <a:t>Število vzorcev.</a:t>
            </a:r>
          </a:p>
          <a:p>
            <a:pPr lvl="1"/>
            <a:r>
              <a:rPr lang="sl-SI" sz="3000" dirty="0">
                <a:latin typeface="Arial" panose="020B0604020202020204" pitchFamily="34" charset="0"/>
                <a:cs typeface="Arial" panose="020B0604020202020204" pitchFamily="34" charset="0"/>
              </a:rPr>
              <a:t>Referenčna temperatura.</a:t>
            </a:r>
          </a:p>
          <a:p>
            <a:pPr lvl="1"/>
            <a:r>
              <a:rPr lang="sl-SI" sz="3000" dirty="0">
                <a:latin typeface="Arial" panose="020B0604020202020204" pitchFamily="34" charset="0"/>
                <a:cs typeface="Arial" panose="020B0604020202020204" pitchFamily="34" charset="0"/>
              </a:rPr>
              <a:t>Izbira arhiviranja.</a:t>
            </a:r>
          </a:p>
          <a:p>
            <a:r>
              <a:rPr lang="sl-SI" sz="3200" dirty="0">
                <a:latin typeface="Arial" panose="020B0604020202020204" pitchFamily="34" charset="0"/>
                <a:cs typeface="Arial" panose="020B0604020202020204" pitchFamily="34" charset="0"/>
              </a:rPr>
              <a:t>Izhod:</a:t>
            </a:r>
          </a:p>
          <a:p>
            <a:pPr lvl="1"/>
            <a:r>
              <a:rPr lang="sl-SI" sz="3000" dirty="0">
                <a:latin typeface="Arial" panose="020B0604020202020204" pitchFamily="34" charset="0"/>
                <a:cs typeface="Arial" panose="020B0604020202020204" pitchFamily="34" charset="0"/>
              </a:rPr>
              <a:t>Aritmetična sredina.</a:t>
            </a:r>
          </a:p>
          <a:p>
            <a:pPr lvl="1"/>
            <a:r>
              <a:rPr lang="sl-SI" sz="3000" dirty="0">
                <a:latin typeface="Arial" panose="020B0604020202020204" pitchFamily="34" charset="0"/>
                <a:cs typeface="Arial" panose="020B0604020202020204" pitchFamily="34" charset="0"/>
              </a:rPr>
              <a:t>Standardna deviacija.</a:t>
            </a:r>
          </a:p>
          <a:p>
            <a:pPr lvl="1"/>
            <a:r>
              <a:rPr lang="sl-SI" sz="3000" dirty="0">
                <a:latin typeface="Arial" panose="020B0604020202020204" pitchFamily="34" charset="0"/>
                <a:cs typeface="Arial" panose="020B0604020202020204" pitchFamily="34" charset="0"/>
              </a:rPr>
              <a:t>Število ustreznih meritev.</a:t>
            </a:r>
          </a:p>
          <a:p>
            <a:pPr lvl="1"/>
            <a:r>
              <a:rPr lang="sl-SI" sz="3000" dirty="0">
                <a:latin typeface="Arial" panose="020B0604020202020204" pitchFamily="34" charset="0"/>
                <a:cs typeface="Arial" panose="020B0604020202020204" pitchFamily="34" charset="0"/>
              </a:rPr>
              <a:t>Merilna negotovost.</a:t>
            </a:r>
          </a:p>
          <a:p>
            <a:pPr lvl="1"/>
            <a:r>
              <a:rPr lang="sl-SI" sz="3000" dirty="0">
                <a:latin typeface="Arial" panose="020B0604020202020204" pitchFamily="34" charset="0"/>
                <a:cs typeface="Arial" panose="020B0604020202020204" pitchFamily="34" charset="0"/>
              </a:rPr>
              <a:t>Korekcija vrednosti temperatur posameznih merilnikov.</a:t>
            </a:r>
          </a:p>
          <a:p>
            <a:endParaRPr lang="sl-SI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1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031213C-DF11-46F2-991A-0DC750E3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l-SI" sz="2400" dirty="0">
                <a:latin typeface="Arial" panose="020B0604020202020204" pitchFamily="34" charset="0"/>
                <a:cs typeface="Arial" panose="020B0604020202020204" pitchFamily="34" charset="0"/>
              </a:rPr>
              <a:t>Nadzorni sistem – GUI meni kalibracije</a:t>
            </a:r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71253D5D-B940-2CB3-C086-BA7F29A76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220" y="1580050"/>
            <a:ext cx="8584912" cy="5040000"/>
          </a:xfrm>
        </p:spPr>
      </p:pic>
    </p:spTree>
    <p:extLst>
      <p:ext uri="{BB962C8B-B14F-4D97-AF65-F5344CB8AC3E}">
        <p14:creationId xmlns:p14="http://schemas.microsoft.com/office/powerpoint/2010/main" val="3822091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ril">
  <a:themeElements>
    <a:clrScheme name="Skril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kril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kri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Skril</Template>
  <TotalTime>5734</TotalTime>
  <Words>179</Words>
  <Application>Microsoft Office PowerPoint</Application>
  <PresentationFormat>Širokozaslonsko</PresentationFormat>
  <Paragraphs>42</Paragraphs>
  <Slides>11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11</vt:i4>
      </vt:variant>
    </vt:vector>
  </HeadingPairs>
  <TitlesOfParts>
    <vt:vector size="15" baseType="lpstr">
      <vt:lpstr>Arial</vt:lpstr>
      <vt:lpstr>Calisto MT</vt:lpstr>
      <vt:lpstr>Wingdings 2</vt:lpstr>
      <vt:lpstr>Skril</vt:lpstr>
      <vt:lpstr>Kristjan Cuznar  AVTOMATIZACIJA MERITEV NA PROCESNI LINIJI</vt:lpstr>
      <vt:lpstr>Uvod</vt:lpstr>
      <vt:lpstr>Opis rešitve</vt:lpstr>
      <vt:lpstr>Zajem meritev s PLK - vezave merilnikov</vt:lpstr>
      <vt:lpstr>Zajem meritev s PLK – programiranje PLK</vt:lpstr>
      <vt:lpstr>Nadzorni sistem – zajem podatkov s PLK</vt:lpstr>
      <vt:lpstr>Nadzorni sistem – GUI glavna stran</vt:lpstr>
      <vt:lpstr>Nadzorni sistem – sistem za kalibracijo</vt:lpstr>
      <vt:lpstr>Nadzorni sistem – GUI meni kalibracije</vt:lpstr>
      <vt:lpstr>Nadzorni sistem – sistem za arhiviranje</vt:lpstr>
      <vt:lpstr>Demonstracija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Kristjan</dc:creator>
  <cp:lastModifiedBy>Kristjan Cuznar</cp:lastModifiedBy>
  <cp:revision>97</cp:revision>
  <dcterms:created xsi:type="dcterms:W3CDTF">2021-06-22T17:36:49Z</dcterms:created>
  <dcterms:modified xsi:type="dcterms:W3CDTF">2022-05-07T10:20:29Z</dcterms:modified>
</cp:coreProperties>
</file>