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49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3C8A-D8EA-4410-A4B1-538328BEE86D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F132-A792-4647-B5DE-D01492F4700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248 Rectángulo"/>
          <p:cNvSpPr/>
          <p:nvPr userDrawn="1"/>
        </p:nvSpPr>
        <p:spPr>
          <a:xfrm>
            <a:off x="7391400" y="0"/>
            <a:ext cx="1752600" cy="51435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249 Rectángulo"/>
          <p:cNvSpPr/>
          <p:nvPr userDrawn="1"/>
        </p:nvSpPr>
        <p:spPr>
          <a:xfrm>
            <a:off x="0" y="0"/>
            <a:ext cx="7620000" cy="51435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250 Forma libre"/>
          <p:cNvSpPr/>
          <p:nvPr userDrawn="1"/>
        </p:nvSpPr>
        <p:spPr>
          <a:xfrm>
            <a:off x="5205046" y="818360"/>
            <a:ext cx="1037492" cy="940101"/>
          </a:xfrm>
          <a:custGeom>
            <a:avLst/>
            <a:gdLst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439616 w 1037492"/>
              <a:gd name="connsiteY14" fmla="*/ 187569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3446 h 562708"/>
              <a:gd name="connsiteX1" fmla="*/ 211016 w 1037492"/>
              <a:gd name="connsiteY1" fmla="*/ 181708 h 562708"/>
              <a:gd name="connsiteX2" fmla="*/ 0 w 1037492"/>
              <a:gd name="connsiteY2" fmla="*/ 298938 h 562708"/>
              <a:gd name="connsiteX3" fmla="*/ 70339 w 1037492"/>
              <a:gd name="connsiteY3" fmla="*/ 427892 h 562708"/>
              <a:gd name="connsiteX4" fmla="*/ 363416 w 1037492"/>
              <a:gd name="connsiteY4" fmla="*/ 556846 h 562708"/>
              <a:gd name="connsiteX5" fmla="*/ 550985 w 1037492"/>
              <a:gd name="connsiteY5" fmla="*/ 492369 h 562708"/>
              <a:gd name="connsiteX6" fmla="*/ 797169 w 1037492"/>
              <a:gd name="connsiteY6" fmla="*/ 550984 h 562708"/>
              <a:gd name="connsiteX7" fmla="*/ 978877 w 1037492"/>
              <a:gd name="connsiteY7" fmla="*/ 562708 h 562708"/>
              <a:gd name="connsiteX8" fmla="*/ 1037492 w 1037492"/>
              <a:gd name="connsiteY8" fmla="*/ 357554 h 562708"/>
              <a:gd name="connsiteX9" fmla="*/ 849923 w 1037492"/>
              <a:gd name="connsiteY9" fmla="*/ 392723 h 562708"/>
              <a:gd name="connsiteX10" fmla="*/ 633046 w 1037492"/>
              <a:gd name="connsiteY10" fmla="*/ 363415 h 562708"/>
              <a:gd name="connsiteX11" fmla="*/ 451339 w 1037492"/>
              <a:gd name="connsiteY11" fmla="*/ 316523 h 562708"/>
              <a:gd name="connsiteX12" fmla="*/ 310662 w 1037492"/>
              <a:gd name="connsiteY12" fmla="*/ 398584 h 562708"/>
              <a:gd name="connsiteX13" fmla="*/ 211016 w 1037492"/>
              <a:gd name="connsiteY13" fmla="*/ 334108 h 562708"/>
              <a:gd name="connsiteX14" fmla="*/ 738554 w 1037492"/>
              <a:gd name="connsiteY14" fmla="*/ 156796 h 562708"/>
              <a:gd name="connsiteX15" fmla="*/ 509954 w 1037492"/>
              <a:gd name="connsiteY15" fmla="*/ 0 h 562708"/>
              <a:gd name="connsiteX16" fmla="*/ 351692 w 1037492"/>
              <a:gd name="connsiteY16" fmla="*/ 23446 h 562708"/>
              <a:gd name="connsiteX0" fmla="*/ 351692 w 1037492"/>
              <a:gd name="connsiteY0" fmla="*/ 24765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351692 w 1037492"/>
              <a:gd name="connsiteY16" fmla="*/ 247650 h 786912"/>
              <a:gd name="connsiteX0" fmla="*/ 738554 w 1037492"/>
              <a:gd name="connsiteY0" fmla="*/ 152400 h 786912"/>
              <a:gd name="connsiteX1" fmla="*/ 211016 w 1037492"/>
              <a:gd name="connsiteY1" fmla="*/ 405912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15240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15240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0 h 786912"/>
              <a:gd name="connsiteX1" fmla="*/ 586154 w 1037492"/>
              <a:gd name="connsiteY1" fmla="*/ 304800 h 786912"/>
              <a:gd name="connsiteX2" fmla="*/ 0 w 1037492"/>
              <a:gd name="connsiteY2" fmla="*/ 523142 h 786912"/>
              <a:gd name="connsiteX3" fmla="*/ 70339 w 1037492"/>
              <a:gd name="connsiteY3" fmla="*/ 652096 h 786912"/>
              <a:gd name="connsiteX4" fmla="*/ 363416 w 1037492"/>
              <a:gd name="connsiteY4" fmla="*/ 781050 h 786912"/>
              <a:gd name="connsiteX5" fmla="*/ 550985 w 1037492"/>
              <a:gd name="connsiteY5" fmla="*/ 716573 h 786912"/>
              <a:gd name="connsiteX6" fmla="*/ 797169 w 1037492"/>
              <a:gd name="connsiteY6" fmla="*/ 775188 h 786912"/>
              <a:gd name="connsiteX7" fmla="*/ 978877 w 1037492"/>
              <a:gd name="connsiteY7" fmla="*/ 786912 h 786912"/>
              <a:gd name="connsiteX8" fmla="*/ 1037492 w 1037492"/>
              <a:gd name="connsiteY8" fmla="*/ 581758 h 786912"/>
              <a:gd name="connsiteX9" fmla="*/ 849923 w 1037492"/>
              <a:gd name="connsiteY9" fmla="*/ 616927 h 786912"/>
              <a:gd name="connsiteX10" fmla="*/ 633046 w 1037492"/>
              <a:gd name="connsiteY10" fmla="*/ 587619 h 786912"/>
              <a:gd name="connsiteX11" fmla="*/ 451339 w 1037492"/>
              <a:gd name="connsiteY11" fmla="*/ 540727 h 786912"/>
              <a:gd name="connsiteX12" fmla="*/ 310662 w 1037492"/>
              <a:gd name="connsiteY12" fmla="*/ 622788 h 786912"/>
              <a:gd name="connsiteX13" fmla="*/ 211016 w 1037492"/>
              <a:gd name="connsiteY13" fmla="*/ 558312 h 786912"/>
              <a:gd name="connsiteX14" fmla="*/ 738554 w 1037492"/>
              <a:gd name="connsiteY14" fmla="*/ 381000 h 786912"/>
              <a:gd name="connsiteX15" fmla="*/ 967154 w 1037492"/>
              <a:gd name="connsiteY15" fmla="*/ 0 h 786912"/>
              <a:gd name="connsiteX16" fmla="*/ 738554 w 1037492"/>
              <a:gd name="connsiteY16" fmla="*/ 0 h 786912"/>
              <a:gd name="connsiteX0" fmla="*/ 738554 w 1037492"/>
              <a:gd name="connsiteY0" fmla="*/ 4732 h 791644"/>
              <a:gd name="connsiteX1" fmla="*/ 586154 w 1037492"/>
              <a:gd name="connsiteY1" fmla="*/ 309532 h 791644"/>
              <a:gd name="connsiteX2" fmla="*/ 0 w 1037492"/>
              <a:gd name="connsiteY2" fmla="*/ 527874 h 791644"/>
              <a:gd name="connsiteX3" fmla="*/ 70339 w 1037492"/>
              <a:gd name="connsiteY3" fmla="*/ 656828 h 791644"/>
              <a:gd name="connsiteX4" fmla="*/ 363416 w 1037492"/>
              <a:gd name="connsiteY4" fmla="*/ 785782 h 791644"/>
              <a:gd name="connsiteX5" fmla="*/ 550985 w 1037492"/>
              <a:gd name="connsiteY5" fmla="*/ 721305 h 791644"/>
              <a:gd name="connsiteX6" fmla="*/ 797169 w 1037492"/>
              <a:gd name="connsiteY6" fmla="*/ 779920 h 791644"/>
              <a:gd name="connsiteX7" fmla="*/ 978877 w 1037492"/>
              <a:gd name="connsiteY7" fmla="*/ 791644 h 791644"/>
              <a:gd name="connsiteX8" fmla="*/ 1037492 w 1037492"/>
              <a:gd name="connsiteY8" fmla="*/ 586490 h 791644"/>
              <a:gd name="connsiteX9" fmla="*/ 849923 w 1037492"/>
              <a:gd name="connsiteY9" fmla="*/ 621659 h 791644"/>
              <a:gd name="connsiteX10" fmla="*/ 633046 w 1037492"/>
              <a:gd name="connsiteY10" fmla="*/ 592351 h 791644"/>
              <a:gd name="connsiteX11" fmla="*/ 451339 w 1037492"/>
              <a:gd name="connsiteY11" fmla="*/ 545459 h 791644"/>
              <a:gd name="connsiteX12" fmla="*/ 310662 w 1037492"/>
              <a:gd name="connsiteY12" fmla="*/ 627520 h 791644"/>
              <a:gd name="connsiteX13" fmla="*/ 211016 w 1037492"/>
              <a:gd name="connsiteY13" fmla="*/ 563044 h 791644"/>
              <a:gd name="connsiteX14" fmla="*/ 738554 w 1037492"/>
              <a:gd name="connsiteY14" fmla="*/ 385732 h 791644"/>
              <a:gd name="connsiteX15" fmla="*/ 967154 w 1037492"/>
              <a:gd name="connsiteY15" fmla="*/ 4732 h 791644"/>
              <a:gd name="connsiteX16" fmla="*/ 738554 w 1037492"/>
              <a:gd name="connsiteY16" fmla="*/ 4732 h 791644"/>
              <a:gd name="connsiteX17" fmla="*/ 881247 w 1037492"/>
              <a:gd name="connsiteY17" fmla="*/ 0 h 791644"/>
              <a:gd name="connsiteX0" fmla="*/ 7385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738554 w 1037492"/>
              <a:gd name="connsiteY18" fmla="*/ 152400 h 939312"/>
              <a:gd name="connsiteX0" fmla="*/ 662354 w 1037492"/>
              <a:gd name="connsiteY0" fmla="*/ 152400 h 939312"/>
              <a:gd name="connsiteX1" fmla="*/ 586154 w 1037492"/>
              <a:gd name="connsiteY1" fmla="*/ 457200 h 939312"/>
              <a:gd name="connsiteX2" fmla="*/ 0 w 1037492"/>
              <a:gd name="connsiteY2" fmla="*/ 675542 h 939312"/>
              <a:gd name="connsiteX3" fmla="*/ 70339 w 1037492"/>
              <a:gd name="connsiteY3" fmla="*/ 804496 h 939312"/>
              <a:gd name="connsiteX4" fmla="*/ 363416 w 1037492"/>
              <a:gd name="connsiteY4" fmla="*/ 933450 h 939312"/>
              <a:gd name="connsiteX5" fmla="*/ 550985 w 1037492"/>
              <a:gd name="connsiteY5" fmla="*/ 868973 h 939312"/>
              <a:gd name="connsiteX6" fmla="*/ 797169 w 1037492"/>
              <a:gd name="connsiteY6" fmla="*/ 927588 h 939312"/>
              <a:gd name="connsiteX7" fmla="*/ 978877 w 1037492"/>
              <a:gd name="connsiteY7" fmla="*/ 939312 h 939312"/>
              <a:gd name="connsiteX8" fmla="*/ 1037492 w 1037492"/>
              <a:gd name="connsiteY8" fmla="*/ 734158 h 939312"/>
              <a:gd name="connsiteX9" fmla="*/ 849923 w 1037492"/>
              <a:gd name="connsiteY9" fmla="*/ 769327 h 939312"/>
              <a:gd name="connsiteX10" fmla="*/ 633046 w 1037492"/>
              <a:gd name="connsiteY10" fmla="*/ 740019 h 939312"/>
              <a:gd name="connsiteX11" fmla="*/ 451339 w 1037492"/>
              <a:gd name="connsiteY11" fmla="*/ 693127 h 939312"/>
              <a:gd name="connsiteX12" fmla="*/ 310662 w 1037492"/>
              <a:gd name="connsiteY12" fmla="*/ 775188 h 939312"/>
              <a:gd name="connsiteX13" fmla="*/ 211016 w 1037492"/>
              <a:gd name="connsiteY13" fmla="*/ 710712 h 939312"/>
              <a:gd name="connsiteX14" fmla="*/ 738554 w 1037492"/>
              <a:gd name="connsiteY14" fmla="*/ 533400 h 939312"/>
              <a:gd name="connsiteX15" fmla="*/ 967154 w 1037492"/>
              <a:gd name="connsiteY15" fmla="*/ 152400 h 939312"/>
              <a:gd name="connsiteX16" fmla="*/ 738554 w 1037492"/>
              <a:gd name="connsiteY16" fmla="*/ 152400 h 939312"/>
              <a:gd name="connsiteX17" fmla="*/ 814754 w 1037492"/>
              <a:gd name="connsiteY17" fmla="*/ 0 h 939312"/>
              <a:gd name="connsiteX18" fmla="*/ 662354 w 1037492"/>
              <a:gd name="connsiteY18" fmla="*/ 152400 h 939312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814754 w 1037492"/>
              <a:gd name="connsiteY17" fmla="*/ 789 h 940101"/>
              <a:gd name="connsiteX18" fmla="*/ 662354 w 1037492"/>
              <a:gd name="connsiteY18" fmla="*/ 153189 h 940101"/>
              <a:gd name="connsiteX0" fmla="*/ 662354 w 1037492"/>
              <a:gd name="connsiteY0" fmla="*/ 153189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662354 w 1037492"/>
              <a:gd name="connsiteY18" fmla="*/ 153189 h 940101"/>
              <a:gd name="connsiteX0" fmla="*/ 814754 w 1037492"/>
              <a:gd name="connsiteY0" fmla="*/ 1531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814754 w 1037492"/>
              <a:gd name="connsiteY18" fmla="*/ 1531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738554 w 1037492"/>
              <a:gd name="connsiteY14" fmla="*/ 534189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586154 w 1037492"/>
              <a:gd name="connsiteY1" fmla="*/ 457989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  <a:gd name="connsiteX0" fmla="*/ 738554 w 1037492"/>
              <a:gd name="connsiteY0" fmla="*/ 229390 h 940101"/>
              <a:gd name="connsiteX1" fmla="*/ 738554 w 1037492"/>
              <a:gd name="connsiteY1" fmla="*/ 457990 h 940101"/>
              <a:gd name="connsiteX2" fmla="*/ 0 w 1037492"/>
              <a:gd name="connsiteY2" fmla="*/ 676331 h 940101"/>
              <a:gd name="connsiteX3" fmla="*/ 70339 w 1037492"/>
              <a:gd name="connsiteY3" fmla="*/ 805285 h 940101"/>
              <a:gd name="connsiteX4" fmla="*/ 363416 w 1037492"/>
              <a:gd name="connsiteY4" fmla="*/ 934239 h 940101"/>
              <a:gd name="connsiteX5" fmla="*/ 550985 w 1037492"/>
              <a:gd name="connsiteY5" fmla="*/ 869762 h 940101"/>
              <a:gd name="connsiteX6" fmla="*/ 797169 w 1037492"/>
              <a:gd name="connsiteY6" fmla="*/ 928377 h 940101"/>
              <a:gd name="connsiteX7" fmla="*/ 978877 w 1037492"/>
              <a:gd name="connsiteY7" fmla="*/ 940101 h 940101"/>
              <a:gd name="connsiteX8" fmla="*/ 1037492 w 1037492"/>
              <a:gd name="connsiteY8" fmla="*/ 734947 h 940101"/>
              <a:gd name="connsiteX9" fmla="*/ 849923 w 1037492"/>
              <a:gd name="connsiteY9" fmla="*/ 770116 h 940101"/>
              <a:gd name="connsiteX10" fmla="*/ 633046 w 1037492"/>
              <a:gd name="connsiteY10" fmla="*/ 740808 h 940101"/>
              <a:gd name="connsiteX11" fmla="*/ 451339 w 1037492"/>
              <a:gd name="connsiteY11" fmla="*/ 693916 h 940101"/>
              <a:gd name="connsiteX12" fmla="*/ 310662 w 1037492"/>
              <a:gd name="connsiteY12" fmla="*/ 775977 h 940101"/>
              <a:gd name="connsiteX13" fmla="*/ 211016 w 1037492"/>
              <a:gd name="connsiteY13" fmla="*/ 711501 h 940101"/>
              <a:gd name="connsiteX14" fmla="*/ 814754 w 1037492"/>
              <a:gd name="connsiteY14" fmla="*/ 534190 h 940101"/>
              <a:gd name="connsiteX15" fmla="*/ 967154 w 1037492"/>
              <a:gd name="connsiteY15" fmla="*/ 153189 h 940101"/>
              <a:gd name="connsiteX16" fmla="*/ 890954 w 1037492"/>
              <a:gd name="connsiteY16" fmla="*/ 789 h 940101"/>
              <a:gd name="connsiteX17" fmla="*/ 738554 w 1037492"/>
              <a:gd name="connsiteY17" fmla="*/ 790 h 940101"/>
              <a:gd name="connsiteX18" fmla="*/ 738554 w 1037492"/>
              <a:gd name="connsiteY18" fmla="*/ 229390 h 9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7492" h="940101">
                <a:moveTo>
                  <a:pt x="738554" y="229390"/>
                </a:moveTo>
                <a:lnTo>
                  <a:pt x="738554" y="457990"/>
                </a:lnTo>
                <a:lnTo>
                  <a:pt x="0" y="676331"/>
                </a:lnTo>
                <a:lnTo>
                  <a:pt x="70339" y="805285"/>
                </a:lnTo>
                <a:lnTo>
                  <a:pt x="363416" y="934239"/>
                </a:lnTo>
                <a:lnTo>
                  <a:pt x="550985" y="869762"/>
                </a:lnTo>
                <a:lnTo>
                  <a:pt x="797169" y="928377"/>
                </a:lnTo>
                <a:lnTo>
                  <a:pt x="978877" y="940101"/>
                </a:lnTo>
                <a:lnTo>
                  <a:pt x="1037492" y="734947"/>
                </a:lnTo>
                <a:lnTo>
                  <a:pt x="849923" y="770116"/>
                </a:lnTo>
                <a:lnTo>
                  <a:pt x="633046" y="740808"/>
                </a:lnTo>
                <a:lnTo>
                  <a:pt x="451339" y="693916"/>
                </a:lnTo>
                <a:lnTo>
                  <a:pt x="310662" y="775977"/>
                </a:lnTo>
                <a:lnTo>
                  <a:pt x="211016" y="711501"/>
                </a:lnTo>
                <a:lnTo>
                  <a:pt x="814754" y="534190"/>
                </a:lnTo>
                <a:lnTo>
                  <a:pt x="967154" y="153189"/>
                </a:lnTo>
                <a:lnTo>
                  <a:pt x="890954" y="789"/>
                </a:lnTo>
                <a:cubicBezTo>
                  <a:pt x="876636" y="0"/>
                  <a:pt x="708826" y="1776"/>
                  <a:pt x="738554" y="790"/>
                </a:cubicBezTo>
                <a:lnTo>
                  <a:pt x="738554" y="22939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251 Forma libre"/>
          <p:cNvSpPr/>
          <p:nvPr userDrawn="1"/>
        </p:nvSpPr>
        <p:spPr>
          <a:xfrm>
            <a:off x="6324600" y="1581150"/>
            <a:ext cx="779585" cy="1828800"/>
          </a:xfrm>
          <a:custGeom>
            <a:avLst/>
            <a:gdLst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16876 w 926123"/>
              <a:gd name="connsiteY9" fmla="*/ 1418492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211015 w 926123"/>
              <a:gd name="connsiteY0" fmla="*/ 0 h 1811215"/>
              <a:gd name="connsiteX1" fmla="*/ 592015 w 926123"/>
              <a:gd name="connsiteY1" fmla="*/ 46892 h 1811215"/>
              <a:gd name="connsiteX2" fmla="*/ 908538 w 926123"/>
              <a:gd name="connsiteY2" fmla="*/ 615461 h 1811215"/>
              <a:gd name="connsiteX3" fmla="*/ 926123 w 926123"/>
              <a:gd name="connsiteY3" fmla="*/ 1201615 h 1811215"/>
              <a:gd name="connsiteX4" fmla="*/ 720969 w 926123"/>
              <a:gd name="connsiteY4" fmla="*/ 1482969 h 1811215"/>
              <a:gd name="connsiteX5" fmla="*/ 691661 w 926123"/>
              <a:gd name="connsiteY5" fmla="*/ 1811215 h 1811215"/>
              <a:gd name="connsiteX6" fmla="*/ 515815 w 926123"/>
              <a:gd name="connsiteY6" fmla="*/ 1529861 h 1811215"/>
              <a:gd name="connsiteX7" fmla="*/ 105507 w 926123"/>
              <a:gd name="connsiteY7" fmla="*/ 1664677 h 1811215"/>
              <a:gd name="connsiteX8" fmla="*/ 0 w 926123"/>
              <a:gd name="connsiteY8" fmla="*/ 1582615 h 1811215"/>
              <a:gd name="connsiteX9" fmla="*/ 298938 w 926123"/>
              <a:gd name="connsiteY9" fmla="*/ 1440473 h 1811215"/>
              <a:gd name="connsiteX10" fmla="*/ 568569 w 926123"/>
              <a:gd name="connsiteY10" fmla="*/ 1336431 h 1811215"/>
              <a:gd name="connsiteX11" fmla="*/ 633046 w 926123"/>
              <a:gd name="connsiteY11" fmla="*/ 1471246 h 1811215"/>
              <a:gd name="connsiteX12" fmla="*/ 633046 w 926123"/>
              <a:gd name="connsiteY12" fmla="*/ 1295400 h 1811215"/>
              <a:gd name="connsiteX13" fmla="*/ 797169 w 926123"/>
              <a:gd name="connsiteY13" fmla="*/ 1143000 h 1811215"/>
              <a:gd name="connsiteX14" fmla="*/ 773723 w 926123"/>
              <a:gd name="connsiteY14" fmla="*/ 627185 h 1811215"/>
              <a:gd name="connsiteX15" fmla="*/ 509953 w 926123"/>
              <a:gd name="connsiteY15" fmla="*/ 187569 h 1811215"/>
              <a:gd name="connsiteX16" fmla="*/ 99646 w 926123"/>
              <a:gd name="connsiteY16" fmla="*/ 181708 h 1811215"/>
              <a:gd name="connsiteX17" fmla="*/ 211015 w 926123"/>
              <a:gd name="connsiteY17" fmla="*/ 0 h 1811215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99646 w 926123"/>
              <a:gd name="connsiteY16" fmla="*/ 189035 h 1818542"/>
              <a:gd name="connsiteX17" fmla="*/ 146538 w 926123"/>
              <a:gd name="connsiteY17" fmla="*/ 0 h 1818542"/>
              <a:gd name="connsiteX0" fmla="*/ 146538 w 926123"/>
              <a:gd name="connsiteY0" fmla="*/ 0 h 1818542"/>
              <a:gd name="connsiteX1" fmla="*/ 592015 w 926123"/>
              <a:gd name="connsiteY1" fmla="*/ 54219 h 1818542"/>
              <a:gd name="connsiteX2" fmla="*/ 908538 w 926123"/>
              <a:gd name="connsiteY2" fmla="*/ 622788 h 1818542"/>
              <a:gd name="connsiteX3" fmla="*/ 926123 w 926123"/>
              <a:gd name="connsiteY3" fmla="*/ 1208942 h 1818542"/>
              <a:gd name="connsiteX4" fmla="*/ 720969 w 926123"/>
              <a:gd name="connsiteY4" fmla="*/ 1490296 h 1818542"/>
              <a:gd name="connsiteX5" fmla="*/ 691661 w 926123"/>
              <a:gd name="connsiteY5" fmla="*/ 1818542 h 1818542"/>
              <a:gd name="connsiteX6" fmla="*/ 515815 w 926123"/>
              <a:gd name="connsiteY6" fmla="*/ 1537188 h 1818542"/>
              <a:gd name="connsiteX7" fmla="*/ 105507 w 926123"/>
              <a:gd name="connsiteY7" fmla="*/ 1672004 h 1818542"/>
              <a:gd name="connsiteX8" fmla="*/ 0 w 926123"/>
              <a:gd name="connsiteY8" fmla="*/ 1589942 h 1818542"/>
              <a:gd name="connsiteX9" fmla="*/ 298938 w 926123"/>
              <a:gd name="connsiteY9" fmla="*/ 1447800 h 1818542"/>
              <a:gd name="connsiteX10" fmla="*/ 568569 w 926123"/>
              <a:gd name="connsiteY10" fmla="*/ 1343758 h 1818542"/>
              <a:gd name="connsiteX11" fmla="*/ 633046 w 926123"/>
              <a:gd name="connsiteY11" fmla="*/ 1478573 h 1818542"/>
              <a:gd name="connsiteX12" fmla="*/ 633046 w 926123"/>
              <a:gd name="connsiteY12" fmla="*/ 1302727 h 1818542"/>
              <a:gd name="connsiteX13" fmla="*/ 797169 w 926123"/>
              <a:gd name="connsiteY13" fmla="*/ 1150327 h 1818542"/>
              <a:gd name="connsiteX14" fmla="*/ 773723 w 926123"/>
              <a:gd name="connsiteY14" fmla="*/ 634512 h 1818542"/>
              <a:gd name="connsiteX15" fmla="*/ 509953 w 926123"/>
              <a:gd name="connsiteY15" fmla="*/ 194896 h 1818542"/>
              <a:gd name="connsiteX16" fmla="*/ 146538 w 926123"/>
              <a:gd name="connsiteY16" fmla="*/ 152400 h 1818542"/>
              <a:gd name="connsiteX17" fmla="*/ 146538 w 926123"/>
              <a:gd name="connsiteY17" fmla="*/ 0 h 1818542"/>
              <a:gd name="connsiteX0" fmla="*/ 146538 w 926123"/>
              <a:gd name="connsiteY0" fmla="*/ 0 h 1752600"/>
              <a:gd name="connsiteX1" fmla="*/ 592015 w 926123"/>
              <a:gd name="connsiteY1" fmla="*/ 54219 h 1752600"/>
              <a:gd name="connsiteX2" fmla="*/ 908538 w 926123"/>
              <a:gd name="connsiteY2" fmla="*/ 622788 h 1752600"/>
              <a:gd name="connsiteX3" fmla="*/ 926123 w 926123"/>
              <a:gd name="connsiteY3" fmla="*/ 1208942 h 1752600"/>
              <a:gd name="connsiteX4" fmla="*/ 720969 w 926123"/>
              <a:gd name="connsiteY4" fmla="*/ 1490296 h 1752600"/>
              <a:gd name="connsiteX5" fmla="*/ 679938 w 926123"/>
              <a:gd name="connsiteY5" fmla="*/ 1752600 h 1752600"/>
              <a:gd name="connsiteX6" fmla="*/ 515815 w 926123"/>
              <a:gd name="connsiteY6" fmla="*/ 1537188 h 1752600"/>
              <a:gd name="connsiteX7" fmla="*/ 105507 w 926123"/>
              <a:gd name="connsiteY7" fmla="*/ 1672004 h 1752600"/>
              <a:gd name="connsiteX8" fmla="*/ 0 w 926123"/>
              <a:gd name="connsiteY8" fmla="*/ 1589942 h 1752600"/>
              <a:gd name="connsiteX9" fmla="*/ 298938 w 926123"/>
              <a:gd name="connsiteY9" fmla="*/ 1447800 h 1752600"/>
              <a:gd name="connsiteX10" fmla="*/ 568569 w 926123"/>
              <a:gd name="connsiteY10" fmla="*/ 1343758 h 1752600"/>
              <a:gd name="connsiteX11" fmla="*/ 633046 w 926123"/>
              <a:gd name="connsiteY11" fmla="*/ 1478573 h 1752600"/>
              <a:gd name="connsiteX12" fmla="*/ 633046 w 926123"/>
              <a:gd name="connsiteY12" fmla="*/ 1302727 h 1752600"/>
              <a:gd name="connsiteX13" fmla="*/ 797169 w 926123"/>
              <a:gd name="connsiteY13" fmla="*/ 1150327 h 1752600"/>
              <a:gd name="connsiteX14" fmla="*/ 773723 w 926123"/>
              <a:gd name="connsiteY14" fmla="*/ 634512 h 1752600"/>
              <a:gd name="connsiteX15" fmla="*/ 509953 w 926123"/>
              <a:gd name="connsiteY15" fmla="*/ 194896 h 1752600"/>
              <a:gd name="connsiteX16" fmla="*/ 146538 w 926123"/>
              <a:gd name="connsiteY16" fmla="*/ 152400 h 1752600"/>
              <a:gd name="connsiteX17" fmla="*/ 146538 w 926123"/>
              <a:gd name="connsiteY17" fmla="*/ 0 h 1752600"/>
              <a:gd name="connsiteX0" fmla="*/ 146538 w 926123"/>
              <a:gd name="connsiteY0" fmla="*/ 0 h 1676400"/>
              <a:gd name="connsiteX1" fmla="*/ 592015 w 926123"/>
              <a:gd name="connsiteY1" fmla="*/ 54219 h 1676400"/>
              <a:gd name="connsiteX2" fmla="*/ 908538 w 926123"/>
              <a:gd name="connsiteY2" fmla="*/ 622788 h 1676400"/>
              <a:gd name="connsiteX3" fmla="*/ 926123 w 926123"/>
              <a:gd name="connsiteY3" fmla="*/ 1208942 h 1676400"/>
              <a:gd name="connsiteX4" fmla="*/ 720969 w 926123"/>
              <a:gd name="connsiteY4" fmla="*/ 1490296 h 1676400"/>
              <a:gd name="connsiteX5" fmla="*/ 679938 w 926123"/>
              <a:gd name="connsiteY5" fmla="*/ 1676400 h 1676400"/>
              <a:gd name="connsiteX6" fmla="*/ 515815 w 926123"/>
              <a:gd name="connsiteY6" fmla="*/ 1537188 h 1676400"/>
              <a:gd name="connsiteX7" fmla="*/ 105507 w 926123"/>
              <a:gd name="connsiteY7" fmla="*/ 1672004 h 1676400"/>
              <a:gd name="connsiteX8" fmla="*/ 0 w 926123"/>
              <a:gd name="connsiteY8" fmla="*/ 1589942 h 1676400"/>
              <a:gd name="connsiteX9" fmla="*/ 298938 w 926123"/>
              <a:gd name="connsiteY9" fmla="*/ 1447800 h 1676400"/>
              <a:gd name="connsiteX10" fmla="*/ 568569 w 926123"/>
              <a:gd name="connsiteY10" fmla="*/ 1343758 h 1676400"/>
              <a:gd name="connsiteX11" fmla="*/ 633046 w 926123"/>
              <a:gd name="connsiteY11" fmla="*/ 1478573 h 1676400"/>
              <a:gd name="connsiteX12" fmla="*/ 633046 w 926123"/>
              <a:gd name="connsiteY12" fmla="*/ 1302727 h 1676400"/>
              <a:gd name="connsiteX13" fmla="*/ 797169 w 926123"/>
              <a:gd name="connsiteY13" fmla="*/ 1150327 h 1676400"/>
              <a:gd name="connsiteX14" fmla="*/ 773723 w 926123"/>
              <a:gd name="connsiteY14" fmla="*/ 634512 h 1676400"/>
              <a:gd name="connsiteX15" fmla="*/ 509953 w 926123"/>
              <a:gd name="connsiteY15" fmla="*/ 194896 h 1676400"/>
              <a:gd name="connsiteX16" fmla="*/ 146538 w 926123"/>
              <a:gd name="connsiteY16" fmla="*/ 152400 h 1676400"/>
              <a:gd name="connsiteX17" fmla="*/ 146538 w 926123"/>
              <a:gd name="connsiteY17" fmla="*/ 0 h 1676400"/>
              <a:gd name="connsiteX0" fmla="*/ 146538 w 926123"/>
              <a:gd name="connsiteY0" fmla="*/ 0 h 1828800"/>
              <a:gd name="connsiteX1" fmla="*/ 592015 w 926123"/>
              <a:gd name="connsiteY1" fmla="*/ 54219 h 1828800"/>
              <a:gd name="connsiteX2" fmla="*/ 908538 w 926123"/>
              <a:gd name="connsiteY2" fmla="*/ 622788 h 1828800"/>
              <a:gd name="connsiteX3" fmla="*/ 926123 w 926123"/>
              <a:gd name="connsiteY3" fmla="*/ 1208942 h 1828800"/>
              <a:gd name="connsiteX4" fmla="*/ 720969 w 926123"/>
              <a:gd name="connsiteY4" fmla="*/ 1490296 h 1828800"/>
              <a:gd name="connsiteX5" fmla="*/ 679938 w 926123"/>
              <a:gd name="connsiteY5" fmla="*/ 1676400 h 1828800"/>
              <a:gd name="connsiteX6" fmla="*/ 515815 w 926123"/>
              <a:gd name="connsiteY6" fmla="*/ 1537188 h 1828800"/>
              <a:gd name="connsiteX7" fmla="*/ 298938 w 926123"/>
              <a:gd name="connsiteY7" fmla="*/ 1828800 h 1828800"/>
              <a:gd name="connsiteX8" fmla="*/ 0 w 926123"/>
              <a:gd name="connsiteY8" fmla="*/ 1589942 h 1828800"/>
              <a:gd name="connsiteX9" fmla="*/ 298938 w 926123"/>
              <a:gd name="connsiteY9" fmla="*/ 1447800 h 1828800"/>
              <a:gd name="connsiteX10" fmla="*/ 568569 w 926123"/>
              <a:gd name="connsiteY10" fmla="*/ 1343758 h 1828800"/>
              <a:gd name="connsiteX11" fmla="*/ 633046 w 926123"/>
              <a:gd name="connsiteY11" fmla="*/ 1478573 h 1828800"/>
              <a:gd name="connsiteX12" fmla="*/ 633046 w 926123"/>
              <a:gd name="connsiteY12" fmla="*/ 1302727 h 1828800"/>
              <a:gd name="connsiteX13" fmla="*/ 797169 w 926123"/>
              <a:gd name="connsiteY13" fmla="*/ 1150327 h 1828800"/>
              <a:gd name="connsiteX14" fmla="*/ 773723 w 926123"/>
              <a:gd name="connsiteY14" fmla="*/ 634512 h 1828800"/>
              <a:gd name="connsiteX15" fmla="*/ 509953 w 926123"/>
              <a:gd name="connsiteY15" fmla="*/ 194896 h 1828800"/>
              <a:gd name="connsiteX16" fmla="*/ 146538 w 926123"/>
              <a:gd name="connsiteY16" fmla="*/ 152400 h 1828800"/>
              <a:gd name="connsiteX17" fmla="*/ 146538 w 926123"/>
              <a:gd name="connsiteY17" fmla="*/ 0 h 1828800"/>
              <a:gd name="connsiteX0" fmla="*/ 0 w 779585"/>
              <a:gd name="connsiteY0" fmla="*/ 0 h 1828800"/>
              <a:gd name="connsiteX1" fmla="*/ 445477 w 779585"/>
              <a:gd name="connsiteY1" fmla="*/ 54219 h 1828800"/>
              <a:gd name="connsiteX2" fmla="*/ 762000 w 779585"/>
              <a:gd name="connsiteY2" fmla="*/ 622788 h 1828800"/>
              <a:gd name="connsiteX3" fmla="*/ 779585 w 779585"/>
              <a:gd name="connsiteY3" fmla="*/ 1208942 h 1828800"/>
              <a:gd name="connsiteX4" fmla="*/ 574431 w 779585"/>
              <a:gd name="connsiteY4" fmla="*/ 1490296 h 1828800"/>
              <a:gd name="connsiteX5" fmla="*/ 533400 w 779585"/>
              <a:gd name="connsiteY5" fmla="*/ 1676400 h 1828800"/>
              <a:gd name="connsiteX6" fmla="*/ 369277 w 779585"/>
              <a:gd name="connsiteY6" fmla="*/ 1537188 h 1828800"/>
              <a:gd name="connsiteX7" fmla="*/ 152400 w 779585"/>
              <a:gd name="connsiteY7" fmla="*/ 1828800 h 1828800"/>
              <a:gd name="connsiteX8" fmla="*/ 0 w 779585"/>
              <a:gd name="connsiteY8" fmla="*/ 1752600 h 1828800"/>
              <a:gd name="connsiteX9" fmla="*/ 152400 w 779585"/>
              <a:gd name="connsiteY9" fmla="*/ 1447800 h 1828800"/>
              <a:gd name="connsiteX10" fmla="*/ 422031 w 779585"/>
              <a:gd name="connsiteY10" fmla="*/ 1343758 h 1828800"/>
              <a:gd name="connsiteX11" fmla="*/ 486508 w 779585"/>
              <a:gd name="connsiteY11" fmla="*/ 1478573 h 1828800"/>
              <a:gd name="connsiteX12" fmla="*/ 486508 w 779585"/>
              <a:gd name="connsiteY12" fmla="*/ 1302727 h 1828800"/>
              <a:gd name="connsiteX13" fmla="*/ 650631 w 779585"/>
              <a:gd name="connsiteY13" fmla="*/ 1150327 h 1828800"/>
              <a:gd name="connsiteX14" fmla="*/ 627185 w 779585"/>
              <a:gd name="connsiteY14" fmla="*/ 634512 h 1828800"/>
              <a:gd name="connsiteX15" fmla="*/ 363415 w 779585"/>
              <a:gd name="connsiteY15" fmla="*/ 194896 h 1828800"/>
              <a:gd name="connsiteX16" fmla="*/ 0 w 779585"/>
              <a:gd name="connsiteY16" fmla="*/ 152400 h 1828800"/>
              <a:gd name="connsiteX17" fmla="*/ 0 w 779585"/>
              <a:gd name="connsiteY17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9585" h="1828800">
                <a:moveTo>
                  <a:pt x="0" y="0"/>
                </a:moveTo>
                <a:lnTo>
                  <a:pt x="445477" y="54219"/>
                </a:lnTo>
                <a:lnTo>
                  <a:pt x="762000" y="622788"/>
                </a:lnTo>
                <a:lnTo>
                  <a:pt x="779585" y="1208942"/>
                </a:lnTo>
                <a:lnTo>
                  <a:pt x="574431" y="1490296"/>
                </a:lnTo>
                <a:lnTo>
                  <a:pt x="533400" y="1676400"/>
                </a:lnTo>
                <a:lnTo>
                  <a:pt x="369277" y="1537188"/>
                </a:lnTo>
                <a:lnTo>
                  <a:pt x="152400" y="1828800"/>
                </a:lnTo>
                <a:lnTo>
                  <a:pt x="0" y="1752600"/>
                </a:lnTo>
                <a:lnTo>
                  <a:pt x="152400" y="1447800"/>
                </a:lnTo>
                <a:lnTo>
                  <a:pt x="422031" y="1343758"/>
                </a:lnTo>
                <a:lnTo>
                  <a:pt x="486508" y="1478573"/>
                </a:lnTo>
                <a:lnTo>
                  <a:pt x="486508" y="1302727"/>
                </a:lnTo>
                <a:lnTo>
                  <a:pt x="650631" y="1150327"/>
                </a:lnTo>
                <a:lnTo>
                  <a:pt x="627185" y="634512"/>
                </a:lnTo>
                <a:lnTo>
                  <a:pt x="363415" y="194896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252 Forma libre"/>
          <p:cNvSpPr/>
          <p:nvPr userDrawn="1"/>
        </p:nvSpPr>
        <p:spPr>
          <a:xfrm>
            <a:off x="5222631" y="3228243"/>
            <a:ext cx="1101969" cy="562708"/>
          </a:xfrm>
          <a:custGeom>
            <a:avLst/>
            <a:gdLst>
              <a:gd name="connsiteX0" fmla="*/ 973015 w 1043354"/>
              <a:gd name="connsiteY0" fmla="*/ 152400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973015 w 1043354"/>
              <a:gd name="connsiteY18" fmla="*/ 152400 h 621323"/>
              <a:gd name="connsiteX0" fmla="*/ 1025769 w 1043354"/>
              <a:gd name="connsiteY0" fmla="*/ 468923 h 621323"/>
              <a:gd name="connsiteX1" fmla="*/ 803031 w 1043354"/>
              <a:gd name="connsiteY1" fmla="*/ 263769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44415 w 1043354"/>
              <a:gd name="connsiteY15" fmla="*/ 64477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025769 w 1043354"/>
              <a:gd name="connsiteY0" fmla="*/ 468923 h 621323"/>
              <a:gd name="connsiteX1" fmla="*/ 797169 w 1043354"/>
              <a:gd name="connsiteY1" fmla="*/ 468923 h 621323"/>
              <a:gd name="connsiteX2" fmla="*/ 486507 w 1043354"/>
              <a:gd name="connsiteY2" fmla="*/ 193431 h 621323"/>
              <a:gd name="connsiteX3" fmla="*/ 211015 w 1043354"/>
              <a:gd name="connsiteY3" fmla="*/ 228600 h 621323"/>
              <a:gd name="connsiteX4" fmla="*/ 539261 w 1043354"/>
              <a:gd name="connsiteY4" fmla="*/ 345831 h 621323"/>
              <a:gd name="connsiteX5" fmla="*/ 633046 w 1043354"/>
              <a:gd name="connsiteY5" fmla="*/ 527538 h 621323"/>
              <a:gd name="connsiteX6" fmla="*/ 533400 w 1043354"/>
              <a:gd name="connsiteY6" fmla="*/ 621323 h 621323"/>
              <a:gd name="connsiteX7" fmla="*/ 316523 w 1043354"/>
              <a:gd name="connsiteY7" fmla="*/ 597877 h 621323"/>
              <a:gd name="connsiteX8" fmla="*/ 87923 w 1043354"/>
              <a:gd name="connsiteY8" fmla="*/ 539261 h 621323"/>
              <a:gd name="connsiteX9" fmla="*/ 269631 w 1043354"/>
              <a:gd name="connsiteY9" fmla="*/ 480646 h 621323"/>
              <a:gd name="connsiteX10" fmla="*/ 445477 w 1043354"/>
              <a:gd name="connsiteY10" fmla="*/ 474785 h 621323"/>
              <a:gd name="connsiteX11" fmla="*/ 140677 w 1043354"/>
              <a:gd name="connsiteY11" fmla="*/ 357554 h 621323"/>
              <a:gd name="connsiteX12" fmla="*/ 0 w 1043354"/>
              <a:gd name="connsiteY12" fmla="*/ 164123 h 621323"/>
              <a:gd name="connsiteX13" fmla="*/ 70338 w 1043354"/>
              <a:gd name="connsiteY13" fmla="*/ 70338 h 621323"/>
              <a:gd name="connsiteX14" fmla="*/ 439615 w 1043354"/>
              <a:gd name="connsiteY14" fmla="*/ 58615 h 621323"/>
              <a:gd name="connsiteX15" fmla="*/ 720969 w 1043354"/>
              <a:gd name="connsiteY15" fmla="*/ 164123 h 621323"/>
              <a:gd name="connsiteX16" fmla="*/ 861646 w 1043354"/>
              <a:gd name="connsiteY16" fmla="*/ 0 h 621323"/>
              <a:gd name="connsiteX17" fmla="*/ 1043354 w 1043354"/>
              <a:gd name="connsiteY17" fmla="*/ 146538 h 621323"/>
              <a:gd name="connsiteX18" fmla="*/ 1025769 w 1043354"/>
              <a:gd name="connsiteY18" fmla="*/ 468923 h 621323"/>
              <a:gd name="connsiteX0" fmla="*/ 1101969 w 1101969"/>
              <a:gd name="connsiteY0" fmla="*/ 468923 h 621323"/>
              <a:gd name="connsiteX1" fmla="*/ 797169 w 1101969"/>
              <a:gd name="connsiteY1" fmla="*/ 468923 h 621323"/>
              <a:gd name="connsiteX2" fmla="*/ 486507 w 1101969"/>
              <a:gd name="connsiteY2" fmla="*/ 193431 h 621323"/>
              <a:gd name="connsiteX3" fmla="*/ 211015 w 1101969"/>
              <a:gd name="connsiteY3" fmla="*/ 228600 h 621323"/>
              <a:gd name="connsiteX4" fmla="*/ 539261 w 1101969"/>
              <a:gd name="connsiteY4" fmla="*/ 345831 h 621323"/>
              <a:gd name="connsiteX5" fmla="*/ 633046 w 1101969"/>
              <a:gd name="connsiteY5" fmla="*/ 527538 h 621323"/>
              <a:gd name="connsiteX6" fmla="*/ 533400 w 1101969"/>
              <a:gd name="connsiteY6" fmla="*/ 621323 h 621323"/>
              <a:gd name="connsiteX7" fmla="*/ 316523 w 1101969"/>
              <a:gd name="connsiteY7" fmla="*/ 597877 h 621323"/>
              <a:gd name="connsiteX8" fmla="*/ 87923 w 1101969"/>
              <a:gd name="connsiteY8" fmla="*/ 539261 h 621323"/>
              <a:gd name="connsiteX9" fmla="*/ 269631 w 1101969"/>
              <a:gd name="connsiteY9" fmla="*/ 480646 h 621323"/>
              <a:gd name="connsiteX10" fmla="*/ 445477 w 1101969"/>
              <a:gd name="connsiteY10" fmla="*/ 474785 h 621323"/>
              <a:gd name="connsiteX11" fmla="*/ 140677 w 1101969"/>
              <a:gd name="connsiteY11" fmla="*/ 357554 h 621323"/>
              <a:gd name="connsiteX12" fmla="*/ 0 w 1101969"/>
              <a:gd name="connsiteY12" fmla="*/ 164123 h 621323"/>
              <a:gd name="connsiteX13" fmla="*/ 70338 w 1101969"/>
              <a:gd name="connsiteY13" fmla="*/ 70338 h 621323"/>
              <a:gd name="connsiteX14" fmla="*/ 439615 w 1101969"/>
              <a:gd name="connsiteY14" fmla="*/ 58615 h 621323"/>
              <a:gd name="connsiteX15" fmla="*/ 720969 w 1101969"/>
              <a:gd name="connsiteY15" fmla="*/ 164123 h 621323"/>
              <a:gd name="connsiteX16" fmla="*/ 861646 w 1101969"/>
              <a:gd name="connsiteY16" fmla="*/ 0 h 621323"/>
              <a:gd name="connsiteX17" fmla="*/ 1043354 w 1101969"/>
              <a:gd name="connsiteY17" fmla="*/ 146538 h 621323"/>
              <a:gd name="connsiteX18" fmla="*/ 1101969 w 1101969"/>
              <a:gd name="connsiteY18" fmla="*/ 468923 h 621323"/>
              <a:gd name="connsiteX0" fmla="*/ 1101969 w 1101969"/>
              <a:gd name="connsiteY0" fmla="*/ 410308 h 562708"/>
              <a:gd name="connsiteX1" fmla="*/ 797169 w 1101969"/>
              <a:gd name="connsiteY1" fmla="*/ 410308 h 562708"/>
              <a:gd name="connsiteX2" fmla="*/ 486507 w 1101969"/>
              <a:gd name="connsiteY2" fmla="*/ 134816 h 562708"/>
              <a:gd name="connsiteX3" fmla="*/ 211015 w 1101969"/>
              <a:gd name="connsiteY3" fmla="*/ 169985 h 562708"/>
              <a:gd name="connsiteX4" fmla="*/ 539261 w 1101969"/>
              <a:gd name="connsiteY4" fmla="*/ 287216 h 562708"/>
              <a:gd name="connsiteX5" fmla="*/ 633046 w 1101969"/>
              <a:gd name="connsiteY5" fmla="*/ 468923 h 562708"/>
              <a:gd name="connsiteX6" fmla="*/ 533400 w 1101969"/>
              <a:gd name="connsiteY6" fmla="*/ 562708 h 562708"/>
              <a:gd name="connsiteX7" fmla="*/ 316523 w 1101969"/>
              <a:gd name="connsiteY7" fmla="*/ 539262 h 562708"/>
              <a:gd name="connsiteX8" fmla="*/ 87923 w 1101969"/>
              <a:gd name="connsiteY8" fmla="*/ 480646 h 562708"/>
              <a:gd name="connsiteX9" fmla="*/ 269631 w 1101969"/>
              <a:gd name="connsiteY9" fmla="*/ 422031 h 562708"/>
              <a:gd name="connsiteX10" fmla="*/ 445477 w 1101969"/>
              <a:gd name="connsiteY10" fmla="*/ 416170 h 562708"/>
              <a:gd name="connsiteX11" fmla="*/ 140677 w 1101969"/>
              <a:gd name="connsiteY11" fmla="*/ 298939 h 562708"/>
              <a:gd name="connsiteX12" fmla="*/ 0 w 1101969"/>
              <a:gd name="connsiteY12" fmla="*/ 105508 h 562708"/>
              <a:gd name="connsiteX13" fmla="*/ 70338 w 1101969"/>
              <a:gd name="connsiteY13" fmla="*/ 11723 h 562708"/>
              <a:gd name="connsiteX14" fmla="*/ 439615 w 1101969"/>
              <a:gd name="connsiteY14" fmla="*/ 0 h 562708"/>
              <a:gd name="connsiteX15" fmla="*/ 720969 w 1101969"/>
              <a:gd name="connsiteY15" fmla="*/ 105508 h 562708"/>
              <a:gd name="connsiteX16" fmla="*/ 873369 w 1101969"/>
              <a:gd name="connsiteY16" fmla="*/ 257908 h 562708"/>
              <a:gd name="connsiteX17" fmla="*/ 1043354 w 1101969"/>
              <a:gd name="connsiteY17" fmla="*/ 87923 h 562708"/>
              <a:gd name="connsiteX18" fmla="*/ 1101969 w 1101969"/>
              <a:gd name="connsiteY18" fmla="*/ 4103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969" h="562708">
                <a:moveTo>
                  <a:pt x="1101969" y="410308"/>
                </a:moveTo>
                <a:lnTo>
                  <a:pt x="797169" y="410308"/>
                </a:lnTo>
                <a:lnTo>
                  <a:pt x="486507" y="134816"/>
                </a:lnTo>
                <a:lnTo>
                  <a:pt x="211015" y="169985"/>
                </a:lnTo>
                <a:lnTo>
                  <a:pt x="539261" y="287216"/>
                </a:lnTo>
                <a:lnTo>
                  <a:pt x="633046" y="468923"/>
                </a:lnTo>
                <a:lnTo>
                  <a:pt x="533400" y="562708"/>
                </a:lnTo>
                <a:lnTo>
                  <a:pt x="316523" y="539262"/>
                </a:lnTo>
                <a:lnTo>
                  <a:pt x="87923" y="480646"/>
                </a:lnTo>
                <a:lnTo>
                  <a:pt x="269631" y="422031"/>
                </a:lnTo>
                <a:lnTo>
                  <a:pt x="445477" y="416170"/>
                </a:lnTo>
                <a:lnTo>
                  <a:pt x="140677" y="298939"/>
                </a:lnTo>
                <a:lnTo>
                  <a:pt x="0" y="105508"/>
                </a:lnTo>
                <a:lnTo>
                  <a:pt x="70338" y="11723"/>
                </a:lnTo>
                <a:lnTo>
                  <a:pt x="439615" y="0"/>
                </a:lnTo>
                <a:lnTo>
                  <a:pt x="720969" y="105508"/>
                </a:lnTo>
                <a:lnTo>
                  <a:pt x="873369" y="257908"/>
                </a:lnTo>
                <a:lnTo>
                  <a:pt x="1043354" y="87923"/>
                </a:lnTo>
                <a:lnTo>
                  <a:pt x="1101969" y="410308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253 Forma libre"/>
          <p:cNvSpPr/>
          <p:nvPr userDrawn="1"/>
        </p:nvSpPr>
        <p:spPr>
          <a:xfrm>
            <a:off x="2590799" y="3751385"/>
            <a:ext cx="2854569" cy="1125415"/>
          </a:xfrm>
          <a:custGeom>
            <a:avLst/>
            <a:gdLst>
              <a:gd name="connsiteX0" fmla="*/ 2813538 w 2813538"/>
              <a:gd name="connsiteY0" fmla="*/ 105507 h 1125415"/>
              <a:gd name="connsiteX1" fmla="*/ 2602523 w 2813538"/>
              <a:gd name="connsiteY1" fmla="*/ 568569 h 1125415"/>
              <a:gd name="connsiteX2" fmla="*/ 1447800 w 2813538"/>
              <a:gd name="connsiteY2" fmla="*/ 1125415 h 1125415"/>
              <a:gd name="connsiteX3" fmla="*/ 0 w 2813538"/>
              <a:gd name="connsiteY3" fmla="*/ 926123 h 1125415"/>
              <a:gd name="connsiteX4" fmla="*/ 87923 w 2813538"/>
              <a:gd name="connsiteY4" fmla="*/ 720969 h 1125415"/>
              <a:gd name="connsiteX5" fmla="*/ 222738 w 2813538"/>
              <a:gd name="connsiteY5" fmla="*/ 375138 h 1125415"/>
              <a:gd name="connsiteX6" fmla="*/ 445477 w 2813538"/>
              <a:gd name="connsiteY6" fmla="*/ 457200 h 1125415"/>
              <a:gd name="connsiteX7" fmla="*/ 240323 w 2813538"/>
              <a:gd name="connsiteY7" fmla="*/ 779584 h 1125415"/>
              <a:gd name="connsiteX8" fmla="*/ 1201615 w 2813538"/>
              <a:gd name="connsiteY8" fmla="*/ 908538 h 1125415"/>
              <a:gd name="connsiteX9" fmla="*/ 1441938 w 2813538"/>
              <a:gd name="connsiteY9" fmla="*/ 949569 h 1125415"/>
              <a:gd name="connsiteX10" fmla="*/ 2426677 w 2813538"/>
              <a:gd name="connsiteY10" fmla="*/ 468923 h 1125415"/>
              <a:gd name="connsiteX11" fmla="*/ 2696307 w 2813538"/>
              <a:gd name="connsiteY11" fmla="*/ 0 h 1125415"/>
              <a:gd name="connsiteX12" fmla="*/ 2813538 w 2813538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486508 w 2854569"/>
              <a:gd name="connsiteY6" fmla="*/ 457200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  <a:gd name="connsiteX0" fmla="*/ 2854569 w 2854569"/>
              <a:gd name="connsiteY0" fmla="*/ 105507 h 1125415"/>
              <a:gd name="connsiteX1" fmla="*/ 2643554 w 2854569"/>
              <a:gd name="connsiteY1" fmla="*/ 568569 h 1125415"/>
              <a:gd name="connsiteX2" fmla="*/ 1488831 w 2854569"/>
              <a:gd name="connsiteY2" fmla="*/ 1125415 h 1125415"/>
              <a:gd name="connsiteX3" fmla="*/ 41031 w 2854569"/>
              <a:gd name="connsiteY3" fmla="*/ 926123 h 1125415"/>
              <a:gd name="connsiteX4" fmla="*/ 128954 w 2854569"/>
              <a:gd name="connsiteY4" fmla="*/ 720969 h 1125415"/>
              <a:gd name="connsiteX5" fmla="*/ 0 w 2854569"/>
              <a:gd name="connsiteY5" fmla="*/ 268165 h 1125415"/>
              <a:gd name="connsiteX6" fmla="*/ 152401 w 2854569"/>
              <a:gd name="connsiteY6" fmla="*/ 191965 h 1125415"/>
              <a:gd name="connsiteX7" fmla="*/ 281354 w 2854569"/>
              <a:gd name="connsiteY7" fmla="*/ 779584 h 1125415"/>
              <a:gd name="connsiteX8" fmla="*/ 1242646 w 2854569"/>
              <a:gd name="connsiteY8" fmla="*/ 908538 h 1125415"/>
              <a:gd name="connsiteX9" fmla="*/ 1482969 w 2854569"/>
              <a:gd name="connsiteY9" fmla="*/ 949569 h 1125415"/>
              <a:gd name="connsiteX10" fmla="*/ 2467708 w 2854569"/>
              <a:gd name="connsiteY10" fmla="*/ 468923 h 1125415"/>
              <a:gd name="connsiteX11" fmla="*/ 2737338 w 2854569"/>
              <a:gd name="connsiteY11" fmla="*/ 0 h 1125415"/>
              <a:gd name="connsiteX12" fmla="*/ 2854569 w 2854569"/>
              <a:gd name="connsiteY12" fmla="*/ 105507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4569" h="1125415">
                <a:moveTo>
                  <a:pt x="2854569" y="105507"/>
                </a:moveTo>
                <a:lnTo>
                  <a:pt x="2643554" y="568569"/>
                </a:lnTo>
                <a:lnTo>
                  <a:pt x="1488831" y="1125415"/>
                </a:lnTo>
                <a:lnTo>
                  <a:pt x="41031" y="926123"/>
                </a:lnTo>
                <a:lnTo>
                  <a:pt x="128954" y="720969"/>
                </a:lnTo>
                <a:lnTo>
                  <a:pt x="0" y="268165"/>
                </a:lnTo>
                <a:lnTo>
                  <a:pt x="152401" y="191965"/>
                </a:lnTo>
                <a:lnTo>
                  <a:pt x="281354" y="779584"/>
                </a:lnTo>
                <a:lnTo>
                  <a:pt x="1242646" y="908538"/>
                </a:lnTo>
                <a:lnTo>
                  <a:pt x="1482969" y="949569"/>
                </a:lnTo>
                <a:lnTo>
                  <a:pt x="2467708" y="468923"/>
                </a:lnTo>
                <a:lnTo>
                  <a:pt x="2737338" y="0"/>
                </a:lnTo>
                <a:lnTo>
                  <a:pt x="2854569" y="105507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254 Forma libre"/>
          <p:cNvSpPr/>
          <p:nvPr userDrawn="1"/>
        </p:nvSpPr>
        <p:spPr>
          <a:xfrm>
            <a:off x="1371600" y="3071446"/>
            <a:ext cx="1471246" cy="948104"/>
          </a:xfrm>
          <a:custGeom>
            <a:avLst/>
            <a:gdLst>
              <a:gd name="connsiteX0" fmla="*/ 1559169 w 1717431"/>
              <a:gd name="connsiteY0" fmla="*/ 896816 h 1008185"/>
              <a:gd name="connsiteX1" fmla="*/ 1412631 w 1717431"/>
              <a:gd name="connsiteY1" fmla="*/ 515816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559169 w 1717431"/>
              <a:gd name="connsiteY0" fmla="*/ 896816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559169 w 1717431"/>
              <a:gd name="connsiteY16" fmla="*/ 896816 h 1008185"/>
              <a:gd name="connsiteX0" fmla="*/ 1219200 w 1717431"/>
              <a:gd name="connsiteY0" fmla="*/ 871904 h 1008185"/>
              <a:gd name="connsiteX1" fmla="*/ 1295400 w 1717431"/>
              <a:gd name="connsiteY1" fmla="*/ 567104 h 1008185"/>
              <a:gd name="connsiteX2" fmla="*/ 779585 w 1717431"/>
              <a:gd name="connsiteY2" fmla="*/ 633046 h 1008185"/>
              <a:gd name="connsiteX3" fmla="*/ 416169 w 1717431"/>
              <a:gd name="connsiteY3" fmla="*/ 416169 h 1008185"/>
              <a:gd name="connsiteX4" fmla="*/ 134815 w 1717431"/>
              <a:gd name="connsiteY4" fmla="*/ 486508 h 1008185"/>
              <a:gd name="connsiteX5" fmla="*/ 0 w 1717431"/>
              <a:gd name="connsiteY5" fmla="*/ 76200 h 1008185"/>
              <a:gd name="connsiteX6" fmla="*/ 123092 w 1717431"/>
              <a:gd name="connsiteY6" fmla="*/ 0 h 1008185"/>
              <a:gd name="connsiteX7" fmla="*/ 211015 w 1717431"/>
              <a:gd name="connsiteY7" fmla="*/ 175846 h 1008185"/>
              <a:gd name="connsiteX8" fmla="*/ 240323 w 1717431"/>
              <a:gd name="connsiteY8" fmla="*/ 304800 h 1008185"/>
              <a:gd name="connsiteX9" fmla="*/ 504092 w 1717431"/>
              <a:gd name="connsiteY9" fmla="*/ 275492 h 1008185"/>
              <a:gd name="connsiteX10" fmla="*/ 803031 w 1717431"/>
              <a:gd name="connsiteY10" fmla="*/ 515816 h 1008185"/>
              <a:gd name="connsiteX11" fmla="*/ 1072662 w 1717431"/>
              <a:gd name="connsiteY11" fmla="*/ 451339 h 1008185"/>
              <a:gd name="connsiteX12" fmla="*/ 1471246 w 1717431"/>
              <a:gd name="connsiteY12" fmla="*/ 381000 h 1008185"/>
              <a:gd name="connsiteX13" fmla="*/ 1611923 w 1717431"/>
              <a:gd name="connsiteY13" fmla="*/ 650631 h 1008185"/>
              <a:gd name="connsiteX14" fmla="*/ 1717431 w 1717431"/>
              <a:gd name="connsiteY14" fmla="*/ 1008185 h 1008185"/>
              <a:gd name="connsiteX15" fmla="*/ 1576754 w 1717431"/>
              <a:gd name="connsiteY15" fmla="*/ 961292 h 1008185"/>
              <a:gd name="connsiteX16" fmla="*/ 1219200 w 1717431"/>
              <a:gd name="connsiteY16" fmla="*/ 871904 h 1008185"/>
              <a:gd name="connsiteX0" fmla="*/ 1219200 w 1611923"/>
              <a:gd name="connsiteY0" fmla="*/ 871904 h 961292"/>
              <a:gd name="connsiteX1" fmla="*/ 1295400 w 1611923"/>
              <a:gd name="connsiteY1" fmla="*/ 567104 h 961292"/>
              <a:gd name="connsiteX2" fmla="*/ 779585 w 1611923"/>
              <a:gd name="connsiteY2" fmla="*/ 633046 h 961292"/>
              <a:gd name="connsiteX3" fmla="*/ 416169 w 1611923"/>
              <a:gd name="connsiteY3" fmla="*/ 416169 h 961292"/>
              <a:gd name="connsiteX4" fmla="*/ 134815 w 1611923"/>
              <a:gd name="connsiteY4" fmla="*/ 486508 h 961292"/>
              <a:gd name="connsiteX5" fmla="*/ 0 w 1611923"/>
              <a:gd name="connsiteY5" fmla="*/ 76200 h 961292"/>
              <a:gd name="connsiteX6" fmla="*/ 123092 w 1611923"/>
              <a:gd name="connsiteY6" fmla="*/ 0 h 961292"/>
              <a:gd name="connsiteX7" fmla="*/ 211015 w 1611923"/>
              <a:gd name="connsiteY7" fmla="*/ 175846 h 961292"/>
              <a:gd name="connsiteX8" fmla="*/ 240323 w 1611923"/>
              <a:gd name="connsiteY8" fmla="*/ 304800 h 961292"/>
              <a:gd name="connsiteX9" fmla="*/ 504092 w 1611923"/>
              <a:gd name="connsiteY9" fmla="*/ 275492 h 961292"/>
              <a:gd name="connsiteX10" fmla="*/ 803031 w 1611923"/>
              <a:gd name="connsiteY10" fmla="*/ 515816 h 961292"/>
              <a:gd name="connsiteX11" fmla="*/ 1072662 w 1611923"/>
              <a:gd name="connsiteY11" fmla="*/ 451339 h 961292"/>
              <a:gd name="connsiteX12" fmla="*/ 1471246 w 1611923"/>
              <a:gd name="connsiteY12" fmla="*/ 381000 h 961292"/>
              <a:gd name="connsiteX13" fmla="*/ 1611923 w 1611923"/>
              <a:gd name="connsiteY13" fmla="*/ 650631 h 961292"/>
              <a:gd name="connsiteX14" fmla="*/ 1371600 w 1611923"/>
              <a:gd name="connsiteY14" fmla="*/ 871904 h 961292"/>
              <a:gd name="connsiteX15" fmla="*/ 1576754 w 1611923"/>
              <a:gd name="connsiteY15" fmla="*/ 961292 h 961292"/>
              <a:gd name="connsiteX16" fmla="*/ 1219200 w 1611923"/>
              <a:gd name="connsiteY16" fmla="*/ 871904 h 961292"/>
              <a:gd name="connsiteX0" fmla="*/ 1219200 w 1611923"/>
              <a:gd name="connsiteY0" fmla="*/ 871904 h 948104"/>
              <a:gd name="connsiteX1" fmla="*/ 1295400 w 1611923"/>
              <a:gd name="connsiteY1" fmla="*/ 567104 h 948104"/>
              <a:gd name="connsiteX2" fmla="*/ 779585 w 1611923"/>
              <a:gd name="connsiteY2" fmla="*/ 633046 h 948104"/>
              <a:gd name="connsiteX3" fmla="*/ 416169 w 1611923"/>
              <a:gd name="connsiteY3" fmla="*/ 416169 h 948104"/>
              <a:gd name="connsiteX4" fmla="*/ 134815 w 1611923"/>
              <a:gd name="connsiteY4" fmla="*/ 486508 h 948104"/>
              <a:gd name="connsiteX5" fmla="*/ 0 w 1611923"/>
              <a:gd name="connsiteY5" fmla="*/ 76200 h 948104"/>
              <a:gd name="connsiteX6" fmla="*/ 123092 w 1611923"/>
              <a:gd name="connsiteY6" fmla="*/ 0 h 948104"/>
              <a:gd name="connsiteX7" fmla="*/ 211015 w 1611923"/>
              <a:gd name="connsiteY7" fmla="*/ 175846 h 948104"/>
              <a:gd name="connsiteX8" fmla="*/ 240323 w 1611923"/>
              <a:gd name="connsiteY8" fmla="*/ 304800 h 948104"/>
              <a:gd name="connsiteX9" fmla="*/ 504092 w 1611923"/>
              <a:gd name="connsiteY9" fmla="*/ 275492 h 948104"/>
              <a:gd name="connsiteX10" fmla="*/ 803031 w 1611923"/>
              <a:gd name="connsiteY10" fmla="*/ 515816 h 948104"/>
              <a:gd name="connsiteX11" fmla="*/ 1072662 w 1611923"/>
              <a:gd name="connsiteY11" fmla="*/ 451339 h 948104"/>
              <a:gd name="connsiteX12" fmla="*/ 1471246 w 1611923"/>
              <a:gd name="connsiteY12" fmla="*/ 381000 h 948104"/>
              <a:gd name="connsiteX13" fmla="*/ 1611923 w 1611923"/>
              <a:gd name="connsiteY13" fmla="*/ 650631 h 948104"/>
              <a:gd name="connsiteX14" fmla="*/ 1371600 w 1611923"/>
              <a:gd name="connsiteY14" fmla="*/ 871904 h 948104"/>
              <a:gd name="connsiteX15" fmla="*/ 1371600 w 1611923"/>
              <a:gd name="connsiteY15" fmla="*/ 948104 h 948104"/>
              <a:gd name="connsiteX16" fmla="*/ 1219200 w 1611923"/>
              <a:gd name="connsiteY16" fmla="*/ 871904 h 948104"/>
              <a:gd name="connsiteX0" fmla="*/ 1219200 w 1471246"/>
              <a:gd name="connsiteY0" fmla="*/ 871904 h 948104"/>
              <a:gd name="connsiteX1" fmla="*/ 1295400 w 1471246"/>
              <a:gd name="connsiteY1" fmla="*/ 567104 h 948104"/>
              <a:gd name="connsiteX2" fmla="*/ 779585 w 1471246"/>
              <a:gd name="connsiteY2" fmla="*/ 633046 h 948104"/>
              <a:gd name="connsiteX3" fmla="*/ 416169 w 1471246"/>
              <a:gd name="connsiteY3" fmla="*/ 416169 h 948104"/>
              <a:gd name="connsiteX4" fmla="*/ 134815 w 1471246"/>
              <a:gd name="connsiteY4" fmla="*/ 486508 h 948104"/>
              <a:gd name="connsiteX5" fmla="*/ 0 w 1471246"/>
              <a:gd name="connsiteY5" fmla="*/ 76200 h 948104"/>
              <a:gd name="connsiteX6" fmla="*/ 123092 w 1471246"/>
              <a:gd name="connsiteY6" fmla="*/ 0 h 948104"/>
              <a:gd name="connsiteX7" fmla="*/ 211015 w 1471246"/>
              <a:gd name="connsiteY7" fmla="*/ 175846 h 948104"/>
              <a:gd name="connsiteX8" fmla="*/ 240323 w 1471246"/>
              <a:gd name="connsiteY8" fmla="*/ 304800 h 948104"/>
              <a:gd name="connsiteX9" fmla="*/ 504092 w 1471246"/>
              <a:gd name="connsiteY9" fmla="*/ 275492 h 948104"/>
              <a:gd name="connsiteX10" fmla="*/ 803031 w 1471246"/>
              <a:gd name="connsiteY10" fmla="*/ 515816 h 948104"/>
              <a:gd name="connsiteX11" fmla="*/ 1072662 w 1471246"/>
              <a:gd name="connsiteY11" fmla="*/ 451339 h 948104"/>
              <a:gd name="connsiteX12" fmla="*/ 1471246 w 1471246"/>
              <a:gd name="connsiteY12" fmla="*/ 381000 h 948104"/>
              <a:gd name="connsiteX13" fmla="*/ 1447800 w 1471246"/>
              <a:gd name="connsiteY13" fmla="*/ 643304 h 948104"/>
              <a:gd name="connsiteX14" fmla="*/ 1371600 w 1471246"/>
              <a:gd name="connsiteY14" fmla="*/ 871904 h 948104"/>
              <a:gd name="connsiteX15" fmla="*/ 1371600 w 1471246"/>
              <a:gd name="connsiteY15" fmla="*/ 948104 h 948104"/>
              <a:gd name="connsiteX16" fmla="*/ 1219200 w 1471246"/>
              <a:gd name="connsiteY16" fmla="*/ 871904 h 94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1246" h="948104">
                <a:moveTo>
                  <a:pt x="1219200" y="871904"/>
                </a:moveTo>
                <a:lnTo>
                  <a:pt x="1295400" y="567104"/>
                </a:lnTo>
                <a:lnTo>
                  <a:pt x="779585" y="633046"/>
                </a:lnTo>
                <a:lnTo>
                  <a:pt x="416169" y="416169"/>
                </a:lnTo>
                <a:lnTo>
                  <a:pt x="134815" y="486508"/>
                </a:lnTo>
                <a:lnTo>
                  <a:pt x="0" y="76200"/>
                </a:lnTo>
                <a:lnTo>
                  <a:pt x="123092" y="0"/>
                </a:lnTo>
                <a:lnTo>
                  <a:pt x="211015" y="175846"/>
                </a:lnTo>
                <a:lnTo>
                  <a:pt x="240323" y="304800"/>
                </a:lnTo>
                <a:lnTo>
                  <a:pt x="504092" y="275492"/>
                </a:lnTo>
                <a:lnTo>
                  <a:pt x="803031" y="515816"/>
                </a:lnTo>
                <a:lnTo>
                  <a:pt x="1072662" y="451339"/>
                </a:lnTo>
                <a:lnTo>
                  <a:pt x="1471246" y="381000"/>
                </a:lnTo>
                <a:lnTo>
                  <a:pt x="1447800" y="643304"/>
                </a:lnTo>
                <a:lnTo>
                  <a:pt x="1371600" y="871904"/>
                </a:lnTo>
                <a:lnTo>
                  <a:pt x="1371600" y="948104"/>
                </a:lnTo>
                <a:lnTo>
                  <a:pt x="1219200" y="871904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255 Forma libre"/>
          <p:cNvSpPr/>
          <p:nvPr userDrawn="1"/>
        </p:nvSpPr>
        <p:spPr>
          <a:xfrm>
            <a:off x="890954" y="1307123"/>
            <a:ext cx="885092" cy="1699846"/>
          </a:xfrm>
          <a:custGeom>
            <a:avLst/>
            <a:gdLst>
              <a:gd name="connsiteX0" fmla="*/ 562708 w 885092"/>
              <a:gd name="connsiteY0" fmla="*/ 1647092 h 1699846"/>
              <a:gd name="connsiteX1" fmla="*/ 386861 w 885092"/>
              <a:gd name="connsiteY1" fmla="*/ 1137139 h 1699846"/>
              <a:gd name="connsiteX2" fmla="*/ 123092 w 885092"/>
              <a:gd name="connsiteY2" fmla="*/ 732692 h 1699846"/>
              <a:gd name="connsiteX3" fmla="*/ 363415 w 885092"/>
              <a:gd name="connsiteY3" fmla="*/ 146539 h 1699846"/>
              <a:gd name="connsiteX4" fmla="*/ 814754 w 885092"/>
              <a:gd name="connsiteY4" fmla="*/ 158262 h 1699846"/>
              <a:gd name="connsiteX5" fmla="*/ 885092 w 885092"/>
              <a:gd name="connsiteY5" fmla="*/ 0 h 1699846"/>
              <a:gd name="connsiteX6" fmla="*/ 498231 w 885092"/>
              <a:gd name="connsiteY6" fmla="*/ 46892 h 1699846"/>
              <a:gd name="connsiteX7" fmla="*/ 222738 w 885092"/>
              <a:gd name="connsiteY7" fmla="*/ 70339 h 1699846"/>
              <a:gd name="connsiteX8" fmla="*/ 0 w 885092"/>
              <a:gd name="connsiteY8" fmla="*/ 838200 h 1699846"/>
              <a:gd name="connsiteX9" fmla="*/ 240323 w 885092"/>
              <a:gd name="connsiteY9" fmla="*/ 1137139 h 1699846"/>
              <a:gd name="connsiteX10" fmla="*/ 463061 w 885092"/>
              <a:gd name="connsiteY10" fmla="*/ 1699846 h 1699846"/>
              <a:gd name="connsiteX11" fmla="*/ 562708 w 885092"/>
              <a:gd name="connsiteY11" fmla="*/ 1647092 h 16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092" h="1699846">
                <a:moveTo>
                  <a:pt x="562708" y="1647092"/>
                </a:moveTo>
                <a:lnTo>
                  <a:pt x="386861" y="1137139"/>
                </a:lnTo>
                <a:lnTo>
                  <a:pt x="123092" y="732692"/>
                </a:lnTo>
                <a:lnTo>
                  <a:pt x="363415" y="146539"/>
                </a:lnTo>
                <a:lnTo>
                  <a:pt x="814754" y="158262"/>
                </a:lnTo>
                <a:lnTo>
                  <a:pt x="885092" y="0"/>
                </a:lnTo>
                <a:lnTo>
                  <a:pt x="498231" y="46892"/>
                </a:lnTo>
                <a:lnTo>
                  <a:pt x="222738" y="70339"/>
                </a:lnTo>
                <a:lnTo>
                  <a:pt x="0" y="838200"/>
                </a:lnTo>
                <a:lnTo>
                  <a:pt x="240323" y="1137139"/>
                </a:lnTo>
                <a:lnTo>
                  <a:pt x="463061" y="1699846"/>
                </a:lnTo>
                <a:lnTo>
                  <a:pt x="562708" y="1647092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256 Forma libre"/>
          <p:cNvSpPr/>
          <p:nvPr userDrawn="1"/>
        </p:nvSpPr>
        <p:spPr>
          <a:xfrm>
            <a:off x="1881554" y="742950"/>
            <a:ext cx="638908" cy="838200"/>
          </a:xfrm>
          <a:custGeom>
            <a:avLst/>
            <a:gdLst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45831 w 691662"/>
              <a:gd name="connsiteY6" fmla="*/ 35169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146539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75847 w 691662"/>
              <a:gd name="connsiteY0" fmla="*/ 656492 h 867508"/>
              <a:gd name="connsiteX1" fmla="*/ 474785 w 691662"/>
              <a:gd name="connsiteY1" fmla="*/ 597877 h 867508"/>
              <a:gd name="connsiteX2" fmla="*/ 492370 w 691662"/>
              <a:gd name="connsiteY2" fmla="*/ 410308 h 867508"/>
              <a:gd name="connsiteX3" fmla="*/ 334108 w 691662"/>
              <a:gd name="connsiteY3" fmla="*/ 252046 h 867508"/>
              <a:gd name="connsiteX4" fmla="*/ 0 w 691662"/>
              <a:gd name="connsiteY4" fmla="*/ 58615 h 867508"/>
              <a:gd name="connsiteX5" fmla="*/ 304800 w 691662"/>
              <a:gd name="connsiteY5" fmla="*/ 0 h 867508"/>
              <a:gd name="connsiteX6" fmla="*/ 381000 w 691662"/>
              <a:gd name="connsiteY6" fmla="*/ 0 h 867508"/>
              <a:gd name="connsiteX7" fmla="*/ 615462 w 691662"/>
              <a:gd name="connsiteY7" fmla="*/ 240323 h 867508"/>
              <a:gd name="connsiteX8" fmla="*/ 691662 w 691662"/>
              <a:gd name="connsiteY8" fmla="*/ 486508 h 867508"/>
              <a:gd name="connsiteX9" fmla="*/ 662354 w 691662"/>
              <a:gd name="connsiteY9" fmla="*/ 715108 h 867508"/>
              <a:gd name="connsiteX10" fmla="*/ 269631 w 691662"/>
              <a:gd name="connsiteY10" fmla="*/ 867508 h 867508"/>
              <a:gd name="connsiteX11" fmla="*/ 52754 w 691662"/>
              <a:gd name="connsiteY11" fmla="*/ 808892 h 867508"/>
              <a:gd name="connsiteX12" fmla="*/ 117231 w 691662"/>
              <a:gd name="connsiteY12" fmla="*/ 662354 h 867508"/>
              <a:gd name="connsiteX13" fmla="*/ 175847 w 691662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2520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52046 w 638908"/>
              <a:gd name="connsiteY4" fmla="*/ 0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3282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1758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23446 w 638908"/>
              <a:gd name="connsiteY4" fmla="*/ 78864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  <a:gd name="connsiteX0" fmla="*/ 123093 w 638908"/>
              <a:gd name="connsiteY0" fmla="*/ 656492 h 867508"/>
              <a:gd name="connsiteX1" fmla="*/ 422031 w 638908"/>
              <a:gd name="connsiteY1" fmla="*/ 597877 h 867508"/>
              <a:gd name="connsiteX2" fmla="*/ 439616 w 638908"/>
              <a:gd name="connsiteY2" fmla="*/ 410308 h 867508"/>
              <a:gd name="connsiteX3" fmla="*/ 281354 w 638908"/>
              <a:gd name="connsiteY3" fmla="*/ 252046 h 867508"/>
              <a:gd name="connsiteX4" fmla="*/ 175846 w 638908"/>
              <a:gd name="connsiteY4" fmla="*/ 0 h 867508"/>
              <a:gd name="connsiteX5" fmla="*/ 252046 w 638908"/>
              <a:gd name="connsiteY5" fmla="*/ 0 h 867508"/>
              <a:gd name="connsiteX6" fmla="*/ 404446 w 638908"/>
              <a:gd name="connsiteY6" fmla="*/ 0 h 867508"/>
              <a:gd name="connsiteX7" fmla="*/ 562708 w 638908"/>
              <a:gd name="connsiteY7" fmla="*/ 240323 h 867508"/>
              <a:gd name="connsiteX8" fmla="*/ 638908 w 638908"/>
              <a:gd name="connsiteY8" fmla="*/ 486508 h 867508"/>
              <a:gd name="connsiteX9" fmla="*/ 609600 w 638908"/>
              <a:gd name="connsiteY9" fmla="*/ 715108 h 867508"/>
              <a:gd name="connsiteX10" fmla="*/ 216877 w 638908"/>
              <a:gd name="connsiteY10" fmla="*/ 867508 h 867508"/>
              <a:gd name="connsiteX11" fmla="*/ 0 w 638908"/>
              <a:gd name="connsiteY11" fmla="*/ 808892 h 867508"/>
              <a:gd name="connsiteX12" fmla="*/ 64477 w 638908"/>
              <a:gd name="connsiteY12" fmla="*/ 662354 h 867508"/>
              <a:gd name="connsiteX13" fmla="*/ 123093 w 638908"/>
              <a:gd name="connsiteY13" fmla="*/ 656492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8908" h="867508">
                <a:moveTo>
                  <a:pt x="123093" y="656492"/>
                </a:moveTo>
                <a:lnTo>
                  <a:pt x="422031" y="597877"/>
                </a:lnTo>
                <a:lnTo>
                  <a:pt x="439616" y="410308"/>
                </a:lnTo>
                <a:lnTo>
                  <a:pt x="281354" y="252046"/>
                </a:lnTo>
                <a:lnTo>
                  <a:pt x="175846" y="0"/>
                </a:lnTo>
                <a:lnTo>
                  <a:pt x="252046" y="0"/>
                </a:lnTo>
                <a:lnTo>
                  <a:pt x="404446" y="0"/>
                </a:lnTo>
                <a:lnTo>
                  <a:pt x="562708" y="240323"/>
                </a:lnTo>
                <a:lnTo>
                  <a:pt x="638908" y="486508"/>
                </a:lnTo>
                <a:lnTo>
                  <a:pt x="609600" y="715108"/>
                </a:lnTo>
                <a:lnTo>
                  <a:pt x="216877" y="867508"/>
                </a:lnTo>
                <a:lnTo>
                  <a:pt x="0" y="808892"/>
                </a:lnTo>
                <a:lnTo>
                  <a:pt x="64477" y="662354"/>
                </a:lnTo>
                <a:lnTo>
                  <a:pt x="123093" y="656492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257 Forma libre"/>
          <p:cNvSpPr/>
          <p:nvPr userDrawn="1"/>
        </p:nvSpPr>
        <p:spPr>
          <a:xfrm>
            <a:off x="1992923" y="211015"/>
            <a:ext cx="3722077" cy="760535"/>
          </a:xfrm>
          <a:custGeom>
            <a:avLst/>
            <a:gdLst>
              <a:gd name="connsiteX0" fmla="*/ 52754 w 3598985"/>
              <a:gd name="connsiteY0" fmla="*/ 375139 h 808893"/>
              <a:gd name="connsiteX1" fmla="*/ 123092 w 3598985"/>
              <a:gd name="connsiteY1" fmla="*/ 76200 h 808893"/>
              <a:gd name="connsiteX2" fmla="*/ 1946031 w 3598985"/>
              <a:gd name="connsiteY2" fmla="*/ 0 h 808893"/>
              <a:gd name="connsiteX3" fmla="*/ 2543908 w 3598985"/>
              <a:gd name="connsiteY3" fmla="*/ 351693 h 808893"/>
              <a:gd name="connsiteX4" fmla="*/ 2719754 w 3598985"/>
              <a:gd name="connsiteY4" fmla="*/ 504093 h 808893"/>
              <a:gd name="connsiteX5" fmla="*/ 3311769 w 3598985"/>
              <a:gd name="connsiteY5" fmla="*/ 568570 h 808893"/>
              <a:gd name="connsiteX6" fmla="*/ 3598985 w 3598985"/>
              <a:gd name="connsiteY6" fmla="*/ 767862 h 808893"/>
              <a:gd name="connsiteX7" fmla="*/ 3440723 w 3598985"/>
              <a:gd name="connsiteY7" fmla="*/ 808893 h 808893"/>
              <a:gd name="connsiteX8" fmla="*/ 3282462 w 3598985"/>
              <a:gd name="connsiteY8" fmla="*/ 756139 h 808893"/>
              <a:gd name="connsiteX9" fmla="*/ 3165231 w 3598985"/>
              <a:gd name="connsiteY9" fmla="*/ 650631 h 808893"/>
              <a:gd name="connsiteX10" fmla="*/ 2702169 w 3598985"/>
              <a:gd name="connsiteY10" fmla="*/ 656493 h 808893"/>
              <a:gd name="connsiteX11" fmla="*/ 2461846 w 3598985"/>
              <a:gd name="connsiteY11" fmla="*/ 568570 h 808893"/>
              <a:gd name="connsiteX12" fmla="*/ 1987062 w 3598985"/>
              <a:gd name="connsiteY12" fmla="*/ 222739 h 808893"/>
              <a:gd name="connsiteX13" fmla="*/ 1512277 w 3598985"/>
              <a:gd name="connsiteY13" fmla="*/ 181708 h 808893"/>
              <a:gd name="connsiteX14" fmla="*/ 580292 w 3598985"/>
              <a:gd name="connsiteY14" fmla="*/ 246185 h 808893"/>
              <a:gd name="connsiteX15" fmla="*/ 234462 w 3598985"/>
              <a:gd name="connsiteY15" fmla="*/ 252047 h 808893"/>
              <a:gd name="connsiteX16" fmla="*/ 228600 w 3598985"/>
              <a:gd name="connsiteY16" fmla="*/ 451339 h 808893"/>
              <a:gd name="connsiteX17" fmla="*/ 0 w 3598985"/>
              <a:gd name="connsiteY17" fmla="*/ 457200 h 808893"/>
              <a:gd name="connsiteX18" fmla="*/ 52754 w 3598985"/>
              <a:gd name="connsiteY18" fmla="*/ 375139 h 808893"/>
              <a:gd name="connsiteX0" fmla="*/ 52754 w 3722077"/>
              <a:gd name="connsiteY0" fmla="*/ 375139 h 808893"/>
              <a:gd name="connsiteX1" fmla="*/ 123092 w 3722077"/>
              <a:gd name="connsiteY1" fmla="*/ 76200 h 808893"/>
              <a:gd name="connsiteX2" fmla="*/ 1946031 w 3722077"/>
              <a:gd name="connsiteY2" fmla="*/ 0 h 808893"/>
              <a:gd name="connsiteX3" fmla="*/ 2543908 w 3722077"/>
              <a:gd name="connsiteY3" fmla="*/ 351693 h 808893"/>
              <a:gd name="connsiteX4" fmla="*/ 2719754 w 3722077"/>
              <a:gd name="connsiteY4" fmla="*/ 504093 h 808893"/>
              <a:gd name="connsiteX5" fmla="*/ 3311769 w 3722077"/>
              <a:gd name="connsiteY5" fmla="*/ 568570 h 808893"/>
              <a:gd name="connsiteX6" fmla="*/ 3722077 w 3722077"/>
              <a:gd name="connsiteY6" fmla="*/ 608135 h 808893"/>
              <a:gd name="connsiteX7" fmla="*/ 3440723 w 3722077"/>
              <a:gd name="connsiteY7" fmla="*/ 808893 h 808893"/>
              <a:gd name="connsiteX8" fmla="*/ 3282462 w 3722077"/>
              <a:gd name="connsiteY8" fmla="*/ 756139 h 808893"/>
              <a:gd name="connsiteX9" fmla="*/ 3165231 w 3722077"/>
              <a:gd name="connsiteY9" fmla="*/ 650631 h 808893"/>
              <a:gd name="connsiteX10" fmla="*/ 2702169 w 3722077"/>
              <a:gd name="connsiteY10" fmla="*/ 656493 h 808893"/>
              <a:gd name="connsiteX11" fmla="*/ 2461846 w 3722077"/>
              <a:gd name="connsiteY11" fmla="*/ 568570 h 808893"/>
              <a:gd name="connsiteX12" fmla="*/ 1987062 w 3722077"/>
              <a:gd name="connsiteY12" fmla="*/ 222739 h 808893"/>
              <a:gd name="connsiteX13" fmla="*/ 1512277 w 3722077"/>
              <a:gd name="connsiteY13" fmla="*/ 181708 h 808893"/>
              <a:gd name="connsiteX14" fmla="*/ 580292 w 3722077"/>
              <a:gd name="connsiteY14" fmla="*/ 246185 h 808893"/>
              <a:gd name="connsiteX15" fmla="*/ 234462 w 3722077"/>
              <a:gd name="connsiteY15" fmla="*/ 252047 h 808893"/>
              <a:gd name="connsiteX16" fmla="*/ 228600 w 3722077"/>
              <a:gd name="connsiteY16" fmla="*/ 451339 h 808893"/>
              <a:gd name="connsiteX17" fmla="*/ 0 w 3722077"/>
              <a:gd name="connsiteY17" fmla="*/ 457200 h 808893"/>
              <a:gd name="connsiteX18" fmla="*/ 52754 w 3722077"/>
              <a:gd name="connsiteY18" fmla="*/ 375139 h 808893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282462 w 3722077"/>
              <a:gd name="connsiteY8" fmla="*/ 756139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  <a:gd name="connsiteX0" fmla="*/ 52754 w 3722077"/>
              <a:gd name="connsiteY0" fmla="*/ 375139 h 760535"/>
              <a:gd name="connsiteX1" fmla="*/ 123092 w 3722077"/>
              <a:gd name="connsiteY1" fmla="*/ 76200 h 760535"/>
              <a:gd name="connsiteX2" fmla="*/ 1946031 w 3722077"/>
              <a:gd name="connsiteY2" fmla="*/ 0 h 760535"/>
              <a:gd name="connsiteX3" fmla="*/ 2543908 w 3722077"/>
              <a:gd name="connsiteY3" fmla="*/ 351693 h 760535"/>
              <a:gd name="connsiteX4" fmla="*/ 2719754 w 3722077"/>
              <a:gd name="connsiteY4" fmla="*/ 504093 h 760535"/>
              <a:gd name="connsiteX5" fmla="*/ 3311769 w 3722077"/>
              <a:gd name="connsiteY5" fmla="*/ 568570 h 760535"/>
              <a:gd name="connsiteX6" fmla="*/ 3722077 w 3722077"/>
              <a:gd name="connsiteY6" fmla="*/ 608135 h 760535"/>
              <a:gd name="connsiteX7" fmla="*/ 3722077 w 3722077"/>
              <a:gd name="connsiteY7" fmla="*/ 760535 h 760535"/>
              <a:gd name="connsiteX8" fmla="*/ 3417277 w 3722077"/>
              <a:gd name="connsiteY8" fmla="*/ 684335 h 760535"/>
              <a:gd name="connsiteX9" fmla="*/ 3165231 w 3722077"/>
              <a:gd name="connsiteY9" fmla="*/ 650631 h 760535"/>
              <a:gd name="connsiteX10" fmla="*/ 2702169 w 3722077"/>
              <a:gd name="connsiteY10" fmla="*/ 656493 h 760535"/>
              <a:gd name="connsiteX11" fmla="*/ 2461846 w 3722077"/>
              <a:gd name="connsiteY11" fmla="*/ 568570 h 760535"/>
              <a:gd name="connsiteX12" fmla="*/ 1987062 w 3722077"/>
              <a:gd name="connsiteY12" fmla="*/ 222739 h 760535"/>
              <a:gd name="connsiteX13" fmla="*/ 1512277 w 3722077"/>
              <a:gd name="connsiteY13" fmla="*/ 181708 h 760535"/>
              <a:gd name="connsiteX14" fmla="*/ 580292 w 3722077"/>
              <a:gd name="connsiteY14" fmla="*/ 246185 h 760535"/>
              <a:gd name="connsiteX15" fmla="*/ 234462 w 3722077"/>
              <a:gd name="connsiteY15" fmla="*/ 252047 h 760535"/>
              <a:gd name="connsiteX16" fmla="*/ 228600 w 3722077"/>
              <a:gd name="connsiteY16" fmla="*/ 451339 h 760535"/>
              <a:gd name="connsiteX17" fmla="*/ 0 w 3722077"/>
              <a:gd name="connsiteY17" fmla="*/ 457200 h 760535"/>
              <a:gd name="connsiteX18" fmla="*/ 52754 w 3722077"/>
              <a:gd name="connsiteY18" fmla="*/ 375139 h 76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2077" h="760535">
                <a:moveTo>
                  <a:pt x="52754" y="375139"/>
                </a:moveTo>
                <a:lnTo>
                  <a:pt x="123092" y="76200"/>
                </a:lnTo>
                <a:lnTo>
                  <a:pt x="1946031" y="0"/>
                </a:lnTo>
                <a:lnTo>
                  <a:pt x="2543908" y="351693"/>
                </a:lnTo>
                <a:lnTo>
                  <a:pt x="2719754" y="504093"/>
                </a:lnTo>
                <a:lnTo>
                  <a:pt x="3311769" y="568570"/>
                </a:lnTo>
                <a:lnTo>
                  <a:pt x="3722077" y="608135"/>
                </a:lnTo>
                <a:lnTo>
                  <a:pt x="3722077" y="760535"/>
                </a:lnTo>
                <a:lnTo>
                  <a:pt x="3417277" y="684335"/>
                </a:lnTo>
                <a:lnTo>
                  <a:pt x="3165231" y="650631"/>
                </a:lnTo>
                <a:lnTo>
                  <a:pt x="2702169" y="656493"/>
                </a:lnTo>
                <a:lnTo>
                  <a:pt x="2461846" y="568570"/>
                </a:lnTo>
                <a:lnTo>
                  <a:pt x="1987062" y="222739"/>
                </a:lnTo>
                <a:lnTo>
                  <a:pt x="1512277" y="181708"/>
                </a:lnTo>
                <a:lnTo>
                  <a:pt x="580292" y="246185"/>
                </a:lnTo>
                <a:lnTo>
                  <a:pt x="234462" y="252047"/>
                </a:lnTo>
                <a:lnTo>
                  <a:pt x="228600" y="451339"/>
                </a:lnTo>
                <a:lnTo>
                  <a:pt x="0" y="457200"/>
                </a:lnTo>
                <a:lnTo>
                  <a:pt x="52754" y="375139"/>
                </a:ln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258 Elipse"/>
          <p:cNvSpPr/>
          <p:nvPr userDrawn="1"/>
        </p:nvSpPr>
        <p:spPr>
          <a:xfrm>
            <a:off x="2895600" y="1504950"/>
            <a:ext cx="1905000" cy="1600200"/>
          </a:xfrm>
          <a:prstGeom prst="ellipse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259 Forma libre"/>
          <p:cNvSpPr/>
          <p:nvPr userDrawn="1"/>
        </p:nvSpPr>
        <p:spPr>
          <a:xfrm>
            <a:off x="4560277" y="785446"/>
            <a:ext cx="2754923" cy="1594339"/>
          </a:xfrm>
          <a:custGeom>
            <a:avLst/>
            <a:gdLst>
              <a:gd name="connsiteX0" fmla="*/ 99646 w 2473569"/>
              <a:gd name="connsiteY0" fmla="*/ 1389185 h 1594339"/>
              <a:gd name="connsiteX1" fmla="*/ 797169 w 2473569"/>
              <a:gd name="connsiteY1" fmla="*/ 1406769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99646 w 2473569"/>
              <a:gd name="connsiteY14" fmla="*/ 1389185 h 1594339"/>
              <a:gd name="connsiteX0" fmla="*/ 99646 w 2473569"/>
              <a:gd name="connsiteY0" fmla="*/ 1389185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99646 w 2473569"/>
              <a:gd name="connsiteY14" fmla="*/ 1389185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00200 w 2473569"/>
              <a:gd name="connsiteY10" fmla="*/ 1301262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447800 w 2473569"/>
              <a:gd name="connsiteY3" fmla="*/ 1131277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955431 w 2473569"/>
              <a:gd name="connsiteY2" fmla="*/ 1084385 h 1594339"/>
              <a:gd name="connsiteX3" fmla="*/ 1378883 w 2473569"/>
              <a:gd name="connsiteY3" fmla="*/ 11005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1005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518138 w 2473569"/>
              <a:gd name="connsiteY4" fmla="*/ 410308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447301 w 2473569"/>
              <a:gd name="connsiteY4" fmla="*/ 338504 h 1594339"/>
              <a:gd name="connsiteX5" fmla="*/ 1723292 w 2473569"/>
              <a:gd name="connsiteY5" fmla="*/ 93785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  <a:gd name="connsiteX0" fmla="*/ 78944 w 2473569"/>
              <a:gd name="connsiteY0" fmla="*/ 1329104 h 1594339"/>
              <a:gd name="connsiteX1" fmla="*/ 694704 w 2473569"/>
              <a:gd name="connsiteY1" fmla="*/ 1329104 h 1594339"/>
              <a:gd name="connsiteX2" fmla="*/ 899958 w 2473569"/>
              <a:gd name="connsiteY2" fmla="*/ 1100504 h 1594339"/>
              <a:gd name="connsiteX3" fmla="*/ 1378883 w 2473569"/>
              <a:gd name="connsiteY3" fmla="*/ 1024304 h 1594339"/>
              <a:gd name="connsiteX4" fmla="*/ 1447301 w 2473569"/>
              <a:gd name="connsiteY4" fmla="*/ 338504 h 1594339"/>
              <a:gd name="connsiteX5" fmla="*/ 1720972 w 2473569"/>
              <a:gd name="connsiteY5" fmla="*/ 33704 h 1594339"/>
              <a:gd name="connsiteX6" fmla="*/ 2473569 w 2473569"/>
              <a:gd name="connsiteY6" fmla="*/ 0 h 1594339"/>
              <a:gd name="connsiteX7" fmla="*/ 2467708 w 2473569"/>
              <a:gd name="connsiteY7" fmla="*/ 211016 h 1594339"/>
              <a:gd name="connsiteX8" fmla="*/ 1822938 w 2473569"/>
              <a:gd name="connsiteY8" fmla="*/ 252046 h 1594339"/>
              <a:gd name="connsiteX9" fmla="*/ 1652954 w 2473569"/>
              <a:gd name="connsiteY9" fmla="*/ 515816 h 1594339"/>
              <a:gd name="connsiteX10" fmla="*/ 1652555 w 2473569"/>
              <a:gd name="connsiteY10" fmla="*/ 1329104 h 1594339"/>
              <a:gd name="connsiteX11" fmla="*/ 1043354 w 2473569"/>
              <a:gd name="connsiteY11" fmla="*/ 1289539 h 1594339"/>
              <a:gd name="connsiteX12" fmla="*/ 879231 w 2473569"/>
              <a:gd name="connsiteY12" fmla="*/ 1594339 h 1594339"/>
              <a:gd name="connsiteX13" fmla="*/ 0 w 2473569"/>
              <a:gd name="connsiteY13" fmla="*/ 1576754 h 1594339"/>
              <a:gd name="connsiteX14" fmla="*/ 78944 w 2473569"/>
              <a:gd name="connsiteY14" fmla="*/ 1329104 h 159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3569" h="1594339">
                <a:moveTo>
                  <a:pt x="78944" y="1329104"/>
                </a:moveTo>
                <a:lnTo>
                  <a:pt x="694704" y="1329104"/>
                </a:lnTo>
                <a:lnTo>
                  <a:pt x="899958" y="1100504"/>
                </a:lnTo>
                <a:lnTo>
                  <a:pt x="1378883" y="1024304"/>
                </a:lnTo>
                <a:lnTo>
                  <a:pt x="1447301" y="338504"/>
                </a:lnTo>
                <a:lnTo>
                  <a:pt x="1720972" y="33704"/>
                </a:lnTo>
                <a:lnTo>
                  <a:pt x="2473569" y="0"/>
                </a:lnTo>
                <a:lnTo>
                  <a:pt x="2467708" y="211016"/>
                </a:lnTo>
                <a:lnTo>
                  <a:pt x="1822938" y="252046"/>
                </a:lnTo>
                <a:lnTo>
                  <a:pt x="1652954" y="515816"/>
                </a:lnTo>
                <a:lnTo>
                  <a:pt x="1652555" y="1329104"/>
                </a:lnTo>
                <a:lnTo>
                  <a:pt x="1043354" y="1289539"/>
                </a:lnTo>
                <a:lnTo>
                  <a:pt x="879231" y="1594339"/>
                </a:lnTo>
                <a:lnTo>
                  <a:pt x="0" y="1576754"/>
                </a:lnTo>
                <a:lnTo>
                  <a:pt x="78944" y="1329104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260 Forma libre"/>
          <p:cNvSpPr/>
          <p:nvPr userDrawn="1"/>
        </p:nvSpPr>
        <p:spPr>
          <a:xfrm>
            <a:off x="3962401" y="2800350"/>
            <a:ext cx="2133600" cy="2205404"/>
          </a:xfrm>
          <a:custGeom>
            <a:avLst/>
            <a:gdLst>
              <a:gd name="connsiteX0" fmla="*/ 128954 w 2227385"/>
              <a:gd name="connsiteY0" fmla="*/ 0 h 2039816"/>
              <a:gd name="connsiteX1" fmla="*/ 169985 w 2227385"/>
              <a:gd name="connsiteY1" fmla="*/ 316524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28954 w 2227385"/>
              <a:gd name="connsiteY0" fmla="*/ 0 h 2039816"/>
              <a:gd name="connsiteX1" fmla="*/ 181708 w 2227385"/>
              <a:gd name="connsiteY1" fmla="*/ 291612 h 2039816"/>
              <a:gd name="connsiteX2" fmla="*/ 498231 w 2227385"/>
              <a:gd name="connsiteY2" fmla="*/ 492370 h 2039816"/>
              <a:gd name="connsiteX3" fmla="*/ 820616 w 2227385"/>
              <a:gd name="connsiteY3" fmla="*/ 767862 h 2039816"/>
              <a:gd name="connsiteX4" fmla="*/ 1512277 w 2227385"/>
              <a:gd name="connsiteY4" fmla="*/ 715108 h 2039816"/>
              <a:gd name="connsiteX5" fmla="*/ 2016370 w 2227385"/>
              <a:gd name="connsiteY5" fmla="*/ 931985 h 2039816"/>
              <a:gd name="connsiteX6" fmla="*/ 2227385 w 2227385"/>
              <a:gd name="connsiteY6" fmla="*/ 1482970 h 2039816"/>
              <a:gd name="connsiteX7" fmla="*/ 2227385 w 2227385"/>
              <a:gd name="connsiteY7" fmla="*/ 2039816 h 2039816"/>
              <a:gd name="connsiteX8" fmla="*/ 2039816 w 2227385"/>
              <a:gd name="connsiteY8" fmla="*/ 2039816 h 2039816"/>
              <a:gd name="connsiteX9" fmla="*/ 2080846 w 2227385"/>
              <a:gd name="connsiteY9" fmla="*/ 1524000 h 2039816"/>
              <a:gd name="connsiteX10" fmla="*/ 1899139 w 2227385"/>
              <a:gd name="connsiteY10" fmla="*/ 1019908 h 2039816"/>
              <a:gd name="connsiteX11" fmla="*/ 1488831 w 2227385"/>
              <a:gd name="connsiteY11" fmla="*/ 855785 h 2039816"/>
              <a:gd name="connsiteX12" fmla="*/ 855785 w 2227385"/>
              <a:gd name="connsiteY12" fmla="*/ 931985 h 2039816"/>
              <a:gd name="connsiteX13" fmla="*/ 726831 w 2227385"/>
              <a:gd name="connsiteY13" fmla="*/ 902677 h 2039816"/>
              <a:gd name="connsiteX14" fmla="*/ 392723 w 2227385"/>
              <a:gd name="connsiteY14" fmla="*/ 627185 h 2039816"/>
              <a:gd name="connsiteX15" fmla="*/ 82062 w 2227385"/>
              <a:gd name="connsiteY15" fmla="*/ 468924 h 2039816"/>
              <a:gd name="connsiteX16" fmla="*/ 0 w 2227385"/>
              <a:gd name="connsiteY16" fmla="*/ 5862 h 2039816"/>
              <a:gd name="connsiteX17" fmla="*/ 128954 w 2227385"/>
              <a:gd name="connsiteY17" fmla="*/ 0 h 2039816"/>
              <a:gd name="connsiteX0" fmla="*/ 181708 w 2227385"/>
              <a:gd name="connsiteY0" fmla="*/ 0 h 2053004"/>
              <a:gd name="connsiteX1" fmla="*/ 1817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55785 w 2227385"/>
              <a:gd name="connsiteY12" fmla="*/ 945173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88831 w 2227385"/>
              <a:gd name="connsiteY11" fmla="*/ 868973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6370 w 2227385"/>
              <a:gd name="connsiteY5" fmla="*/ 945173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0508 w 2227385"/>
              <a:gd name="connsiteY5" fmla="*/ 838200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80846 w 2227385"/>
              <a:gd name="connsiteY9" fmla="*/ 1537188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227385"/>
              <a:gd name="connsiteY0" fmla="*/ 0 h 2053004"/>
              <a:gd name="connsiteX1" fmla="*/ 257908 w 2227385"/>
              <a:gd name="connsiteY1" fmla="*/ 304800 h 2053004"/>
              <a:gd name="connsiteX2" fmla="*/ 498231 w 2227385"/>
              <a:gd name="connsiteY2" fmla="*/ 505558 h 2053004"/>
              <a:gd name="connsiteX3" fmla="*/ 820616 w 2227385"/>
              <a:gd name="connsiteY3" fmla="*/ 781050 h 2053004"/>
              <a:gd name="connsiteX4" fmla="*/ 1512277 w 2227385"/>
              <a:gd name="connsiteY4" fmla="*/ 728296 h 2053004"/>
              <a:gd name="connsiteX5" fmla="*/ 2010508 w 2227385"/>
              <a:gd name="connsiteY5" fmla="*/ 838200 h 2053004"/>
              <a:gd name="connsiteX6" fmla="*/ 2227385 w 2227385"/>
              <a:gd name="connsiteY6" fmla="*/ 1496158 h 2053004"/>
              <a:gd name="connsiteX7" fmla="*/ 2227385 w 2227385"/>
              <a:gd name="connsiteY7" fmla="*/ 2053004 h 2053004"/>
              <a:gd name="connsiteX8" fmla="*/ 2039816 w 2227385"/>
              <a:gd name="connsiteY8" fmla="*/ 2053004 h 2053004"/>
              <a:gd name="connsiteX9" fmla="*/ 2010508 w 2227385"/>
              <a:gd name="connsiteY9" fmla="*/ 1524000 h 2053004"/>
              <a:gd name="connsiteX10" fmla="*/ 1899139 w 2227385"/>
              <a:gd name="connsiteY10" fmla="*/ 1033096 h 2053004"/>
              <a:gd name="connsiteX11" fmla="*/ 1477108 w 2227385"/>
              <a:gd name="connsiteY11" fmla="*/ 990600 h 2053004"/>
              <a:gd name="connsiteX12" fmla="*/ 867508 w 2227385"/>
              <a:gd name="connsiteY12" fmla="*/ 990600 h 2053004"/>
              <a:gd name="connsiteX13" fmla="*/ 726831 w 2227385"/>
              <a:gd name="connsiteY13" fmla="*/ 915865 h 2053004"/>
              <a:gd name="connsiteX14" fmla="*/ 392723 w 2227385"/>
              <a:gd name="connsiteY14" fmla="*/ 640373 h 2053004"/>
              <a:gd name="connsiteX15" fmla="*/ 82062 w 2227385"/>
              <a:gd name="connsiteY15" fmla="*/ 482112 h 2053004"/>
              <a:gd name="connsiteX16" fmla="*/ 0 w 2227385"/>
              <a:gd name="connsiteY16" fmla="*/ 19050 h 2053004"/>
              <a:gd name="connsiteX17" fmla="*/ 181708 w 2227385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10508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899139 w 2315308"/>
              <a:gd name="connsiteY10" fmla="*/ 1033096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10508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934307 w 2315308"/>
              <a:gd name="connsiteY10" fmla="*/ 1066800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181708 w 2315308"/>
              <a:gd name="connsiteY0" fmla="*/ 0 h 2053004"/>
              <a:gd name="connsiteX1" fmla="*/ 257908 w 2315308"/>
              <a:gd name="connsiteY1" fmla="*/ 304800 h 2053004"/>
              <a:gd name="connsiteX2" fmla="*/ 498231 w 2315308"/>
              <a:gd name="connsiteY2" fmla="*/ 505558 h 2053004"/>
              <a:gd name="connsiteX3" fmla="*/ 820616 w 2315308"/>
              <a:gd name="connsiteY3" fmla="*/ 781050 h 2053004"/>
              <a:gd name="connsiteX4" fmla="*/ 1512277 w 2315308"/>
              <a:gd name="connsiteY4" fmla="*/ 728296 h 2053004"/>
              <a:gd name="connsiteX5" fmla="*/ 2086707 w 2315308"/>
              <a:gd name="connsiteY5" fmla="*/ 838200 h 2053004"/>
              <a:gd name="connsiteX6" fmla="*/ 2315308 w 2315308"/>
              <a:gd name="connsiteY6" fmla="*/ 1524000 h 2053004"/>
              <a:gd name="connsiteX7" fmla="*/ 2227385 w 2315308"/>
              <a:gd name="connsiteY7" fmla="*/ 2053004 h 2053004"/>
              <a:gd name="connsiteX8" fmla="*/ 2039816 w 2315308"/>
              <a:gd name="connsiteY8" fmla="*/ 2053004 h 2053004"/>
              <a:gd name="connsiteX9" fmla="*/ 2010508 w 2315308"/>
              <a:gd name="connsiteY9" fmla="*/ 1524000 h 2053004"/>
              <a:gd name="connsiteX10" fmla="*/ 1934307 w 2315308"/>
              <a:gd name="connsiteY10" fmla="*/ 1066800 h 2053004"/>
              <a:gd name="connsiteX11" fmla="*/ 1477108 w 2315308"/>
              <a:gd name="connsiteY11" fmla="*/ 990600 h 2053004"/>
              <a:gd name="connsiteX12" fmla="*/ 867508 w 2315308"/>
              <a:gd name="connsiteY12" fmla="*/ 990600 h 2053004"/>
              <a:gd name="connsiteX13" fmla="*/ 726831 w 2315308"/>
              <a:gd name="connsiteY13" fmla="*/ 915865 h 2053004"/>
              <a:gd name="connsiteX14" fmla="*/ 392723 w 2315308"/>
              <a:gd name="connsiteY14" fmla="*/ 640373 h 2053004"/>
              <a:gd name="connsiteX15" fmla="*/ 82062 w 2315308"/>
              <a:gd name="connsiteY15" fmla="*/ 482112 h 2053004"/>
              <a:gd name="connsiteX16" fmla="*/ 0 w 2315308"/>
              <a:gd name="connsiteY16" fmla="*/ 19050 h 2053004"/>
              <a:gd name="connsiteX17" fmla="*/ 181708 w 2315308"/>
              <a:gd name="connsiteY17" fmla="*/ 0 h 2053004"/>
              <a:gd name="connsiteX0" fmla="*/ 304801 w 2438401"/>
              <a:gd name="connsiteY0" fmla="*/ 0 h 2053004"/>
              <a:gd name="connsiteX1" fmla="*/ 381001 w 2438401"/>
              <a:gd name="connsiteY1" fmla="*/ 304800 h 2053004"/>
              <a:gd name="connsiteX2" fmla="*/ 621324 w 2438401"/>
              <a:gd name="connsiteY2" fmla="*/ 505558 h 2053004"/>
              <a:gd name="connsiteX3" fmla="*/ 943709 w 2438401"/>
              <a:gd name="connsiteY3" fmla="*/ 781050 h 2053004"/>
              <a:gd name="connsiteX4" fmla="*/ 1635370 w 2438401"/>
              <a:gd name="connsiteY4" fmla="*/ 728296 h 2053004"/>
              <a:gd name="connsiteX5" fmla="*/ 2209800 w 2438401"/>
              <a:gd name="connsiteY5" fmla="*/ 838200 h 2053004"/>
              <a:gd name="connsiteX6" fmla="*/ 2438401 w 2438401"/>
              <a:gd name="connsiteY6" fmla="*/ 1524000 h 2053004"/>
              <a:gd name="connsiteX7" fmla="*/ 2350478 w 2438401"/>
              <a:gd name="connsiteY7" fmla="*/ 2053004 h 2053004"/>
              <a:gd name="connsiteX8" fmla="*/ 2162909 w 2438401"/>
              <a:gd name="connsiteY8" fmla="*/ 2053004 h 2053004"/>
              <a:gd name="connsiteX9" fmla="*/ 2133601 w 2438401"/>
              <a:gd name="connsiteY9" fmla="*/ 1524000 h 2053004"/>
              <a:gd name="connsiteX10" fmla="*/ 2057400 w 2438401"/>
              <a:gd name="connsiteY10" fmla="*/ 1066800 h 2053004"/>
              <a:gd name="connsiteX11" fmla="*/ 1600201 w 2438401"/>
              <a:gd name="connsiteY11" fmla="*/ 990600 h 2053004"/>
              <a:gd name="connsiteX12" fmla="*/ 990601 w 2438401"/>
              <a:gd name="connsiteY12" fmla="*/ 990600 h 2053004"/>
              <a:gd name="connsiteX13" fmla="*/ 849924 w 2438401"/>
              <a:gd name="connsiteY13" fmla="*/ 915865 h 2053004"/>
              <a:gd name="connsiteX14" fmla="*/ 515816 w 2438401"/>
              <a:gd name="connsiteY14" fmla="*/ 640373 h 2053004"/>
              <a:gd name="connsiteX15" fmla="*/ 205155 w 2438401"/>
              <a:gd name="connsiteY15" fmla="*/ 482112 h 2053004"/>
              <a:gd name="connsiteX16" fmla="*/ 0 w 2438401"/>
              <a:gd name="connsiteY16" fmla="*/ 0 h 2053004"/>
              <a:gd name="connsiteX17" fmla="*/ 304801 w 2438401"/>
              <a:gd name="connsiteY17" fmla="*/ 0 h 2053004"/>
              <a:gd name="connsiteX0" fmla="*/ 381001 w 2438401"/>
              <a:gd name="connsiteY0" fmla="*/ 0 h 2129204"/>
              <a:gd name="connsiteX1" fmla="*/ 381001 w 2438401"/>
              <a:gd name="connsiteY1" fmla="*/ 381000 h 2129204"/>
              <a:gd name="connsiteX2" fmla="*/ 621324 w 2438401"/>
              <a:gd name="connsiteY2" fmla="*/ 581758 h 2129204"/>
              <a:gd name="connsiteX3" fmla="*/ 943709 w 2438401"/>
              <a:gd name="connsiteY3" fmla="*/ 857250 h 2129204"/>
              <a:gd name="connsiteX4" fmla="*/ 1635370 w 2438401"/>
              <a:gd name="connsiteY4" fmla="*/ 804496 h 2129204"/>
              <a:gd name="connsiteX5" fmla="*/ 2209800 w 2438401"/>
              <a:gd name="connsiteY5" fmla="*/ 914400 h 2129204"/>
              <a:gd name="connsiteX6" fmla="*/ 2438401 w 2438401"/>
              <a:gd name="connsiteY6" fmla="*/ 1600200 h 2129204"/>
              <a:gd name="connsiteX7" fmla="*/ 2350478 w 2438401"/>
              <a:gd name="connsiteY7" fmla="*/ 2129204 h 2129204"/>
              <a:gd name="connsiteX8" fmla="*/ 2162909 w 2438401"/>
              <a:gd name="connsiteY8" fmla="*/ 2129204 h 2129204"/>
              <a:gd name="connsiteX9" fmla="*/ 2133601 w 2438401"/>
              <a:gd name="connsiteY9" fmla="*/ 1600200 h 2129204"/>
              <a:gd name="connsiteX10" fmla="*/ 2057400 w 2438401"/>
              <a:gd name="connsiteY10" fmla="*/ 1143000 h 2129204"/>
              <a:gd name="connsiteX11" fmla="*/ 1600201 w 2438401"/>
              <a:gd name="connsiteY11" fmla="*/ 1066800 h 2129204"/>
              <a:gd name="connsiteX12" fmla="*/ 990601 w 2438401"/>
              <a:gd name="connsiteY12" fmla="*/ 1066800 h 2129204"/>
              <a:gd name="connsiteX13" fmla="*/ 849924 w 2438401"/>
              <a:gd name="connsiteY13" fmla="*/ 992065 h 2129204"/>
              <a:gd name="connsiteX14" fmla="*/ 515816 w 2438401"/>
              <a:gd name="connsiteY14" fmla="*/ 716573 h 2129204"/>
              <a:gd name="connsiteX15" fmla="*/ 205155 w 2438401"/>
              <a:gd name="connsiteY15" fmla="*/ 558312 h 2129204"/>
              <a:gd name="connsiteX16" fmla="*/ 0 w 2438401"/>
              <a:gd name="connsiteY16" fmla="*/ 76200 h 2129204"/>
              <a:gd name="connsiteX17" fmla="*/ 381001 w 2438401"/>
              <a:gd name="connsiteY17" fmla="*/ 0 h 2129204"/>
              <a:gd name="connsiteX0" fmla="*/ 609601 w 2438401"/>
              <a:gd name="connsiteY0" fmla="*/ 0 h 2205404"/>
              <a:gd name="connsiteX1" fmla="*/ 381001 w 2438401"/>
              <a:gd name="connsiteY1" fmla="*/ 457200 h 2205404"/>
              <a:gd name="connsiteX2" fmla="*/ 621324 w 2438401"/>
              <a:gd name="connsiteY2" fmla="*/ 657958 h 2205404"/>
              <a:gd name="connsiteX3" fmla="*/ 943709 w 2438401"/>
              <a:gd name="connsiteY3" fmla="*/ 933450 h 2205404"/>
              <a:gd name="connsiteX4" fmla="*/ 1635370 w 2438401"/>
              <a:gd name="connsiteY4" fmla="*/ 880696 h 2205404"/>
              <a:gd name="connsiteX5" fmla="*/ 2209800 w 2438401"/>
              <a:gd name="connsiteY5" fmla="*/ 990600 h 2205404"/>
              <a:gd name="connsiteX6" fmla="*/ 2438401 w 2438401"/>
              <a:gd name="connsiteY6" fmla="*/ 1676400 h 2205404"/>
              <a:gd name="connsiteX7" fmla="*/ 2350478 w 2438401"/>
              <a:gd name="connsiteY7" fmla="*/ 2205404 h 2205404"/>
              <a:gd name="connsiteX8" fmla="*/ 2162909 w 2438401"/>
              <a:gd name="connsiteY8" fmla="*/ 2205404 h 2205404"/>
              <a:gd name="connsiteX9" fmla="*/ 2133601 w 2438401"/>
              <a:gd name="connsiteY9" fmla="*/ 1676400 h 2205404"/>
              <a:gd name="connsiteX10" fmla="*/ 2057400 w 2438401"/>
              <a:gd name="connsiteY10" fmla="*/ 1219200 h 2205404"/>
              <a:gd name="connsiteX11" fmla="*/ 1600201 w 2438401"/>
              <a:gd name="connsiteY11" fmla="*/ 1143000 h 2205404"/>
              <a:gd name="connsiteX12" fmla="*/ 990601 w 2438401"/>
              <a:gd name="connsiteY12" fmla="*/ 1143000 h 2205404"/>
              <a:gd name="connsiteX13" fmla="*/ 849924 w 2438401"/>
              <a:gd name="connsiteY13" fmla="*/ 1068265 h 2205404"/>
              <a:gd name="connsiteX14" fmla="*/ 515816 w 2438401"/>
              <a:gd name="connsiteY14" fmla="*/ 792773 h 2205404"/>
              <a:gd name="connsiteX15" fmla="*/ 205155 w 2438401"/>
              <a:gd name="connsiteY15" fmla="*/ 634512 h 2205404"/>
              <a:gd name="connsiteX16" fmla="*/ 0 w 2438401"/>
              <a:gd name="connsiteY16" fmla="*/ 152400 h 2205404"/>
              <a:gd name="connsiteX17" fmla="*/ 609601 w 2438401"/>
              <a:gd name="connsiteY17" fmla="*/ 0 h 2205404"/>
              <a:gd name="connsiteX0" fmla="*/ 404446 w 2233246"/>
              <a:gd name="connsiteY0" fmla="*/ 0 h 2205404"/>
              <a:gd name="connsiteX1" fmla="*/ 175846 w 2233246"/>
              <a:gd name="connsiteY1" fmla="*/ 457200 h 2205404"/>
              <a:gd name="connsiteX2" fmla="*/ 416169 w 2233246"/>
              <a:gd name="connsiteY2" fmla="*/ 657958 h 2205404"/>
              <a:gd name="connsiteX3" fmla="*/ 738554 w 2233246"/>
              <a:gd name="connsiteY3" fmla="*/ 933450 h 2205404"/>
              <a:gd name="connsiteX4" fmla="*/ 1430215 w 2233246"/>
              <a:gd name="connsiteY4" fmla="*/ 880696 h 2205404"/>
              <a:gd name="connsiteX5" fmla="*/ 2004645 w 2233246"/>
              <a:gd name="connsiteY5" fmla="*/ 990600 h 2205404"/>
              <a:gd name="connsiteX6" fmla="*/ 2233246 w 2233246"/>
              <a:gd name="connsiteY6" fmla="*/ 1676400 h 2205404"/>
              <a:gd name="connsiteX7" fmla="*/ 2145323 w 2233246"/>
              <a:gd name="connsiteY7" fmla="*/ 2205404 h 2205404"/>
              <a:gd name="connsiteX8" fmla="*/ 1957754 w 2233246"/>
              <a:gd name="connsiteY8" fmla="*/ 2205404 h 2205404"/>
              <a:gd name="connsiteX9" fmla="*/ 1928446 w 2233246"/>
              <a:gd name="connsiteY9" fmla="*/ 1676400 h 2205404"/>
              <a:gd name="connsiteX10" fmla="*/ 1852245 w 2233246"/>
              <a:gd name="connsiteY10" fmla="*/ 1219200 h 2205404"/>
              <a:gd name="connsiteX11" fmla="*/ 1395046 w 2233246"/>
              <a:gd name="connsiteY11" fmla="*/ 1143000 h 2205404"/>
              <a:gd name="connsiteX12" fmla="*/ 785446 w 2233246"/>
              <a:gd name="connsiteY12" fmla="*/ 1143000 h 2205404"/>
              <a:gd name="connsiteX13" fmla="*/ 644769 w 2233246"/>
              <a:gd name="connsiteY13" fmla="*/ 1068265 h 2205404"/>
              <a:gd name="connsiteX14" fmla="*/ 310661 w 2233246"/>
              <a:gd name="connsiteY14" fmla="*/ 792773 h 2205404"/>
              <a:gd name="connsiteX15" fmla="*/ 0 w 2233246"/>
              <a:gd name="connsiteY15" fmla="*/ 634512 h 2205404"/>
              <a:gd name="connsiteX16" fmla="*/ 99646 w 2233246"/>
              <a:gd name="connsiteY16" fmla="*/ 76200 h 2205404"/>
              <a:gd name="connsiteX17" fmla="*/ 404446 w 2233246"/>
              <a:gd name="connsiteY17" fmla="*/ 0 h 2205404"/>
              <a:gd name="connsiteX0" fmla="*/ 404446 w 2233246"/>
              <a:gd name="connsiteY0" fmla="*/ 0 h 2205404"/>
              <a:gd name="connsiteX1" fmla="*/ 328245 w 2233246"/>
              <a:gd name="connsiteY1" fmla="*/ 381000 h 2205404"/>
              <a:gd name="connsiteX2" fmla="*/ 416169 w 2233246"/>
              <a:gd name="connsiteY2" fmla="*/ 657958 h 2205404"/>
              <a:gd name="connsiteX3" fmla="*/ 738554 w 2233246"/>
              <a:gd name="connsiteY3" fmla="*/ 933450 h 2205404"/>
              <a:gd name="connsiteX4" fmla="*/ 1430215 w 2233246"/>
              <a:gd name="connsiteY4" fmla="*/ 880696 h 2205404"/>
              <a:gd name="connsiteX5" fmla="*/ 2004645 w 2233246"/>
              <a:gd name="connsiteY5" fmla="*/ 990600 h 2205404"/>
              <a:gd name="connsiteX6" fmla="*/ 2233246 w 2233246"/>
              <a:gd name="connsiteY6" fmla="*/ 1676400 h 2205404"/>
              <a:gd name="connsiteX7" fmla="*/ 2145323 w 2233246"/>
              <a:gd name="connsiteY7" fmla="*/ 2205404 h 2205404"/>
              <a:gd name="connsiteX8" fmla="*/ 1957754 w 2233246"/>
              <a:gd name="connsiteY8" fmla="*/ 2205404 h 2205404"/>
              <a:gd name="connsiteX9" fmla="*/ 1928446 w 2233246"/>
              <a:gd name="connsiteY9" fmla="*/ 1676400 h 2205404"/>
              <a:gd name="connsiteX10" fmla="*/ 1852245 w 2233246"/>
              <a:gd name="connsiteY10" fmla="*/ 1219200 h 2205404"/>
              <a:gd name="connsiteX11" fmla="*/ 1395046 w 2233246"/>
              <a:gd name="connsiteY11" fmla="*/ 1143000 h 2205404"/>
              <a:gd name="connsiteX12" fmla="*/ 785446 w 2233246"/>
              <a:gd name="connsiteY12" fmla="*/ 1143000 h 2205404"/>
              <a:gd name="connsiteX13" fmla="*/ 644769 w 2233246"/>
              <a:gd name="connsiteY13" fmla="*/ 1068265 h 2205404"/>
              <a:gd name="connsiteX14" fmla="*/ 310661 w 2233246"/>
              <a:gd name="connsiteY14" fmla="*/ 792773 h 2205404"/>
              <a:gd name="connsiteX15" fmla="*/ 0 w 2233246"/>
              <a:gd name="connsiteY15" fmla="*/ 634512 h 2205404"/>
              <a:gd name="connsiteX16" fmla="*/ 99646 w 2233246"/>
              <a:gd name="connsiteY16" fmla="*/ 76200 h 2205404"/>
              <a:gd name="connsiteX17" fmla="*/ 404446 w 2233246"/>
              <a:gd name="connsiteY17" fmla="*/ 0 h 2205404"/>
              <a:gd name="connsiteX0" fmla="*/ 304800 w 2133600"/>
              <a:gd name="connsiteY0" fmla="*/ 0 h 2205404"/>
              <a:gd name="connsiteX1" fmla="*/ 228599 w 2133600"/>
              <a:gd name="connsiteY1" fmla="*/ 381000 h 2205404"/>
              <a:gd name="connsiteX2" fmla="*/ 316523 w 2133600"/>
              <a:gd name="connsiteY2" fmla="*/ 657958 h 2205404"/>
              <a:gd name="connsiteX3" fmla="*/ 638908 w 2133600"/>
              <a:gd name="connsiteY3" fmla="*/ 933450 h 2205404"/>
              <a:gd name="connsiteX4" fmla="*/ 1330569 w 2133600"/>
              <a:gd name="connsiteY4" fmla="*/ 880696 h 2205404"/>
              <a:gd name="connsiteX5" fmla="*/ 1904999 w 2133600"/>
              <a:gd name="connsiteY5" fmla="*/ 990600 h 2205404"/>
              <a:gd name="connsiteX6" fmla="*/ 2133600 w 2133600"/>
              <a:gd name="connsiteY6" fmla="*/ 1676400 h 2205404"/>
              <a:gd name="connsiteX7" fmla="*/ 2045677 w 2133600"/>
              <a:gd name="connsiteY7" fmla="*/ 2205404 h 2205404"/>
              <a:gd name="connsiteX8" fmla="*/ 1858108 w 2133600"/>
              <a:gd name="connsiteY8" fmla="*/ 2205404 h 2205404"/>
              <a:gd name="connsiteX9" fmla="*/ 1828800 w 2133600"/>
              <a:gd name="connsiteY9" fmla="*/ 1676400 h 2205404"/>
              <a:gd name="connsiteX10" fmla="*/ 1752599 w 2133600"/>
              <a:gd name="connsiteY10" fmla="*/ 1219200 h 2205404"/>
              <a:gd name="connsiteX11" fmla="*/ 1295400 w 2133600"/>
              <a:gd name="connsiteY11" fmla="*/ 1143000 h 2205404"/>
              <a:gd name="connsiteX12" fmla="*/ 685800 w 2133600"/>
              <a:gd name="connsiteY12" fmla="*/ 1143000 h 2205404"/>
              <a:gd name="connsiteX13" fmla="*/ 545123 w 2133600"/>
              <a:gd name="connsiteY13" fmla="*/ 1068265 h 2205404"/>
              <a:gd name="connsiteX14" fmla="*/ 211015 w 2133600"/>
              <a:gd name="connsiteY14" fmla="*/ 792773 h 2205404"/>
              <a:gd name="connsiteX15" fmla="*/ 76199 w 2133600"/>
              <a:gd name="connsiteY15" fmla="*/ 457200 h 2205404"/>
              <a:gd name="connsiteX16" fmla="*/ 0 w 2133600"/>
              <a:gd name="connsiteY16" fmla="*/ 76200 h 2205404"/>
              <a:gd name="connsiteX17" fmla="*/ 304800 w 2133600"/>
              <a:gd name="connsiteY17" fmla="*/ 0 h 22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33600" h="2205404">
                <a:moveTo>
                  <a:pt x="304800" y="0"/>
                </a:moveTo>
                <a:lnTo>
                  <a:pt x="228599" y="381000"/>
                </a:lnTo>
                <a:cubicBezTo>
                  <a:pt x="351691" y="528515"/>
                  <a:pt x="211015" y="591039"/>
                  <a:pt x="316523" y="657958"/>
                </a:cubicBezTo>
                <a:lnTo>
                  <a:pt x="638908" y="933450"/>
                </a:lnTo>
                <a:lnTo>
                  <a:pt x="1330569" y="880696"/>
                </a:lnTo>
                <a:lnTo>
                  <a:pt x="1904999" y="990600"/>
                </a:lnTo>
                <a:lnTo>
                  <a:pt x="2133600" y="1676400"/>
                </a:lnTo>
                <a:lnTo>
                  <a:pt x="2045677" y="2205404"/>
                </a:lnTo>
                <a:lnTo>
                  <a:pt x="1858108" y="2205404"/>
                </a:lnTo>
                <a:lnTo>
                  <a:pt x="1828800" y="1676400"/>
                </a:lnTo>
                <a:lnTo>
                  <a:pt x="1752599" y="1219200"/>
                </a:lnTo>
                <a:lnTo>
                  <a:pt x="1295400" y="1143000"/>
                </a:lnTo>
                <a:lnTo>
                  <a:pt x="685800" y="1143000"/>
                </a:lnTo>
                <a:lnTo>
                  <a:pt x="545123" y="1068265"/>
                </a:lnTo>
                <a:lnTo>
                  <a:pt x="211015" y="792773"/>
                </a:lnTo>
                <a:lnTo>
                  <a:pt x="76199" y="457200"/>
                </a:lnTo>
                <a:lnTo>
                  <a:pt x="0" y="76200"/>
                </a:lnTo>
                <a:lnTo>
                  <a:pt x="304800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261 Forma libre"/>
          <p:cNvSpPr/>
          <p:nvPr userDrawn="1"/>
        </p:nvSpPr>
        <p:spPr>
          <a:xfrm>
            <a:off x="4419600" y="2419351"/>
            <a:ext cx="2895600" cy="1871296"/>
          </a:xfrm>
          <a:custGeom>
            <a:avLst/>
            <a:gdLst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597877 w 2409092"/>
              <a:gd name="connsiteY11" fmla="*/ 697523 h 1992923"/>
              <a:gd name="connsiteX12" fmla="*/ 187569 w 2409092"/>
              <a:gd name="connsiteY12" fmla="*/ 539262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597877 w 2409092"/>
              <a:gd name="connsiteY11" fmla="*/ 697523 h 1992923"/>
              <a:gd name="connsiteX12" fmla="*/ 2754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656492 w 2409092"/>
              <a:gd name="connsiteY11" fmla="*/ 655027 h 1992923"/>
              <a:gd name="connsiteX12" fmla="*/ 2754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31277 w 2409092"/>
              <a:gd name="connsiteY10" fmla="*/ 668215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518138 w 2409092"/>
              <a:gd name="connsiteY5" fmla="*/ 1858108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88830 w 2409092"/>
              <a:gd name="connsiteY4" fmla="*/ 1289539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18492 w 2409092"/>
              <a:gd name="connsiteY4" fmla="*/ 1340827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658815 w 2409092"/>
              <a:gd name="connsiteY8" fmla="*/ 1693985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409092"/>
              <a:gd name="connsiteY0" fmla="*/ 11723 h 1992923"/>
              <a:gd name="connsiteX1" fmla="*/ 29307 w 2409092"/>
              <a:gd name="connsiteY1" fmla="*/ 668215 h 1992923"/>
              <a:gd name="connsiteX2" fmla="*/ 545123 w 2409092"/>
              <a:gd name="connsiteY2" fmla="*/ 861646 h 1992923"/>
              <a:gd name="connsiteX3" fmla="*/ 1101969 w 2409092"/>
              <a:gd name="connsiteY3" fmla="*/ 844062 h 1992923"/>
              <a:gd name="connsiteX4" fmla="*/ 1418492 w 2409092"/>
              <a:gd name="connsiteY4" fmla="*/ 1340827 h 1992923"/>
              <a:gd name="connsiteX5" fmla="*/ 1494692 w 2409092"/>
              <a:gd name="connsiteY5" fmla="*/ 1874227 h 1992923"/>
              <a:gd name="connsiteX6" fmla="*/ 2409092 w 2409092"/>
              <a:gd name="connsiteY6" fmla="*/ 1992923 h 1992923"/>
              <a:gd name="connsiteX7" fmla="*/ 2379784 w 2409092"/>
              <a:gd name="connsiteY7" fmla="*/ 1781908 h 1992923"/>
              <a:gd name="connsiteX8" fmla="*/ 1723292 w 2409092"/>
              <a:gd name="connsiteY8" fmla="*/ 1645627 h 1992923"/>
              <a:gd name="connsiteX9" fmla="*/ 1670538 w 2409092"/>
              <a:gd name="connsiteY9" fmla="*/ 1166446 h 1992923"/>
              <a:gd name="connsiteX10" fmla="*/ 1189892 w 2409092"/>
              <a:gd name="connsiteY10" fmla="*/ 578827 h 1992923"/>
              <a:gd name="connsiteX11" fmla="*/ 656492 w 2409092"/>
              <a:gd name="connsiteY11" fmla="*/ 655027 h 1992923"/>
              <a:gd name="connsiteX12" fmla="*/ 351692 w 2409092"/>
              <a:gd name="connsiteY12" fmla="*/ 578827 h 1992923"/>
              <a:gd name="connsiteX13" fmla="*/ 193430 w 2409092"/>
              <a:gd name="connsiteY13" fmla="*/ 0 h 1992923"/>
              <a:gd name="connsiteX14" fmla="*/ 0 w 2409092"/>
              <a:gd name="connsiteY14" fmla="*/ 11723 h 1992923"/>
              <a:gd name="connsiteX0" fmla="*/ 0 w 2895600"/>
              <a:gd name="connsiteY0" fmla="*/ 426427 h 1992923"/>
              <a:gd name="connsiteX1" fmla="*/ 515815 w 2895600"/>
              <a:gd name="connsiteY1" fmla="*/ 668215 h 1992923"/>
              <a:gd name="connsiteX2" fmla="*/ 1031631 w 2895600"/>
              <a:gd name="connsiteY2" fmla="*/ 861646 h 1992923"/>
              <a:gd name="connsiteX3" fmla="*/ 1588477 w 2895600"/>
              <a:gd name="connsiteY3" fmla="*/ 844062 h 1992923"/>
              <a:gd name="connsiteX4" fmla="*/ 1905000 w 2895600"/>
              <a:gd name="connsiteY4" fmla="*/ 1340827 h 1992923"/>
              <a:gd name="connsiteX5" fmla="*/ 1981200 w 2895600"/>
              <a:gd name="connsiteY5" fmla="*/ 1874227 h 1992923"/>
              <a:gd name="connsiteX6" fmla="*/ 2895600 w 2895600"/>
              <a:gd name="connsiteY6" fmla="*/ 1992923 h 1992923"/>
              <a:gd name="connsiteX7" fmla="*/ 2866292 w 2895600"/>
              <a:gd name="connsiteY7" fmla="*/ 1781908 h 1992923"/>
              <a:gd name="connsiteX8" fmla="*/ 2209800 w 2895600"/>
              <a:gd name="connsiteY8" fmla="*/ 1645627 h 1992923"/>
              <a:gd name="connsiteX9" fmla="*/ 2157046 w 2895600"/>
              <a:gd name="connsiteY9" fmla="*/ 1166446 h 1992923"/>
              <a:gd name="connsiteX10" fmla="*/ 1676400 w 2895600"/>
              <a:gd name="connsiteY10" fmla="*/ 578827 h 1992923"/>
              <a:gd name="connsiteX11" fmla="*/ 1143000 w 2895600"/>
              <a:gd name="connsiteY11" fmla="*/ 655027 h 1992923"/>
              <a:gd name="connsiteX12" fmla="*/ 838200 w 2895600"/>
              <a:gd name="connsiteY12" fmla="*/ 578827 h 1992923"/>
              <a:gd name="connsiteX13" fmla="*/ 679938 w 2895600"/>
              <a:gd name="connsiteY13" fmla="*/ 0 h 1992923"/>
              <a:gd name="connsiteX14" fmla="*/ 0 w 2895600"/>
              <a:gd name="connsiteY14" fmla="*/ 426427 h 1992923"/>
              <a:gd name="connsiteX0" fmla="*/ 0 w 2895600"/>
              <a:gd name="connsiteY0" fmla="*/ 304800 h 1871296"/>
              <a:gd name="connsiteX1" fmla="*/ 515815 w 2895600"/>
              <a:gd name="connsiteY1" fmla="*/ 546588 h 1871296"/>
              <a:gd name="connsiteX2" fmla="*/ 1031631 w 2895600"/>
              <a:gd name="connsiteY2" fmla="*/ 740019 h 1871296"/>
              <a:gd name="connsiteX3" fmla="*/ 1588477 w 2895600"/>
              <a:gd name="connsiteY3" fmla="*/ 722435 h 1871296"/>
              <a:gd name="connsiteX4" fmla="*/ 1905000 w 2895600"/>
              <a:gd name="connsiteY4" fmla="*/ 1219200 h 1871296"/>
              <a:gd name="connsiteX5" fmla="*/ 1981200 w 2895600"/>
              <a:gd name="connsiteY5" fmla="*/ 1752600 h 1871296"/>
              <a:gd name="connsiteX6" fmla="*/ 2895600 w 2895600"/>
              <a:gd name="connsiteY6" fmla="*/ 1871296 h 1871296"/>
              <a:gd name="connsiteX7" fmla="*/ 2866292 w 2895600"/>
              <a:gd name="connsiteY7" fmla="*/ 1660281 h 1871296"/>
              <a:gd name="connsiteX8" fmla="*/ 2209800 w 2895600"/>
              <a:gd name="connsiteY8" fmla="*/ 1524000 h 1871296"/>
              <a:gd name="connsiteX9" fmla="*/ 2157046 w 2895600"/>
              <a:gd name="connsiteY9" fmla="*/ 1044819 h 1871296"/>
              <a:gd name="connsiteX10" fmla="*/ 1676400 w 2895600"/>
              <a:gd name="connsiteY10" fmla="*/ 457200 h 1871296"/>
              <a:gd name="connsiteX11" fmla="*/ 1143000 w 2895600"/>
              <a:gd name="connsiteY11" fmla="*/ 533400 h 1871296"/>
              <a:gd name="connsiteX12" fmla="*/ 838200 w 2895600"/>
              <a:gd name="connsiteY12" fmla="*/ 457200 h 1871296"/>
              <a:gd name="connsiteX13" fmla="*/ 152400 w 2895600"/>
              <a:gd name="connsiteY13" fmla="*/ 0 h 1871296"/>
              <a:gd name="connsiteX14" fmla="*/ 0 w 2895600"/>
              <a:gd name="connsiteY14" fmla="*/ 304800 h 18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5600" h="1871296">
                <a:moveTo>
                  <a:pt x="0" y="304800"/>
                </a:moveTo>
                <a:lnTo>
                  <a:pt x="515815" y="546588"/>
                </a:lnTo>
                <a:lnTo>
                  <a:pt x="1031631" y="740019"/>
                </a:lnTo>
                <a:lnTo>
                  <a:pt x="1588477" y="722435"/>
                </a:lnTo>
                <a:lnTo>
                  <a:pt x="1905000" y="1219200"/>
                </a:lnTo>
                <a:lnTo>
                  <a:pt x="1981200" y="1752600"/>
                </a:lnTo>
                <a:lnTo>
                  <a:pt x="2895600" y="1871296"/>
                </a:lnTo>
                <a:lnTo>
                  <a:pt x="2866292" y="1660281"/>
                </a:lnTo>
                <a:lnTo>
                  <a:pt x="2209800" y="1524000"/>
                </a:lnTo>
                <a:lnTo>
                  <a:pt x="2157046" y="1044819"/>
                </a:lnTo>
                <a:lnTo>
                  <a:pt x="1676400" y="457200"/>
                </a:lnTo>
                <a:lnTo>
                  <a:pt x="1143000" y="533400"/>
                </a:lnTo>
                <a:lnTo>
                  <a:pt x="838200" y="457200"/>
                </a:lnTo>
                <a:cubicBezTo>
                  <a:pt x="840154" y="277446"/>
                  <a:pt x="150446" y="179754"/>
                  <a:pt x="152400" y="0"/>
                </a:cubicBezTo>
                <a:lnTo>
                  <a:pt x="0" y="30480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262 Forma libre"/>
          <p:cNvSpPr/>
          <p:nvPr userDrawn="1"/>
        </p:nvSpPr>
        <p:spPr>
          <a:xfrm>
            <a:off x="1453662" y="2876550"/>
            <a:ext cx="2461846" cy="2017835"/>
          </a:xfrm>
          <a:custGeom>
            <a:avLst/>
            <a:gdLst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36784 w 2625969"/>
              <a:gd name="connsiteY3" fmla="*/ 427892 h 1459523"/>
              <a:gd name="connsiteX4" fmla="*/ 392723 w 2625969"/>
              <a:gd name="connsiteY4" fmla="*/ 60373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36784 w 2625969"/>
              <a:gd name="connsiteY3" fmla="*/ 427892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533400 w 2625969"/>
              <a:gd name="connsiteY9" fmla="*/ 715107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46384 w 2625969"/>
              <a:gd name="connsiteY2" fmla="*/ 720969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99138 w 2625969"/>
              <a:gd name="connsiteY2" fmla="*/ 7370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309446 w 2625969"/>
              <a:gd name="connsiteY1" fmla="*/ 662353 h 1459523"/>
              <a:gd name="connsiteX2" fmla="*/ 1899138 w 2625969"/>
              <a:gd name="connsiteY2" fmla="*/ 6608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409092 w 2625969"/>
              <a:gd name="connsiteY0" fmla="*/ 0 h 1459523"/>
              <a:gd name="connsiteX1" fmla="*/ 2280138 w 2625969"/>
              <a:gd name="connsiteY1" fmla="*/ 584688 h 1459523"/>
              <a:gd name="connsiteX2" fmla="*/ 1899138 w 2625969"/>
              <a:gd name="connsiteY2" fmla="*/ 660888 h 1459523"/>
              <a:gd name="connsiteX3" fmla="*/ 1289538 w 2625969"/>
              <a:gd name="connsiteY3" fmla="*/ 356088 h 1459523"/>
              <a:gd name="connsiteX4" fmla="*/ 375138 w 2625969"/>
              <a:gd name="connsiteY4" fmla="*/ 584688 h 1459523"/>
              <a:gd name="connsiteX5" fmla="*/ 0 w 2625969"/>
              <a:gd name="connsiteY5" fmla="*/ 1008184 h 1459523"/>
              <a:gd name="connsiteX6" fmla="*/ 11723 w 2625969"/>
              <a:gd name="connsiteY6" fmla="*/ 1459523 h 1459523"/>
              <a:gd name="connsiteX7" fmla="*/ 246184 w 2625969"/>
              <a:gd name="connsiteY7" fmla="*/ 1395046 h 1459523"/>
              <a:gd name="connsiteX8" fmla="*/ 187569 w 2625969"/>
              <a:gd name="connsiteY8" fmla="*/ 1049215 h 1459523"/>
              <a:gd name="connsiteX9" fmla="*/ 603738 w 2625969"/>
              <a:gd name="connsiteY9" fmla="*/ 737088 h 1459523"/>
              <a:gd name="connsiteX10" fmla="*/ 1201615 w 2625969"/>
              <a:gd name="connsiteY10" fmla="*/ 592015 h 1459523"/>
              <a:gd name="connsiteX11" fmla="*/ 1746738 w 2625969"/>
              <a:gd name="connsiteY11" fmla="*/ 844061 h 1459523"/>
              <a:gd name="connsiteX12" fmla="*/ 1951892 w 2625969"/>
              <a:gd name="connsiteY12" fmla="*/ 920261 h 1459523"/>
              <a:gd name="connsiteX13" fmla="*/ 2461846 w 2625969"/>
              <a:gd name="connsiteY13" fmla="*/ 844061 h 1459523"/>
              <a:gd name="connsiteX14" fmla="*/ 2625969 w 2625969"/>
              <a:gd name="connsiteY14" fmla="*/ 23446 h 1459523"/>
              <a:gd name="connsiteX15" fmla="*/ 2409092 w 2625969"/>
              <a:gd name="connsiteY15" fmla="*/ 0 h 1459523"/>
              <a:gd name="connsiteX0" fmla="*/ 2127738 w 2625969"/>
              <a:gd name="connsiteY0" fmla="*/ 0 h 1941635"/>
              <a:gd name="connsiteX1" fmla="*/ 2280138 w 2625969"/>
              <a:gd name="connsiteY1" fmla="*/ 1066800 h 1941635"/>
              <a:gd name="connsiteX2" fmla="*/ 1899138 w 2625969"/>
              <a:gd name="connsiteY2" fmla="*/ 1143000 h 1941635"/>
              <a:gd name="connsiteX3" fmla="*/ 1289538 w 2625969"/>
              <a:gd name="connsiteY3" fmla="*/ 838200 h 1941635"/>
              <a:gd name="connsiteX4" fmla="*/ 375138 w 2625969"/>
              <a:gd name="connsiteY4" fmla="*/ 1066800 h 1941635"/>
              <a:gd name="connsiteX5" fmla="*/ 0 w 2625969"/>
              <a:gd name="connsiteY5" fmla="*/ 1490296 h 1941635"/>
              <a:gd name="connsiteX6" fmla="*/ 11723 w 2625969"/>
              <a:gd name="connsiteY6" fmla="*/ 1941635 h 1941635"/>
              <a:gd name="connsiteX7" fmla="*/ 246184 w 2625969"/>
              <a:gd name="connsiteY7" fmla="*/ 1877158 h 1941635"/>
              <a:gd name="connsiteX8" fmla="*/ 187569 w 2625969"/>
              <a:gd name="connsiteY8" fmla="*/ 1531327 h 1941635"/>
              <a:gd name="connsiteX9" fmla="*/ 603738 w 2625969"/>
              <a:gd name="connsiteY9" fmla="*/ 1219200 h 1941635"/>
              <a:gd name="connsiteX10" fmla="*/ 1201615 w 2625969"/>
              <a:gd name="connsiteY10" fmla="*/ 1074127 h 1941635"/>
              <a:gd name="connsiteX11" fmla="*/ 1746738 w 2625969"/>
              <a:gd name="connsiteY11" fmla="*/ 1326173 h 1941635"/>
              <a:gd name="connsiteX12" fmla="*/ 1951892 w 2625969"/>
              <a:gd name="connsiteY12" fmla="*/ 1402373 h 1941635"/>
              <a:gd name="connsiteX13" fmla="*/ 2461846 w 2625969"/>
              <a:gd name="connsiteY13" fmla="*/ 1326173 h 1941635"/>
              <a:gd name="connsiteX14" fmla="*/ 2625969 w 2625969"/>
              <a:gd name="connsiteY14" fmla="*/ 505558 h 1941635"/>
              <a:gd name="connsiteX15" fmla="*/ 2127738 w 2625969"/>
              <a:gd name="connsiteY15" fmla="*/ 0 h 1941635"/>
              <a:gd name="connsiteX0" fmla="*/ 2127738 w 2461846"/>
              <a:gd name="connsiteY0" fmla="*/ 0 h 1941635"/>
              <a:gd name="connsiteX1" fmla="*/ 2280138 w 2461846"/>
              <a:gd name="connsiteY1" fmla="*/ 1066800 h 1941635"/>
              <a:gd name="connsiteX2" fmla="*/ 1899138 w 2461846"/>
              <a:gd name="connsiteY2" fmla="*/ 1143000 h 1941635"/>
              <a:gd name="connsiteX3" fmla="*/ 1289538 w 2461846"/>
              <a:gd name="connsiteY3" fmla="*/ 838200 h 1941635"/>
              <a:gd name="connsiteX4" fmla="*/ 375138 w 2461846"/>
              <a:gd name="connsiteY4" fmla="*/ 1066800 h 1941635"/>
              <a:gd name="connsiteX5" fmla="*/ 0 w 2461846"/>
              <a:gd name="connsiteY5" fmla="*/ 1490296 h 1941635"/>
              <a:gd name="connsiteX6" fmla="*/ 11723 w 2461846"/>
              <a:gd name="connsiteY6" fmla="*/ 1941635 h 1941635"/>
              <a:gd name="connsiteX7" fmla="*/ 246184 w 2461846"/>
              <a:gd name="connsiteY7" fmla="*/ 1877158 h 1941635"/>
              <a:gd name="connsiteX8" fmla="*/ 187569 w 2461846"/>
              <a:gd name="connsiteY8" fmla="*/ 1531327 h 1941635"/>
              <a:gd name="connsiteX9" fmla="*/ 603738 w 2461846"/>
              <a:gd name="connsiteY9" fmla="*/ 1219200 h 1941635"/>
              <a:gd name="connsiteX10" fmla="*/ 1201615 w 2461846"/>
              <a:gd name="connsiteY10" fmla="*/ 1074127 h 1941635"/>
              <a:gd name="connsiteX11" fmla="*/ 1746738 w 2461846"/>
              <a:gd name="connsiteY11" fmla="*/ 1326173 h 1941635"/>
              <a:gd name="connsiteX12" fmla="*/ 1951892 w 2461846"/>
              <a:gd name="connsiteY12" fmla="*/ 1402373 h 1941635"/>
              <a:gd name="connsiteX13" fmla="*/ 2461846 w 2461846"/>
              <a:gd name="connsiteY13" fmla="*/ 1326173 h 1941635"/>
              <a:gd name="connsiteX14" fmla="*/ 2356338 w 2461846"/>
              <a:gd name="connsiteY14" fmla="*/ 0 h 1941635"/>
              <a:gd name="connsiteX15" fmla="*/ 2127738 w 2461846"/>
              <a:gd name="connsiteY15" fmla="*/ 0 h 1941635"/>
              <a:gd name="connsiteX0" fmla="*/ 2127738 w 2461846"/>
              <a:gd name="connsiteY0" fmla="*/ 0 h 2017835"/>
              <a:gd name="connsiteX1" fmla="*/ 2280138 w 2461846"/>
              <a:gd name="connsiteY1" fmla="*/ 1143000 h 2017835"/>
              <a:gd name="connsiteX2" fmla="*/ 1899138 w 2461846"/>
              <a:gd name="connsiteY2" fmla="*/ 1219200 h 2017835"/>
              <a:gd name="connsiteX3" fmla="*/ 1289538 w 2461846"/>
              <a:gd name="connsiteY3" fmla="*/ 914400 h 2017835"/>
              <a:gd name="connsiteX4" fmla="*/ 375138 w 2461846"/>
              <a:gd name="connsiteY4" fmla="*/ 1143000 h 2017835"/>
              <a:gd name="connsiteX5" fmla="*/ 0 w 2461846"/>
              <a:gd name="connsiteY5" fmla="*/ 1566496 h 2017835"/>
              <a:gd name="connsiteX6" fmla="*/ 11723 w 2461846"/>
              <a:gd name="connsiteY6" fmla="*/ 2017835 h 2017835"/>
              <a:gd name="connsiteX7" fmla="*/ 246184 w 2461846"/>
              <a:gd name="connsiteY7" fmla="*/ 1953358 h 2017835"/>
              <a:gd name="connsiteX8" fmla="*/ 187569 w 2461846"/>
              <a:gd name="connsiteY8" fmla="*/ 1607527 h 2017835"/>
              <a:gd name="connsiteX9" fmla="*/ 603738 w 2461846"/>
              <a:gd name="connsiteY9" fmla="*/ 1295400 h 2017835"/>
              <a:gd name="connsiteX10" fmla="*/ 1201615 w 2461846"/>
              <a:gd name="connsiteY10" fmla="*/ 1150327 h 2017835"/>
              <a:gd name="connsiteX11" fmla="*/ 1746738 w 2461846"/>
              <a:gd name="connsiteY11" fmla="*/ 1402373 h 2017835"/>
              <a:gd name="connsiteX12" fmla="*/ 1951892 w 2461846"/>
              <a:gd name="connsiteY12" fmla="*/ 1478573 h 2017835"/>
              <a:gd name="connsiteX13" fmla="*/ 2461846 w 2461846"/>
              <a:gd name="connsiteY13" fmla="*/ 1402373 h 2017835"/>
              <a:gd name="connsiteX14" fmla="*/ 2356338 w 2461846"/>
              <a:gd name="connsiteY14" fmla="*/ 76200 h 2017835"/>
              <a:gd name="connsiteX15" fmla="*/ 2127738 w 2461846"/>
              <a:gd name="connsiteY15" fmla="*/ 0 h 201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61846" h="2017835">
                <a:moveTo>
                  <a:pt x="2127738" y="0"/>
                </a:moveTo>
                <a:lnTo>
                  <a:pt x="2280138" y="1143000"/>
                </a:lnTo>
                <a:lnTo>
                  <a:pt x="1899138" y="1219200"/>
                </a:lnTo>
                <a:lnTo>
                  <a:pt x="1289538" y="914400"/>
                </a:lnTo>
                <a:lnTo>
                  <a:pt x="375138" y="1143000"/>
                </a:lnTo>
                <a:lnTo>
                  <a:pt x="0" y="1566496"/>
                </a:lnTo>
                <a:lnTo>
                  <a:pt x="11723" y="2017835"/>
                </a:lnTo>
                <a:lnTo>
                  <a:pt x="246184" y="1953358"/>
                </a:lnTo>
                <a:lnTo>
                  <a:pt x="187569" y="1607527"/>
                </a:lnTo>
                <a:lnTo>
                  <a:pt x="603738" y="1295400"/>
                </a:lnTo>
                <a:lnTo>
                  <a:pt x="1201615" y="1150327"/>
                </a:lnTo>
                <a:lnTo>
                  <a:pt x="1746738" y="1402373"/>
                </a:lnTo>
                <a:lnTo>
                  <a:pt x="1951892" y="1478573"/>
                </a:lnTo>
                <a:lnTo>
                  <a:pt x="2461846" y="1402373"/>
                </a:lnTo>
                <a:lnTo>
                  <a:pt x="2356338" y="76200"/>
                </a:lnTo>
                <a:lnTo>
                  <a:pt x="2127738" y="0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263 Forma libre"/>
          <p:cNvSpPr/>
          <p:nvPr userDrawn="1"/>
        </p:nvSpPr>
        <p:spPr>
          <a:xfrm>
            <a:off x="252046" y="2297723"/>
            <a:ext cx="2842846" cy="1645627"/>
          </a:xfrm>
          <a:custGeom>
            <a:avLst/>
            <a:gdLst>
              <a:gd name="connsiteX0" fmla="*/ 2778369 w 2842846"/>
              <a:gd name="connsiteY0" fmla="*/ 193431 h 1588477"/>
              <a:gd name="connsiteX1" fmla="*/ 2379785 w 2842846"/>
              <a:gd name="connsiteY1" fmla="*/ 310662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78369 w 2842846"/>
              <a:gd name="connsiteY20" fmla="*/ 193431 h 1588477"/>
              <a:gd name="connsiteX0" fmla="*/ 2778369 w 2842846"/>
              <a:gd name="connsiteY0" fmla="*/ 193431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78369 w 2842846"/>
              <a:gd name="connsiteY20" fmla="*/ 193431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50477 w 2842846"/>
              <a:gd name="connsiteY17" fmla="*/ 117231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233246 w 2842846"/>
              <a:gd name="connsiteY16" fmla="*/ 222739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21877 w 2842846"/>
              <a:gd name="connsiteY15" fmla="*/ 586154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799492 w 2842846"/>
              <a:gd name="connsiteY14" fmla="*/ 656492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36077 w 2842846"/>
              <a:gd name="connsiteY13" fmla="*/ 562708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1002323 w 2842846"/>
              <a:gd name="connsiteY12" fmla="*/ 703385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685800 w 2842846"/>
              <a:gd name="connsiteY5" fmla="*/ 1154723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967154 w 2842846"/>
              <a:gd name="connsiteY12" fmla="*/ 655027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588477"/>
              <a:gd name="connsiteX1" fmla="*/ 2414954 w 2842846"/>
              <a:gd name="connsiteY1" fmla="*/ 350227 h 1588477"/>
              <a:gd name="connsiteX2" fmla="*/ 2262554 w 2842846"/>
              <a:gd name="connsiteY2" fmla="*/ 756139 h 1588477"/>
              <a:gd name="connsiteX3" fmla="*/ 1746739 w 2842846"/>
              <a:gd name="connsiteY3" fmla="*/ 855785 h 1588477"/>
              <a:gd name="connsiteX4" fmla="*/ 1312985 w 2842846"/>
              <a:gd name="connsiteY4" fmla="*/ 791308 h 1588477"/>
              <a:gd name="connsiteX5" fmla="*/ 738554 w 2842846"/>
              <a:gd name="connsiteY5" fmla="*/ 1112227 h 1588477"/>
              <a:gd name="connsiteX6" fmla="*/ 609600 w 2842846"/>
              <a:gd name="connsiteY6" fmla="*/ 1588477 h 1588477"/>
              <a:gd name="connsiteX7" fmla="*/ 298939 w 2842846"/>
              <a:gd name="connsiteY7" fmla="*/ 1570892 h 1588477"/>
              <a:gd name="connsiteX8" fmla="*/ 0 w 2842846"/>
              <a:gd name="connsiteY8" fmla="*/ 1570892 h 1588477"/>
              <a:gd name="connsiteX9" fmla="*/ 23446 w 2842846"/>
              <a:gd name="connsiteY9" fmla="*/ 1365739 h 1588477"/>
              <a:gd name="connsiteX10" fmla="*/ 474785 w 2842846"/>
              <a:gd name="connsiteY10" fmla="*/ 1406769 h 1588477"/>
              <a:gd name="connsiteX11" fmla="*/ 550985 w 2842846"/>
              <a:gd name="connsiteY11" fmla="*/ 984739 h 1588477"/>
              <a:gd name="connsiteX12" fmla="*/ 967154 w 2842846"/>
              <a:gd name="connsiteY12" fmla="*/ 655027 h 1588477"/>
              <a:gd name="connsiteX13" fmla="*/ 1424354 w 2842846"/>
              <a:gd name="connsiteY13" fmla="*/ 502627 h 1588477"/>
              <a:gd name="connsiteX14" fmla="*/ 1805354 w 2842846"/>
              <a:gd name="connsiteY14" fmla="*/ 578827 h 1588477"/>
              <a:gd name="connsiteX15" fmla="*/ 2110154 w 2842846"/>
              <a:gd name="connsiteY15" fmla="*/ 502627 h 1588477"/>
              <a:gd name="connsiteX16" fmla="*/ 2186354 w 2842846"/>
              <a:gd name="connsiteY16" fmla="*/ 197827 h 1588477"/>
              <a:gd name="connsiteX17" fmla="*/ 2338754 w 2842846"/>
              <a:gd name="connsiteY17" fmla="*/ 45427 h 1588477"/>
              <a:gd name="connsiteX18" fmla="*/ 2842846 w 2842846"/>
              <a:gd name="connsiteY18" fmla="*/ 0 h 1588477"/>
              <a:gd name="connsiteX19" fmla="*/ 2813539 w 2842846"/>
              <a:gd name="connsiteY19" fmla="*/ 199292 h 1588477"/>
              <a:gd name="connsiteX20" fmla="*/ 2795954 w 2842846"/>
              <a:gd name="connsiteY20" fmla="*/ 274027 h 1588477"/>
              <a:gd name="connsiteX0" fmla="*/ 2795954 w 2842846"/>
              <a:gd name="connsiteY0" fmla="*/ 274027 h 1645627"/>
              <a:gd name="connsiteX1" fmla="*/ 24149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98939 w 2842846"/>
              <a:gd name="connsiteY7" fmla="*/ 1570892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149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91154 w 2842846"/>
              <a:gd name="connsiteY1" fmla="*/ 350227 h 1645627"/>
              <a:gd name="connsiteX2" fmla="*/ 2262554 w 2842846"/>
              <a:gd name="connsiteY2" fmla="*/ 756139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  <a:gd name="connsiteX0" fmla="*/ 2795954 w 2842846"/>
              <a:gd name="connsiteY0" fmla="*/ 274027 h 1645627"/>
              <a:gd name="connsiteX1" fmla="*/ 2491154 w 2842846"/>
              <a:gd name="connsiteY1" fmla="*/ 350227 h 1645627"/>
              <a:gd name="connsiteX2" fmla="*/ 2338754 w 2842846"/>
              <a:gd name="connsiteY2" fmla="*/ 807427 h 1645627"/>
              <a:gd name="connsiteX3" fmla="*/ 1746739 w 2842846"/>
              <a:gd name="connsiteY3" fmla="*/ 855785 h 1645627"/>
              <a:gd name="connsiteX4" fmla="*/ 1312985 w 2842846"/>
              <a:gd name="connsiteY4" fmla="*/ 791308 h 1645627"/>
              <a:gd name="connsiteX5" fmla="*/ 738554 w 2842846"/>
              <a:gd name="connsiteY5" fmla="*/ 1112227 h 1645627"/>
              <a:gd name="connsiteX6" fmla="*/ 586154 w 2842846"/>
              <a:gd name="connsiteY6" fmla="*/ 1645627 h 1645627"/>
              <a:gd name="connsiteX7" fmla="*/ 281354 w 2842846"/>
              <a:gd name="connsiteY7" fmla="*/ 1645627 h 1645627"/>
              <a:gd name="connsiteX8" fmla="*/ 0 w 2842846"/>
              <a:gd name="connsiteY8" fmla="*/ 1570892 h 1645627"/>
              <a:gd name="connsiteX9" fmla="*/ 23446 w 2842846"/>
              <a:gd name="connsiteY9" fmla="*/ 1365739 h 1645627"/>
              <a:gd name="connsiteX10" fmla="*/ 474785 w 2842846"/>
              <a:gd name="connsiteY10" fmla="*/ 1406769 h 1645627"/>
              <a:gd name="connsiteX11" fmla="*/ 550985 w 2842846"/>
              <a:gd name="connsiteY11" fmla="*/ 984739 h 1645627"/>
              <a:gd name="connsiteX12" fmla="*/ 967154 w 2842846"/>
              <a:gd name="connsiteY12" fmla="*/ 655027 h 1645627"/>
              <a:gd name="connsiteX13" fmla="*/ 1424354 w 2842846"/>
              <a:gd name="connsiteY13" fmla="*/ 502627 h 1645627"/>
              <a:gd name="connsiteX14" fmla="*/ 1805354 w 2842846"/>
              <a:gd name="connsiteY14" fmla="*/ 578827 h 1645627"/>
              <a:gd name="connsiteX15" fmla="*/ 2110154 w 2842846"/>
              <a:gd name="connsiteY15" fmla="*/ 502627 h 1645627"/>
              <a:gd name="connsiteX16" fmla="*/ 2186354 w 2842846"/>
              <a:gd name="connsiteY16" fmla="*/ 197827 h 1645627"/>
              <a:gd name="connsiteX17" fmla="*/ 2338754 w 2842846"/>
              <a:gd name="connsiteY17" fmla="*/ 45427 h 1645627"/>
              <a:gd name="connsiteX18" fmla="*/ 2842846 w 2842846"/>
              <a:gd name="connsiteY18" fmla="*/ 0 h 1645627"/>
              <a:gd name="connsiteX19" fmla="*/ 2813539 w 2842846"/>
              <a:gd name="connsiteY19" fmla="*/ 199292 h 1645627"/>
              <a:gd name="connsiteX20" fmla="*/ 2795954 w 2842846"/>
              <a:gd name="connsiteY20" fmla="*/ 274027 h 164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42846" h="1645627">
                <a:moveTo>
                  <a:pt x="2795954" y="274027"/>
                </a:moveTo>
                <a:lnTo>
                  <a:pt x="2491154" y="350227"/>
                </a:lnTo>
                <a:lnTo>
                  <a:pt x="2338754" y="807427"/>
                </a:lnTo>
                <a:lnTo>
                  <a:pt x="1746739" y="855785"/>
                </a:lnTo>
                <a:lnTo>
                  <a:pt x="1312985" y="791308"/>
                </a:lnTo>
                <a:lnTo>
                  <a:pt x="738554" y="1112227"/>
                </a:lnTo>
                <a:lnTo>
                  <a:pt x="586154" y="1645627"/>
                </a:lnTo>
                <a:lnTo>
                  <a:pt x="281354" y="1645627"/>
                </a:lnTo>
                <a:lnTo>
                  <a:pt x="0" y="1570892"/>
                </a:lnTo>
                <a:lnTo>
                  <a:pt x="23446" y="1365739"/>
                </a:lnTo>
                <a:lnTo>
                  <a:pt x="474785" y="1406769"/>
                </a:lnTo>
                <a:lnTo>
                  <a:pt x="550985" y="984739"/>
                </a:lnTo>
                <a:lnTo>
                  <a:pt x="967154" y="655027"/>
                </a:lnTo>
                <a:lnTo>
                  <a:pt x="1424354" y="502627"/>
                </a:lnTo>
                <a:lnTo>
                  <a:pt x="1805354" y="578827"/>
                </a:lnTo>
                <a:lnTo>
                  <a:pt x="2110154" y="502627"/>
                </a:lnTo>
                <a:lnTo>
                  <a:pt x="2186354" y="197827"/>
                </a:lnTo>
                <a:lnTo>
                  <a:pt x="2338754" y="45427"/>
                </a:lnTo>
                <a:lnTo>
                  <a:pt x="2842846" y="0"/>
                </a:lnTo>
                <a:lnTo>
                  <a:pt x="2813539" y="199292"/>
                </a:lnTo>
                <a:lnTo>
                  <a:pt x="2795954" y="274027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264 Forma libre"/>
          <p:cNvSpPr/>
          <p:nvPr userDrawn="1"/>
        </p:nvSpPr>
        <p:spPr>
          <a:xfrm>
            <a:off x="322385" y="873369"/>
            <a:ext cx="2878015" cy="1393581"/>
          </a:xfrm>
          <a:custGeom>
            <a:avLst/>
            <a:gdLst>
              <a:gd name="connsiteX0" fmla="*/ 2368061 w 2538046"/>
              <a:gd name="connsiteY0" fmla="*/ 1559169 h 1559169"/>
              <a:gd name="connsiteX1" fmla="*/ 2215661 w 2538046"/>
              <a:gd name="connsiteY1" fmla="*/ 1242646 h 1559169"/>
              <a:gd name="connsiteX2" fmla="*/ 1582615 w 2538046"/>
              <a:gd name="connsiteY2" fmla="*/ 1371600 h 1559169"/>
              <a:gd name="connsiteX3" fmla="*/ 1242646 w 2538046"/>
              <a:gd name="connsiteY3" fmla="*/ 1248508 h 1559169"/>
              <a:gd name="connsiteX4" fmla="*/ 1277815 w 2538046"/>
              <a:gd name="connsiteY4" fmla="*/ 744416 h 1559169"/>
              <a:gd name="connsiteX5" fmla="*/ 1459523 w 2538046"/>
              <a:gd name="connsiteY5" fmla="*/ 310662 h 1559169"/>
              <a:gd name="connsiteX6" fmla="*/ 767861 w 2538046"/>
              <a:gd name="connsiteY6" fmla="*/ 193431 h 1559169"/>
              <a:gd name="connsiteX7" fmla="*/ 123092 w 2538046"/>
              <a:gd name="connsiteY7" fmla="*/ 509954 h 1559169"/>
              <a:gd name="connsiteX8" fmla="*/ 0 w 2538046"/>
              <a:gd name="connsiteY8" fmla="*/ 322385 h 1559169"/>
              <a:gd name="connsiteX9" fmla="*/ 527538 w 2538046"/>
              <a:gd name="connsiteY9" fmla="*/ 117231 h 1559169"/>
              <a:gd name="connsiteX10" fmla="*/ 756138 w 2538046"/>
              <a:gd name="connsiteY10" fmla="*/ 0 h 1559169"/>
              <a:gd name="connsiteX11" fmla="*/ 1453661 w 2538046"/>
              <a:gd name="connsiteY11" fmla="*/ 128954 h 1559169"/>
              <a:gd name="connsiteX12" fmla="*/ 1799492 w 2538046"/>
              <a:gd name="connsiteY12" fmla="*/ 269631 h 1559169"/>
              <a:gd name="connsiteX13" fmla="*/ 1529861 w 2538046"/>
              <a:gd name="connsiteY13" fmla="*/ 762000 h 1559169"/>
              <a:gd name="connsiteX14" fmla="*/ 1482969 w 2538046"/>
              <a:gd name="connsiteY14" fmla="*/ 1113693 h 1559169"/>
              <a:gd name="connsiteX15" fmla="*/ 1641230 w 2538046"/>
              <a:gd name="connsiteY15" fmla="*/ 1207477 h 1559169"/>
              <a:gd name="connsiteX16" fmla="*/ 2186353 w 2538046"/>
              <a:gd name="connsiteY16" fmla="*/ 1066800 h 1559169"/>
              <a:gd name="connsiteX17" fmla="*/ 2379784 w 2538046"/>
              <a:gd name="connsiteY17" fmla="*/ 1119554 h 1559169"/>
              <a:gd name="connsiteX18" fmla="*/ 2538046 w 2538046"/>
              <a:gd name="connsiteY18" fmla="*/ 1553308 h 1559169"/>
              <a:gd name="connsiteX19" fmla="*/ 2368061 w 2538046"/>
              <a:gd name="connsiteY19" fmla="*/ 1559169 h 1559169"/>
              <a:gd name="connsiteX0" fmla="*/ 2368061 w 2878015"/>
              <a:gd name="connsiteY0" fmla="*/ 1559169 h 1559169"/>
              <a:gd name="connsiteX1" fmla="*/ 2215661 w 2878015"/>
              <a:gd name="connsiteY1" fmla="*/ 1242646 h 1559169"/>
              <a:gd name="connsiteX2" fmla="*/ 1582615 w 2878015"/>
              <a:gd name="connsiteY2" fmla="*/ 1371600 h 1559169"/>
              <a:gd name="connsiteX3" fmla="*/ 1242646 w 2878015"/>
              <a:gd name="connsiteY3" fmla="*/ 1248508 h 1559169"/>
              <a:gd name="connsiteX4" fmla="*/ 1277815 w 2878015"/>
              <a:gd name="connsiteY4" fmla="*/ 744416 h 1559169"/>
              <a:gd name="connsiteX5" fmla="*/ 1459523 w 2878015"/>
              <a:gd name="connsiteY5" fmla="*/ 310662 h 1559169"/>
              <a:gd name="connsiteX6" fmla="*/ 767861 w 2878015"/>
              <a:gd name="connsiteY6" fmla="*/ 193431 h 1559169"/>
              <a:gd name="connsiteX7" fmla="*/ 123092 w 2878015"/>
              <a:gd name="connsiteY7" fmla="*/ 509954 h 1559169"/>
              <a:gd name="connsiteX8" fmla="*/ 0 w 2878015"/>
              <a:gd name="connsiteY8" fmla="*/ 322385 h 1559169"/>
              <a:gd name="connsiteX9" fmla="*/ 527538 w 2878015"/>
              <a:gd name="connsiteY9" fmla="*/ 117231 h 1559169"/>
              <a:gd name="connsiteX10" fmla="*/ 756138 w 2878015"/>
              <a:gd name="connsiteY10" fmla="*/ 0 h 1559169"/>
              <a:gd name="connsiteX11" fmla="*/ 1453661 w 2878015"/>
              <a:gd name="connsiteY11" fmla="*/ 128954 h 1559169"/>
              <a:gd name="connsiteX12" fmla="*/ 1799492 w 2878015"/>
              <a:gd name="connsiteY12" fmla="*/ 269631 h 1559169"/>
              <a:gd name="connsiteX13" fmla="*/ 1529861 w 2878015"/>
              <a:gd name="connsiteY13" fmla="*/ 762000 h 1559169"/>
              <a:gd name="connsiteX14" fmla="*/ 1482969 w 2878015"/>
              <a:gd name="connsiteY14" fmla="*/ 1113693 h 1559169"/>
              <a:gd name="connsiteX15" fmla="*/ 1641230 w 2878015"/>
              <a:gd name="connsiteY15" fmla="*/ 1207477 h 1559169"/>
              <a:gd name="connsiteX16" fmla="*/ 2186353 w 2878015"/>
              <a:gd name="connsiteY16" fmla="*/ 1066800 h 1559169"/>
              <a:gd name="connsiteX17" fmla="*/ 2379784 w 2878015"/>
              <a:gd name="connsiteY17" fmla="*/ 1119554 h 1559169"/>
              <a:gd name="connsiteX18" fmla="*/ 2878015 w 2878015"/>
              <a:gd name="connsiteY18" fmla="*/ 1164981 h 1559169"/>
              <a:gd name="connsiteX19" fmla="*/ 2368061 w 2878015"/>
              <a:gd name="connsiteY19" fmla="*/ 1559169 h 1559169"/>
              <a:gd name="connsiteX0" fmla="*/ 2878015 w 2878015"/>
              <a:gd name="connsiteY0" fmla="*/ 1393581 h 1393581"/>
              <a:gd name="connsiteX1" fmla="*/ 2215661 w 2878015"/>
              <a:gd name="connsiteY1" fmla="*/ 1242646 h 1393581"/>
              <a:gd name="connsiteX2" fmla="*/ 1582615 w 2878015"/>
              <a:gd name="connsiteY2" fmla="*/ 1371600 h 1393581"/>
              <a:gd name="connsiteX3" fmla="*/ 1242646 w 2878015"/>
              <a:gd name="connsiteY3" fmla="*/ 1248508 h 1393581"/>
              <a:gd name="connsiteX4" fmla="*/ 1277815 w 2878015"/>
              <a:gd name="connsiteY4" fmla="*/ 744416 h 1393581"/>
              <a:gd name="connsiteX5" fmla="*/ 1459523 w 2878015"/>
              <a:gd name="connsiteY5" fmla="*/ 310662 h 1393581"/>
              <a:gd name="connsiteX6" fmla="*/ 767861 w 2878015"/>
              <a:gd name="connsiteY6" fmla="*/ 193431 h 1393581"/>
              <a:gd name="connsiteX7" fmla="*/ 123092 w 2878015"/>
              <a:gd name="connsiteY7" fmla="*/ 509954 h 1393581"/>
              <a:gd name="connsiteX8" fmla="*/ 0 w 2878015"/>
              <a:gd name="connsiteY8" fmla="*/ 322385 h 1393581"/>
              <a:gd name="connsiteX9" fmla="*/ 527538 w 2878015"/>
              <a:gd name="connsiteY9" fmla="*/ 117231 h 1393581"/>
              <a:gd name="connsiteX10" fmla="*/ 756138 w 2878015"/>
              <a:gd name="connsiteY10" fmla="*/ 0 h 1393581"/>
              <a:gd name="connsiteX11" fmla="*/ 1453661 w 2878015"/>
              <a:gd name="connsiteY11" fmla="*/ 128954 h 1393581"/>
              <a:gd name="connsiteX12" fmla="*/ 1799492 w 2878015"/>
              <a:gd name="connsiteY12" fmla="*/ 269631 h 1393581"/>
              <a:gd name="connsiteX13" fmla="*/ 1529861 w 2878015"/>
              <a:gd name="connsiteY13" fmla="*/ 762000 h 1393581"/>
              <a:gd name="connsiteX14" fmla="*/ 1482969 w 2878015"/>
              <a:gd name="connsiteY14" fmla="*/ 1113693 h 1393581"/>
              <a:gd name="connsiteX15" fmla="*/ 1641230 w 2878015"/>
              <a:gd name="connsiteY15" fmla="*/ 1207477 h 1393581"/>
              <a:gd name="connsiteX16" fmla="*/ 2186353 w 2878015"/>
              <a:gd name="connsiteY16" fmla="*/ 1066800 h 1393581"/>
              <a:gd name="connsiteX17" fmla="*/ 2379784 w 2878015"/>
              <a:gd name="connsiteY17" fmla="*/ 1119554 h 1393581"/>
              <a:gd name="connsiteX18" fmla="*/ 2878015 w 2878015"/>
              <a:gd name="connsiteY18" fmla="*/ 1164981 h 1393581"/>
              <a:gd name="connsiteX19" fmla="*/ 2878015 w 2878015"/>
              <a:gd name="connsiteY19" fmla="*/ 1393581 h 139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78015" h="1393581">
                <a:moveTo>
                  <a:pt x="2878015" y="1393581"/>
                </a:moveTo>
                <a:lnTo>
                  <a:pt x="2215661" y="1242646"/>
                </a:lnTo>
                <a:lnTo>
                  <a:pt x="1582615" y="1371600"/>
                </a:lnTo>
                <a:lnTo>
                  <a:pt x="1242646" y="1248508"/>
                </a:lnTo>
                <a:lnTo>
                  <a:pt x="1277815" y="744416"/>
                </a:lnTo>
                <a:lnTo>
                  <a:pt x="1459523" y="310662"/>
                </a:lnTo>
                <a:lnTo>
                  <a:pt x="767861" y="193431"/>
                </a:lnTo>
                <a:lnTo>
                  <a:pt x="123092" y="509954"/>
                </a:lnTo>
                <a:lnTo>
                  <a:pt x="0" y="322385"/>
                </a:lnTo>
                <a:lnTo>
                  <a:pt x="527538" y="117231"/>
                </a:lnTo>
                <a:lnTo>
                  <a:pt x="756138" y="0"/>
                </a:lnTo>
                <a:lnTo>
                  <a:pt x="1453661" y="128954"/>
                </a:lnTo>
                <a:lnTo>
                  <a:pt x="1799492" y="269631"/>
                </a:lnTo>
                <a:lnTo>
                  <a:pt x="1529861" y="762000"/>
                </a:lnTo>
                <a:lnTo>
                  <a:pt x="1482969" y="1113693"/>
                </a:lnTo>
                <a:lnTo>
                  <a:pt x="1641230" y="1207477"/>
                </a:lnTo>
                <a:lnTo>
                  <a:pt x="2186353" y="1066800"/>
                </a:lnTo>
                <a:lnTo>
                  <a:pt x="2379784" y="1119554"/>
                </a:lnTo>
                <a:lnTo>
                  <a:pt x="2878015" y="1164981"/>
                </a:lnTo>
                <a:lnTo>
                  <a:pt x="2878015" y="1393581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265 Forma libre"/>
          <p:cNvSpPr/>
          <p:nvPr userDrawn="1"/>
        </p:nvSpPr>
        <p:spPr>
          <a:xfrm>
            <a:off x="762000" y="209550"/>
            <a:ext cx="3135923" cy="1449266"/>
          </a:xfrm>
          <a:custGeom>
            <a:avLst/>
            <a:gdLst>
              <a:gd name="connsiteX0" fmla="*/ 2338754 w 2543908"/>
              <a:gd name="connsiteY0" fmla="*/ 1488830 h 1500553"/>
              <a:gd name="connsiteX1" fmla="*/ 2244970 w 2543908"/>
              <a:gd name="connsiteY1" fmla="*/ 1213338 h 1500553"/>
              <a:gd name="connsiteX2" fmla="*/ 1899139 w 2543908"/>
              <a:gd name="connsiteY2" fmla="*/ 1184030 h 1500553"/>
              <a:gd name="connsiteX3" fmla="*/ 1735016 w 2543908"/>
              <a:gd name="connsiteY3" fmla="*/ 920261 h 1500553"/>
              <a:gd name="connsiteX4" fmla="*/ 1342293 w 2543908"/>
              <a:gd name="connsiteY4" fmla="*/ 808892 h 1500553"/>
              <a:gd name="connsiteX5" fmla="*/ 1178170 w 2543908"/>
              <a:gd name="connsiteY5" fmla="*/ 603738 h 1500553"/>
              <a:gd name="connsiteX6" fmla="*/ 644770 w 2543908"/>
              <a:gd name="connsiteY6" fmla="*/ 644769 h 1500553"/>
              <a:gd name="connsiteX7" fmla="*/ 369277 w 2543908"/>
              <a:gd name="connsiteY7" fmla="*/ 439615 h 1500553"/>
              <a:gd name="connsiteX8" fmla="*/ 11723 w 2543908"/>
              <a:gd name="connsiteY8" fmla="*/ 240323 h 1500553"/>
              <a:gd name="connsiteX9" fmla="*/ 0 w 2543908"/>
              <a:gd name="connsiteY9" fmla="*/ 0 h 1500553"/>
              <a:gd name="connsiteX10" fmla="*/ 263770 w 2543908"/>
              <a:gd name="connsiteY10" fmla="*/ 11723 h 1500553"/>
              <a:gd name="connsiteX11" fmla="*/ 257908 w 2543908"/>
              <a:gd name="connsiteY11" fmla="*/ 240323 h 1500553"/>
              <a:gd name="connsiteX12" fmla="*/ 697523 w 2543908"/>
              <a:gd name="connsiteY12" fmla="*/ 492369 h 1500553"/>
              <a:gd name="connsiteX13" fmla="*/ 1277816 w 2543908"/>
              <a:gd name="connsiteY13" fmla="*/ 422030 h 1500553"/>
              <a:gd name="connsiteX14" fmla="*/ 1465385 w 2543908"/>
              <a:gd name="connsiteY14" fmla="*/ 674076 h 1500553"/>
              <a:gd name="connsiteX15" fmla="*/ 1793631 w 2543908"/>
              <a:gd name="connsiteY15" fmla="*/ 762000 h 1500553"/>
              <a:gd name="connsiteX16" fmla="*/ 2016370 w 2543908"/>
              <a:gd name="connsiteY16" fmla="*/ 1055076 h 1500553"/>
              <a:gd name="connsiteX17" fmla="*/ 2438400 w 2543908"/>
              <a:gd name="connsiteY17" fmla="*/ 1107830 h 1500553"/>
              <a:gd name="connsiteX18" fmla="*/ 2543908 w 2543908"/>
              <a:gd name="connsiteY18" fmla="*/ 1500553 h 1500553"/>
              <a:gd name="connsiteX19" fmla="*/ 2338754 w 2543908"/>
              <a:gd name="connsiteY19" fmla="*/ 1488830 h 1500553"/>
              <a:gd name="connsiteX0" fmla="*/ 2472104 w 2677258"/>
              <a:gd name="connsiteY0" fmla="*/ 1488830 h 1500553"/>
              <a:gd name="connsiteX1" fmla="*/ 2378320 w 2677258"/>
              <a:gd name="connsiteY1" fmla="*/ 1213338 h 1500553"/>
              <a:gd name="connsiteX2" fmla="*/ 2032489 w 2677258"/>
              <a:gd name="connsiteY2" fmla="*/ 1184030 h 1500553"/>
              <a:gd name="connsiteX3" fmla="*/ 1868366 w 2677258"/>
              <a:gd name="connsiteY3" fmla="*/ 920261 h 1500553"/>
              <a:gd name="connsiteX4" fmla="*/ 1475643 w 2677258"/>
              <a:gd name="connsiteY4" fmla="*/ 808892 h 1500553"/>
              <a:gd name="connsiteX5" fmla="*/ 1311520 w 2677258"/>
              <a:gd name="connsiteY5" fmla="*/ 603738 h 1500553"/>
              <a:gd name="connsiteX6" fmla="*/ 778120 w 2677258"/>
              <a:gd name="connsiteY6" fmla="*/ 644769 h 1500553"/>
              <a:gd name="connsiteX7" fmla="*/ 502627 w 2677258"/>
              <a:gd name="connsiteY7" fmla="*/ 439615 h 1500553"/>
              <a:gd name="connsiteX8" fmla="*/ 0 w 2677258"/>
              <a:gd name="connsiteY8" fmla="*/ 203688 h 1500553"/>
              <a:gd name="connsiteX9" fmla="*/ 133350 w 2677258"/>
              <a:gd name="connsiteY9" fmla="*/ 0 h 1500553"/>
              <a:gd name="connsiteX10" fmla="*/ 397120 w 2677258"/>
              <a:gd name="connsiteY10" fmla="*/ 11723 h 1500553"/>
              <a:gd name="connsiteX11" fmla="*/ 391258 w 2677258"/>
              <a:gd name="connsiteY11" fmla="*/ 240323 h 1500553"/>
              <a:gd name="connsiteX12" fmla="*/ 830873 w 2677258"/>
              <a:gd name="connsiteY12" fmla="*/ 492369 h 1500553"/>
              <a:gd name="connsiteX13" fmla="*/ 1411166 w 2677258"/>
              <a:gd name="connsiteY13" fmla="*/ 422030 h 1500553"/>
              <a:gd name="connsiteX14" fmla="*/ 1598735 w 2677258"/>
              <a:gd name="connsiteY14" fmla="*/ 674076 h 1500553"/>
              <a:gd name="connsiteX15" fmla="*/ 1926981 w 2677258"/>
              <a:gd name="connsiteY15" fmla="*/ 762000 h 1500553"/>
              <a:gd name="connsiteX16" fmla="*/ 2149720 w 2677258"/>
              <a:gd name="connsiteY16" fmla="*/ 1055076 h 1500553"/>
              <a:gd name="connsiteX17" fmla="*/ 2571750 w 2677258"/>
              <a:gd name="connsiteY17" fmla="*/ 1107830 h 1500553"/>
              <a:gd name="connsiteX18" fmla="*/ 2677258 w 2677258"/>
              <a:gd name="connsiteY18" fmla="*/ 1500553 h 1500553"/>
              <a:gd name="connsiteX19" fmla="*/ 2472104 w 2677258"/>
              <a:gd name="connsiteY19" fmla="*/ 1488830 h 1500553"/>
              <a:gd name="connsiteX0" fmla="*/ 2538779 w 2743933"/>
              <a:gd name="connsiteY0" fmla="*/ 1477107 h 1488830"/>
              <a:gd name="connsiteX1" fmla="*/ 2444995 w 2743933"/>
              <a:gd name="connsiteY1" fmla="*/ 1201615 h 1488830"/>
              <a:gd name="connsiteX2" fmla="*/ 2099164 w 2743933"/>
              <a:gd name="connsiteY2" fmla="*/ 1172307 h 1488830"/>
              <a:gd name="connsiteX3" fmla="*/ 1935041 w 2743933"/>
              <a:gd name="connsiteY3" fmla="*/ 908538 h 1488830"/>
              <a:gd name="connsiteX4" fmla="*/ 1542318 w 2743933"/>
              <a:gd name="connsiteY4" fmla="*/ 797169 h 1488830"/>
              <a:gd name="connsiteX5" fmla="*/ 1378195 w 2743933"/>
              <a:gd name="connsiteY5" fmla="*/ 592015 h 1488830"/>
              <a:gd name="connsiteX6" fmla="*/ 844795 w 2743933"/>
              <a:gd name="connsiteY6" fmla="*/ 633046 h 1488830"/>
              <a:gd name="connsiteX7" fmla="*/ 569302 w 2743933"/>
              <a:gd name="connsiteY7" fmla="*/ 427892 h 1488830"/>
              <a:gd name="connsiteX8" fmla="*/ 66675 w 2743933"/>
              <a:gd name="connsiteY8" fmla="*/ 191965 h 1488830"/>
              <a:gd name="connsiteX9" fmla="*/ 0 w 2743933"/>
              <a:gd name="connsiteY9" fmla="*/ 39565 h 1488830"/>
              <a:gd name="connsiteX10" fmla="*/ 463795 w 2743933"/>
              <a:gd name="connsiteY10" fmla="*/ 0 h 1488830"/>
              <a:gd name="connsiteX11" fmla="*/ 457933 w 2743933"/>
              <a:gd name="connsiteY11" fmla="*/ 228600 h 1488830"/>
              <a:gd name="connsiteX12" fmla="*/ 897548 w 2743933"/>
              <a:gd name="connsiteY12" fmla="*/ 480646 h 1488830"/>
              <a:gd name="connsiteX13" fmla="*/ 1477841 w 2743933"/>
              <a:gd name="connsiteY13" fmla="*/ 410307 h 1488830"/>
              <a:gd name="connsiteX14" fmla="*/ 1665410 w 2743933"/>
              <a:gd name="connsiteY14" fmla="*/ 662353 h 1488830"/>
              <a:gd name="connsiteX15" fmla="*/ 1993656 w 2743933"/>
              <a:gd name="connsiteY15" fmla="*/ 750277 h 1488830"/>
              <a:gd name="connsiteX16" fmla="*/ 2216395 w 2743933"/>
              <a:gd name="connsiteY16" fmla="*/ 1043353 h 1488830"/>
              <a:gd name="connsiteX17" fmla="*/ 2638425 w 2743933"/>
              <a:gd name="connsiteY17" fmla="*/ 1096107 h 1488830"/>
              <a:gd name="connsiteX18" fmla="*/ 2743933 w 2743933"/>
              <a:gd name="connsiteY18" fmla="*/ 1488830 h 1488830"/>
              <a:gd name="connsiteX19" fmla="*/ 2538779 w 2743933"/>
              <a:gd name="connsiteY19" fmla="*/ 1477107 h 1488830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66675 w 2743933"/>
              <a:gd name="connsiteY8" fmla="*/ 152401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665410 w 2743933"/>
              <a:gd name="connsiteY14" fmla="*/ 622789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665410 w 2743933"/>
              <a:gd name="connsiteY14" fmla="*/ 622789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897548 w 2743933"/>
              <a:gd name="connsiteY12" fmla="*/ 441082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57933 w 2743933"/>
              <a:gd name="connsiteY11" fmla="*/ 189036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78195 w 2743933"/>
              <a:gd name="connsiteY5" fmla="*/ 552451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1993656 w 2743933"/>
              <a:gd name="connsiteY15" fmla="*/ 710713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00250 w 2743933"/>
              <a:gd name="connsiteY15" fmla="*/ 685800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16395 w 2743933"/>
              <a:gd name="connsiteY16" fmla="*/ 1003789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90600 h 1449266"/>
              <a:gd name="connsiteX17" fmla="*/ 2638425 w 2743933"/>
              <a:gd name="connsiteY17" fmla="*/ 1056543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90600 h 1449266"/>
              <a:gd name="connsiteX17" fmla="*/ 2600325 w 2743933"/>
              <a:gd name="connsiteY17" fmla="*/ 990600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  <a:gd name="connsiteX0" fmla="*/ 2538779 w 2743933"/>
              <a:gd name="connsiteY0" fmla="*/ 1437543 h 1449266"/>
              <a:gd name="connsiteX1" fmla="*/ 2444995 w 2743933"/>
              <a:gd name="connsiteY1" fmla="*/ 1162051 h 1449266"/>
              <a:gd name="connsiteX2" fmla="*/ 2099164 w 2743933"/>
              <a:gd name="connsiteY2" fmla="*/ 1132743 h 1449266"/>
              <a:gd name="connsiteX3" fmla="*/ 1935041 w 2743933"/>
              <a:gd name="connsiteY3" fmla="*/ 868974 h 1449266"/>
              <a:gd name="connsiteX4" fmla="*/ 1542318 w 2743933"/>
              <a:gd name="connsiteY4" fmla="*/ 757605 h 1449266"/>
              <a:gd name="connsiteX5" fmla="*/ 1333500 w 2743933"/>
              <a:gd name="connsiteY5" fmla="*/ 609600 h 1449266"/>
              <a:gd name="connsiteX6" fmla="*/ 844795 w 2743933"/>
              <a:gd name="connsiteY6" fmla="*/ 593482 h 1449266"/>
              <a:gd name="connsiteX7" fmla="*/ 569302 w 2743933"/>
              <a:gd name="connsiteY7" fmla="*/ 388328 h 1449266"/>
              <a:gd name="connsiteX8" fmla="*/ 0 w 2743933"/>
              <a:gd name="connsiteY8" fmla="*/ 152400 h 1449266"/>
              <a:gd name="connsiteX9" fmla="*/ 0 w 2743933"/>
              <a:gd name="connsiteY9" fmla="*/ 1 h 1449266"/>
              <a:gd name="connsiteX10" fmla="*/ 333375 w 2743933"/>
              <a:gd name="connsiteY10" fmla="*/ 0 h 1449266"/>
              <a:gd name="connsiteX11" fmla="*/ 466725 w 2743933"/>
              <a:gd name="connsiteY11" fmla="*/ 152400 h 1449266"/>
              <a:gd name="connsiteX12" fmla="*/ 933450 w 2743933"/>
              <a:gd name="connsiteY12" fmla="*/ 381000 h 1449266"/>
              <a:gd name="connsiteX13" fmla="*/ 1477841 w 2743933"/>
              <a:gd name="connsiteY13" fmla="*/ 370743 h 1449266"/>
              <a:gd name="connsiteX14" fmla="*/ 1733550 w 2743933"/>
              <a:gd name="connsiteY14" fmla="*/ 609600 h 1449266"/>
              <a:gd name="connsiteX15" fmla="*/ 2066925 w 2743933"/>
              <a:gd name="connsiteY15" fmla="*/ 685800 h 1449266"/>
              <a:gd name="connsiteX16" fmla="*/ 2200275 w 2743933"/>
              <a:gd name="connsiteY16" fmla="*/ 914400 h 1449266"/>
              <a:gd name="connsiteX17" fmla="*/ 2600325 w 2743933"/>
              <a:gd name="connsiteY17" fmla="*/ 990600 h 1449266"/>
              <a:gd name="connsiteX18" fmla="*/ 2743933 w 2743933"/>
              <a:gd name="connsiteY18" fmla="*/ 1449266 h 1449266"/>
              <a:gd name="connsiteX19" fmla="*/ 2538779 w 2743933"/>
              <a:gd name="connsiteY19" fmla="*/ 1437543 h 144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933" h="1449266">
                <a:moveTo>
                  <a:pt x="2538779" y="1437543"/>
                </a:moveTo>
                <a:lnTo>
                  <a:pt x="2444995" y="1162051"/>
                </a:lnTo>
                <a:lnTo>
                  <a:pt x="2099164" y="1132743"/>
                </a:lnTo>
                <a:lnTo>
                  <a:pt x="1935041" y="868974"/>
                </a:lnTo>
                <a:lnTo>
                  <a:pt x="1542318" y="757605"/>
                </a:lnTo>
                <a:lnTo>
                  <a:pt x="1333500" y="609600"/>
                </a:lnTo>
                <a:lnTo>
                  <a:pt x="844795" y="593482"/>
                </a:lnTo>
                <a:lnTo>
                  <a:pt x="569302" y="388328"/>
                </a:lnTo>
                <a:lnTo>
                  <a:pt x="0" y="152400"/>
                </a:lnTo>
                <a:lnTo>
                  <a:pt x="0" y="1"/>
                </a:lnTo>
                <a:lnTo>
                  <a:pt x="333375" y="0"/>
                </a:lnTo>
                <a:lnTo>
                  <a:pt x="466725" y="152400"/>
                </a:lnTo>
                <a:lnTo>
                  <a:pt x="933450" y="381000"/>
                </a:lnTo>
                <a:lnTo>
                  <a:pt x="1477841" y="370743"/>
                </a:lnTo>
                <a:lnTo>
                  <a:pt x="1733550" y="609600"/>
                </a:lnTo>
                <a:lnTo>
                  <a:pt x="2066925" y="685800"/>
                </a:lnTo>
                <a:lnTo>
                  <a:pt x="2200275" y="914400"/>
                </a:lnTo>
                <a:lnTo>
                  <a:pt x="2600325" y="990600"/>
                </a:lnTo>
                <a:lnTo>
                  <a:pt x="2743933" y="1449266"/>
                </a:lnTo>
                <a:lnTo>
                  <a:pt x="2538779" y="1437543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266 Forma libre"/>
          <p:cNvSpPr/>
          <p:nvPr userDrawn="1"/>
        </p:nvSpPr>
        <p:spPr>
          <a:xfrm>
            <a:off x="4109467" y="128955"/>
            <a:ext cx="1834134" cy="1680796"/>
          </a:xfrm>
          <a:custGeom>
            <a:avLst/>
            <a:gdLst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160584 w 1758461"/>
              <a:gd name="connsiteY13" fmla="*/ 381000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32338 w 1758461"/>
              <a:gd name="connsiteY19" fmla="*/ 1172308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32338 w 1758461"/>
              <a:gd name="connsiteY19" fmla="*/ 1172308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492369 w 1758461"/>
              <a:gd name="connsiteY20" fmla="*/ 1154723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56138 w 1758461"/>
              <a:gd name="connsiteY3" fmla="*/ 101404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949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324707 w 1758461"/>
              <a:gd name="connsiteY7" fmla="*/ 515815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43707 w 1758461"/>
              <a:gd name="connsiteY8" fmla="*/ 439615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293077 w 1758461"/>
              <a:gd name="connsiteY2" fmla="*/ 943708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09548 w 1758461"/>
              <a:gd name="connsiteY8" fmla="*/ 461596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436077"/>
              <a:gd name="connsiteX1" fmla="*/ 298938 w 1758461"/>
              <a:gd name="connsiteY1" fmla="*/ 1195754 h 1436077"/>
              <a:gd name="connsiteX2" fmla="*/ 363819 w 1758461"/>
              <a:gd name="connsiteY2" fmla="*/ 994996 h 1436077"/>
              <a:gd name="connsiteX3" fmla="*/ 788275 w 1758461"/>
              <a:gd name="connsiteY3" fmla="*/ 918796 h 1436077"/>
              <a:gd name="connsiteX4" fmla="*/ 1037492 w 1758461"/>
              <a:gd name="connsiteY4" fmla="*/ 867508 h 1436077"/>
              <a:gd name="connsiteX5" fmla="*/ 1488830 w 1758461"/>
              <a:gd name="connsiteY5" fmla="*/ 861646 h 1436077"/>
              <a:gd name="connsiteX6" fmla="*/ 1518138 w 1758461"/>
              <a:gd name="connsiteY6" fmla="*/ 656492 h 1436077"/>
              <a:gd name="connsiteX7" fmla="*/ 1273368 w 1758461"/>
              <a:gd name="connsiteY7" fmla="*/ 537796 h 1436077"/>
              <a:gd name="connsiteX8" fmla="*/ 909548 w 1758461"/>
              <a:gd name="connsiteY8" fmla="*/ 461596 h 1436077"/>
              <a:gd name="connsiteX9" fmla="*/ 1049215 w 1758461"/>
              <a:gd name="connsiteY9" fmla="*/ 87923 h 1436077"/>
              <a:gd name="connsiteX10" fmla="*/ 1060938 w 1758461"/>
              <a:gd name="connsiteY10" fmla="*/ 0 h 1436077"/>
              <a:gd name="connsiteX11" fmla="*/ 1260230 w 1758461"/>
              <a:gd name="connsiteY11" fmla="*/ 5861 h 1436077"/>
              <a:gd name="connsiteX12" fmla="*/ 1189892 w 1758461"/>
              <a:gd name="connsiteY12" fmla="*/ 234461 h 1436077"/>
              <a:gd name="connsiteX13" fmla="*/ 1201615 w 1758461"/>
              <a:gd name="connsiteY13" fmla="*/ 309196 h 1436077"/>
              <a:gd name="connsiteX14" fmla="*/ 1582615 w 1758461"/>
              <a:gd name="connsiteY14" fmla="*/ 404446 h 1436077"/>
              <a:gd name="connsiteX15" fmla="*/ 1746738 w 1758461"/>
              <a:gd name="connsiteY15" fmla="*/ 603738 h 1436077"/>
              <a:gd name="connsiteX16" fmla="*/ 1758461 w 1758461"/>
              <a:gd name="connsiteY16" fmla="*/ 902677 h 1436077"/>
              <a:gd name="connsiteX17" fmla="*/ 1664677 w 1758461"/>
              <a:gd name="connsiteY17" fmla="*/ 1090246 h 1436077"/>
              <a:gd name="connsiteX18" fmla="*/ 1166446 w 1758461"/>
              <a:gd name="connsiteY18" fmla="*/ 1096108 h 1436077"/>
              <a:gd name="connsiteX19" fmla="*/ 848911 w 1758461"/>
              <a:gd name="connsiteY19" fmla="*/ 1223596 h 1436077"/>
              <a:gd name="connsiteX20" fmla="*/ 545728 w 1758461"/>
              <a:gd name="connsiteY20" fmla="*/ 1223596 h 1436077"/>
              <a:gd name="connsiteX21" fmla="*/ 451338 w 1758461"/>
              <a:gd name="connsiteY21" fmla="*/ 1342292 h 1436077"/>
              <a:gd name="connsiteX22" fmla="*/ 41030 w 1758461"/>
              <a:gd name="connsiteY22" fmla="*/ 1436077 h 1436077"/>
              <a:gd name="connsiteX23" fmla="*/ 0 w 1758461"/>
              <a:gd name="connsiteY23" fmla="*/ 1266092 h 1436077"/>
              <a:gd name="connsiteX0" fmla="*/ 0 w 1758461"/>
              <a:gd name="connsiteY0" fmla="*/ 1266092 h 1680796"/>
              <a:gd name="connsiteX1" fmla="*/ 298938 w 1758461"/>
              <a:gd name="connsiteY1" fmla="*/ 1195754 h 1680796"/>
              <a:gd name="connsiteX2" fmla="*/ 363819 w 1758461"/>
              <a:gd name="connsiteY2" fmla="*/ 994996 h 1680796"/>
              <a:gd name="connsiteX3" fmla="*/ 788275 w 1758461"/>
              <a:gd name="connsiteY3" fmla="*/ 918796 h 1680796"/>
              <a:gd name="connsiteX4" fmla="*/ 1037492 w 1758461"/>
              <a:gd name="connsiteY4" fmla="*/ 867508 h 1680796"/>
              <a:gd name="connsiteX5" fmla="*/ 1488830 w 1758461"/>
              <a:gd name="connsiteY5" fmla="*/ 861646 h 1680796"/>
              <a:gd name="connsiteX6" fmla="*/ 1518138 w 1758461"/>
              <a:gd name="connsiteY6" fmla="*/ 656492 h 1680796"/>
              <a:gd name="connsiteX7" fmla="*/ 1273368 w 1758461"/>
              <a:gd name="connsiteY7" fmla="*/ 537796 h 1680796"/>
              <a:gd name="connsiteX8" fmla="*/ 909548 w 1758461"/>
              <a:gd name="connsiteY8" fmla="*/ 461596 h 1680796"/>
              <a:gd name="connsiteX9" fmla="*/ 1049215 w 1758461"/>
              <a:gd name="connsiteY9" fmla="*/ 87923 h 1680796"/>
              <a:gd name="connsiteX10" fmla="*/ 1060938 w 1758461"/>
              <a:gd name="connsiteY10" fmla="*/ 0 h 1680796"/>
              <a:gd name="connsiteX11" fmla="*/ 1260230 w 1758461"/>
              <a:gd name="connsiteY11" fmla="*/ 5861 h 1680796"/>
              <a:gd name="connsiteX12" fmla="*/ 1189892 w 1758461"/>
              <a:gd name="connsiteY12" fmla="*/ 234461 h 1680796"/>
              <a:gd name="connsiteX13" fmla="*/ 1201615 w 1758461"/>
              <a:gd name="connsiteY13" fmla="*/ 309196 h 1680796"/>
              <a:gd name="connsiteX14" fmla="*/ 1582615 w 1758461"/>
              <a:gd name="connsiteY14" fmla="*/ 404446 h 1680796"/>
              <a:gd name="connsiteX15" fmla="*/ 1746738 w 1758461"/>
              <a:gd name="connsiteY15" fmla="*/ 603738 h 1680796"/>
              <a:gd name="connsiteX16" fmla="*/ 1758461 w 1758461"/>
              <a:gd name="connsiteY16" fmla="*/ 902677 h 1680796"/>
              <a:gd name="connsiteX17" fmla="*/ 1664677 w 1758461"/>
              <a:gd name="connsiteY17" fmla="*/ 1090246 h 1680796"/>
              <a:gd name="connsiteX18" fmla="*/ 1166446 w 1758461"/>
              <a:gd name="connsiteY18" fmla="*/ 1096108 h 1680796"/>
              <a:gd name="connsiteX19" fmla="*/ 848911 w 1758461"/>
              <a:gd name="connsiteY19" fmla="*/ 1223596 h 1680796"/>
              <a:gd name="connsiteX20" fmla="*/ 545728 w 1758461"/>
              <a:gd name="connsiteY20" fmla="*/ 1223596 h 1680796"/>
              <a:gd name="connsiteX21" fmla="*/ 451338 w 1758461"/>
              <a:gd name="connsiteY21" fmla="*/ 1342292 h 1680796"/>
              <a:gd name="connsiteX22" fmla="*/ 303182 w 1758461"/>
              <a:gd name="connsiteY22" fmla="*/ 1680796 h 1680796"/>
              <a:gd name="connsiteX23" fmla="*/ 0 w 1758461"/>
              <a:gd name="connsiteY23" fmla="*/ 1266092 h 1680796"/>
              <a:gd name="connsiteX0" fmla="*/ 0 w 1515915"/>
              <a:gd name="connsiteY0" fmla="*/ 1528395 h 1680796"/>
              <a:gd name="connsiteX1" fmla="*/ 56392 w 1515915"/>
              <a:gd name="connsiteY1" fmla="*/ 1195754 h 1680796"/>
              <a:gd name="connsiteX2" fmla="*/ 121273 w 1515915"/>
              <a:gd name="connsiteY2" fmla="*/ 994996 h 1680796"/>
              <a:gd name="connsiteX3" fmla="*/ 545729 w 1515915"/>
              <a:gd name="connsiteY3" fmla="*/ 918796 h 1680796"/>
              <a:gd name="connsiteX4" fmla="*/ 794946 w 1515915"/>
              <a:gd name="connsiteY4" fmla="*/ 867508 h 1680796"/>
              <a:gd name="connsiteX5" fmla="*/ 1246284 w 1515915"/>
              <a:gd name="connsiteY5" fmla="*/ 861646 h 1680796"/>
              <a:gd name="connsiteX6" fmla="*/ 1275592 w 1515915"/>
              <a:gd name="connsiteY6" fmla="*/ 656492 h 1680796"/>
              <a:gd name="connsiteX7" fmla="*/ 1030822 w 1515915"/>
              <a:gd name="connsiteY7" fmla="*/ 537796 h 1680796"/>
              <a:gd name="connsiteX8" fmla="*/ 667002 w 1515915"/>
              <a:gd name="connsiteY8" fmla="*/ 461596 h 1680796"/>
              <a:gd name="connsiteX9" fmla="*/ 806669 w 1515915"/>
              <a:gd name="connsiteY9" fmla="*/ 87923 h 1680796"/>
              <a:gd name="connsiteX10" fmla="*/ 818392 w 1515915"/>
              <a:gd name="connsiteY10" fmla="*/ 0 h 1680796"/>
              <a:gd name="connsiteX11" fmla="*/ 1017684 w 1515915"/>
              <a:gd name="connsiteY11" fmla="*/ 5861 h 1680796"/>
              <a:gd name="connsiteX12" fmla="*/ 947346 w 1515915"/>
              <a:gd name="connsiteY12" fmla="*/ 234461 h 1680796"/>
              <a:gd name="connsiteX13" fmla="*/ 959069 w 1515915"/>
              <a:gd name="connsiteY13" fmla="*/ 309196 h 1680796"/>
              <a:gd name="connsiteX14" fmla="*/ 1340069 w 1515915"/>
              <a:gd name="connsiteY14" fmla="*/ 404446 h 1680796"/>
              <a:gd name="connsiteX15" fmla="*/ 1504192 w 1515915"/>
              <a:gd name="connsiteY15" fmla="*/ 603738 h 1680796"/>
              <a:gd name="connsiteX16" fmla="*/ 1515915 w 1515915"/>
              <a:gd name="connsiteY16" fmla="*/ 902677 h 1680796"/>
              <a:gd name="connsiteX17" fmla="*/ 1422131 w 1515915"/>
              <a:gd name="connsiteY17" fmla="*/ 1090246 h 1680796"/>
              <a:gd name="connsiteX18" fmla="*/ 923900 w 1515915"/>
              <a:gd name="connsiteY18" fmla="*/ 1096108 h 1680796"/>
              <a:gd name="connsiteX19" fmla="*/ 606365 w 1515915"/>
              <a:gd name="connsiteY19" fmla="*/ 1223596 h 1680796"/>
              <a:gd name="connsiteX20" fmla="*/ 303182 w 1515915"/>
              <a:gd name="connsiteY20" fmla="*/ 1223596 h 1680796"/>
              <a:gd name="connsiteX21" fmla="*/ 208792 w 1515915"/>
              <a:gd name="connsiteY21" fmla="*/ 1342292 h 1680796"/>
              <a:gd name="connsiteX22" fmla="*/ 60636 w 1515915"/>
              <a:gd name="connsiteY22" fmla="*/ 1680796 h 1680796"/>
              <a:gd name="connsiteX23" fmla="*/ 0 w 1515915"/>
              <a:gd name="connsiteY23" fmla="*/ 1528395 h 1680796"/>
              <a:gd name="connsiteX0" fmla="*/ 0 w 1515915"/>
              <a:gd name="connsiteY0" fmla="*/ 1528395 h 1680796"/>
              <a:gd name="connsiteX1" fmla="*/ 56392 w 1515915"/>
              <a:gd name="connsiteY1" fmla="*/ 1195754 h 1680796"/>
              <a:gd name="connsiteX2" fmla="*/ 121273 w 1515915"/>
              <a:gd name="connsiteY2" fmla="*/ 994996 h 1680796"/>
              <a:gd name="connsiteX3" fmla="*/ 545729 w 1515915"/>
              <a:gd name="connsiteY3" fmla="*/ 918796 h 1680796"/>
              <a:gd name="connsiteX4" fmla="*/ 794946 w 1515915"/>
              <a:gd name="connsiteY4" fmla="*/ 867508 h 1680796"/>
              <a:gd name="connsiteX5" fmla="*/ 1246284 w 1515915"/>
              <a:gd name="connsiteY5" fmla="*/ 861646 h 1680796"/>
              <a:gd name="connsiteX6" fmla="*/ 1275592 w 1515915"/>
              <a:gd name="connsiteY6" fmla="*/ 656492 h 1680796"/>
              <a:gd name="connsiteX7" fmla="*/ 1030822 w 1515915"/>
              <a:gd name="connsiteY7" fmla="*/ 537796 h 1680796"/>
              <a:gd name="connsiteX8" fmla="*/ 667002 w 1515915"/>
              <a:gd name="connsiteY8" fmla="*/ 461596 h 1680796"/>
              <a:gd name="connsiteX9" fmla="*/ 806669 w 1515915"/>
              <a:gd name="connsiteY9" fmla="*/ 87923 h 1680796"/>
              <a:gd name="connsiteX10" fmla="*/ 818392 w 1515915"/>
              <a:gd name="connsiteY10" fmla="*/ 0 h 1680796"/>
              <a:gd name="connsiteX11" fmla="*/ 1017684 w 1515915"/>
              <a:gd name="connsiteY11" fmla="*/ 5861 h 1680796"/>
              <a:gd name="connsiteX12" fmla="*/ 947346 w 1515915"/>
              <a:gd name="connsiteY12" fmla="*/ 234461 h 1680796"/>
              <a:gd name="connsiteX13" fmla="*/ 959069 w 1515915"/>
              <a:gd name="connsiteY13" fmla="*/ 309196 h 1680796"/>
              <a:gd name="connsiteX14" fmla="*/ 1340069 w 1515915"/>
              <a:gd name="connsiteY14" fmla="*/ 404446 h 1680796"/>
              <a:gd name="connsiteX15" fmla="*/ 1504192 w 1515915"/>
              <a:gd name="connsiteY15" fmla="*/ 603738 h 1680796"/>
              <a:gd name="connsiteX16" fmla="*/ 1515915 w 1515915"/>
              <a:gd name="connsiteY16" fmla="*/ 902677 h 1680796"/>
              <a:gd name="connsiteX17" fmla="*/ 1422131 w 1515915"/>
              <a:gd name="connsiteY17" fmla="*/ 1090246 h 1680796"/>
              <a:gd name="connsiteX18" fmla="*/ 923900 w 1515915"/>
              <a:gd name="connsiteY18" fmla="*/ 1096108 h 1680796"/>
              <a:gd name="connsiteX19" fmla="*/ 606365 w 1515915"/>
              <a:gd name="connsiteY19" fmla="*/ 1223596 h 1680796"/>
              <a:gd name="connsiteX20" fmla="*/ 303182 w 1515915"/>
              <a:gd name="connsiteY20" fmla="*/ 1223596 h 1680796"/>
              <a:gd name="connsiteX21" fmla="*/ 208792 w 1515915"/>
              <a:gd name="connsiteY21" fmla="*/ 1342292 h 1680796"/>
              <a:gd name="connsiteX22" fmla="*/ 181909 w 1515915"/>
              <a:gd name="connsiteY22" fmla="*/ 1680795 h 1680796"/>
              <a:gd name="connsiteX23" fmla="*/ 60636 w 1515915"/>
              <a:gd name="connsiteY23" fmla="*/ 1680796 h 1680796"/>
              <a:gd name="connsiteX24" fmla="*/ 0 w 1515915"/>
              <a:gd name="connsiteY24" fmla="*/ 1528395 h 1680796"/>
              <a:gd name="connsiteX0" fmla="*/ 4244 w 1459523"/>
              <a:gd name="connsiteY0" fmla="*/ 1528395 h 1680796"/>
              <a:gd name="connsiteX1" fmla="*/ 0 w 1459523"/>
              <a:gd name="connsiteY1" fmla="*/ 1195754 h 1680796"/>
              <a:gd name="connsiteX2" fmla="*/ 64881 w 1459523"/>
              <a:gd name="connsiteY2" fmla="*/ 994996 h 1680796"/>
              <a:gd name="connsiteX3" fmla="*/ 489337 w 1459523"/>
              <a:gd name="connsiteY3" fmla="*/ 918796 h 1680796"/>
              <a:gd name="connsiteX4" fmla="*/ 738554 w 1459523"/>
              <a:gd name="connsiteY4" fmla="*/ 867508 h 1680796"/>
              <a:gd name="connsiteX5" fmla="*/ 1189892 w 1459523"/>
              <a:gd name="connsiteY5" fmla="*/ 861646 h 1680796"/>
              <a:gd name="connsiteX6" fmla="*/ 1219200 w 1459523"/>
              <a:gd name="connsiteY6" fmla="*/ 656492 h 1680796"/>
              <a:gd name="connsiteX7" fmla="*/ 974430 w 1459523"/>
              <a:gd name="connsiteY7" fmla="*/ 537796 h 1680796"/>
              <a:gd name="connsiteX8" fmla="*/ 610610 w 1459523"/>
              <a:gd name="connsiteY8" fmla="*/ 461596 h 1680796"/>
              <a:gd name="connsiteX9" fmla="*/ 750277 w 1459523"/>
              <a:gd name="connsiteY9" fmla="*/ 87923 h 1680796"/>
              <a:gd name="connsiteX10" fmla="*/ 762000 w 1459523"/>
              <a:gd name="connsiteY10" fmla="*/ 0 h 1680796"/>
              <a:gd name="connsiteX11" fmla="*/ 961292 w 1459523"/>
              <a:gd name="connsiteY11" fmla="*/ 5861 h 1680796"/>
              <a:gd name="connsiteX12" fmla="*/ 890954 w 1459523"/>
              <a:gd name="connsiteY12" fmla="*/ 234461 h 1680796"/>
              <a:gd name="connsiteX13" fmla="*/ 902677 w 1459523"/>
              <a:gd name="connsiteY13" fmla="*/ 309196 h 1680796"/>
              <a:gd name="connsiteX14" fmla="*/ 1283677 w 1459523"/>
              <a:gd name="connsiteY14" fmla="*/ 404446 h 1680796"/>
              <a:gd name="connsiteX15" fmla="*/ 1447800 w 1459523"/>
              <a:gd name="connsiteY15" fmla="*/ 603738 h 1680796"/>
              <a:gd name="connsiteX16" fmla="*/ 1459523 w 1459523"/>
              <a:gd name="connsiteY16" fmla="*/ 902677 h 1680796"/>
              <a:gd name="connsiteX17" fmla="*/ 1365739 w 1459523"/>
              <a:gd name="connsiteY17" fmla="*/ 1090246 h 1680796"/>
              <a:gd name="connsiteX18" fmla="*/ 867508 w 1459523"/>
              <a:gd name="connsiteY18" fmla="*/ 1096108 h 1680796"/>
              <a:gd name="connsiteX19" fmla="*/ 549973 w 1459523"/>
              <a:gd name="connsiteY19" fmla="*/ 1223596 h 1680796"/>
              <a:gd name="connsiteX20" fmla="*/ 246790 w 1459523"/>
              <a:gd name="connsiteY20" fmla="*/ 1223596 h 1680796"/>
              <a:gd name="connsiteX21" fmla="*/ 152400 w 1459523"/>
              <a:gd name="connsiteY21" fmla="*/ 1342292 h 1680796"/>
              <a:gd name="connsiteX22" fmla="*/ 125517 w 1459523"/>
              <a:gd name="connsiteY22" fmla="*/ 1680795 h 1680796"/>
              <a:gd name="connsiteX23" fmla="*/ 4244 w 1459523"/>
              <a:gd name="connsiteY23" fmla="*/ 1680796 h 1680796"/>
              <a:gd name="connsiteX24" fmla="*/ 4244 w 1459523"/>
              <a:gd name="connsiteY24" fmla="*/ 1528395 h 16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9523" h="1680796">
                <a:moveTo>
                  <a:pt x="4244" y="1528395"/>
                </a:moveTo>
                <a:cubicBezTo>
                  <a:pt x="2829" y="1417515"/>
                  <a:pt x="1415" y="1306634"/>
                  <a:pt x="0" y="1195754"/>
                </a:cubicBezTo>
                <a:lnTo>
                  <a:pt x="64881" y="994996"/>
                </a:lnTo>
                <a:lnTo>
                  <a:pt x="489337" y="918796"/>
                </a:lnTo>
                <a:lnTo>
                  <a:pt x="738554" y="867508"/>
                </a:lnTo>
                <a:lnTo>
                  <a:pt x="1189892" y="861646"/>
                </a:lnTo>
                <a:lnTo>
                  <a:pt x="1219200" y="656492"/>
                </a:lnTo>
                <a:lnTo>
                  <a:pt x="974430" y="537796"/>
                </a:lnTo>
                <a:lnTo>
                  <a:pt x="610610" y="461596"/>
                </a:lnTo>
                <a:lnTo>
                  <a:pt x="750277" y="87923"/>
                </a:lnTo>
                <a:lnTo>
                  <a:pt x="762000" y="0"/>
                </a:lnTo>
                <a:lnTo>
                  <a:pt x="961292" y="5861"/>
                </a:lnTo>
                <a:lnTo>
                  <a:pt x="890954" y="234461"/>
                </a:lnTo>
                <a:lnTo>
                  <a:pt x="902677" y="309196"/>
                </a:lnTo>
                <a:lnTo>
                  <a:pt x="1283677" y="404446"/>
                </a:lnTo>
                <a:lnTo>
                  <a:pt x="1447800" y="603738"/>
                </a:lnTo>
                <a:lnTo>
                  <a:pt x="1459523" y="902677"/>
                </a:lnTo>
                <a:lnTo>
                  <a:pt x="1365739" y="1090246"/>
                </a:lnTo>
                <a:lnTo>
                  <a:pt x="867508" y="1096108"/>
                </a:lnTo>
                <a:lnTo>
                  <a:pt x="549973" y="1223596"/>
                </a:lnTo>
                <a:lnTo>
                  <a:pt x="246790" y="1223596"/>
                </a:lnTo>
                <a:lnTo>
                  <a:pt x="152400" y="1342292"/>
                </a:lnTo>
                <a:lnTo>
                  <a:pt x="125517" y="1680795"/>
                </a:lnTo>
                <a:lnTo>
                  <a:pt x="4244" y="1680796"/>
                </a:lnTo>
                <a:lnTo>
                  <a:pt x="4244" y="1528395"/>
                </a:lnTo>
                <a:close/>
              </a:path>
            </a:pathLst>
          </a:cu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267 Elipse"/>
          <p:cNvSpPr/>
          <p:nvPr userDrawn="1"/>
        </p:nvSpPr>
        <p:spPr>
          <a:xfrm>
            <a:off x="47244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268 Elipse"/>
          <p:cNvSpPr/>
          <p:nvPr userDrawn="1"/>
        </p:nvSpPr>
        <p:spPr>
          <a:xfrm>
            <a:off x="49530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269 Elipse"/>
          <p:cNvSpPr/>
          <p:nvPr userDrawn="1"/>
        </p:nvSpPr>
        <p:spPr>
          <a:xfrm>
            <a:off x="4800600" y="2724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270 Elipse"/>
          <p:cNvSpPr/>
          <p:nvPr userDrawn="1"/>
        </p:nvSpPr>
        <p:spPr>
          <a:xfrm>
            <a:off x="5029200" y="2800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271 Elipse"/>
          <p:cNvSpPr/>
          <p:nvPr userDrawn="1"/>
        </p:nvSpPr>
        <p:spPr>
          <a:xfrm>
            <a:off x="53340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272 Elipse"/>
          <p:cNvSpPr/>
          <p:nvPr userDrawn="1"/>
        </p:nvSpPr>
        <p:spPr>
          <a:xfrm>
            <a:off x="56388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273 Elipse"/>
          <p:cNvSpPr/>
          <p:nvPr userDrawn="1"/>
        </p:nvSpPr>
        <p:spPr>
          <a:xfrm>
            <a:off x="59436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274 Elipse"/>
          <p:cNvSpPr/>
          <p:nvPr userDrawn="1"/>
        </p:nvSpPr>
        <p:spPr>
          <a:xfrm>
            <a:off x="6096000" y="3181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275 Elipse"/>
          <p:cNvSpPr/>
          <p:nvPr userDrawn="1"/>
        </p:nvSpPr>
        <p:spPr>
          <a:xfrm>
            <a:off x="66294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276 Elipse"/>
          <p:cNvSpPr/>
          <p:nvPr userDrawn="1"/>
        </p:nvSpPr>
        <p:spPr>
          <a:xfrm>
            <a:off x="62484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277 Elipse"/>
          <p:cNvSpPr/>
          <p:nvPr userDrawn="1"/>
        </p:nvSpPr>
        <p:spPr>
          <a:xfrm>
            <a:off x="6400800" y="3638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278 Elipse"/>
          <p:cNvSpPr/>
          <p:nvPr userDrawn="1"/>
        </p:nvSpPr>
        <p:spPr>
          <a:xfrm>
            <a:off x="64008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279 Elipse"/>
          <p:cNvSpPr/>
          <p:nvPr userDrawn="1"/>
        </p:nvSpPr>
        <p:spPr>
          <a:xfrm>
            <a:off x="3657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280 Elipse"/>
          <p:cNvSpPr/>
          <p:nvPr userDrawn="1"/>
        </p:nvSpPr>
        <p:spPr>
          <a:xfrm>
            <a:off x="36576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281 Imagen" descr="1st_cast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76600" y="1581150"/>
            <a:ext cx="1143000" cy="1122948"/>
          </a:xfrm>
          <a:prstGeom prst="rect">
            <a:avLst/>
          </a:prstGeom>
        </p:spPr>
      </p:pic>
      <p:sp>
        <p:nvSpPr>
          <p:cNvPr id="283" name="282 Elipse"/>
          <p:cNvSpPr/>
          <p:nvPr userDrawn="1"/>
        </p:nvSpPr>
        <p:spPr>
          <a:xfrm>
            <a:off x="41148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283 Elipse"/>
          <p:cNvSpPr/>
          <p:nvPr userDrawn="1"/>
        </p:nvSpPr>
        <p:spPr>
          <a:xfrm>
            <a:off x="43434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284 Elipse"/>
          <p:cNvSpPr/>
          <p:nvPr userDrawn="1"/>
        </p:nvSpPr>
        <p:spPr>
          <a:xfrm>
            <a:off x="46482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285 Elipse"/>
          <p:cNvSpPr/>
          <p:nvPr userDrawn="1"/>
        </p:nvSpPr>
        <p:spPr>
          <a:xfrm>
            <a:off x="49530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286 Elipse"/>
          <p:cNvSpPr/>
          <p:nvPr userDrawn="1"/>
        </p:nvSpPr>
        <p:spPr>
          <a:xfrm>
            <a:off x="5257800" y="1047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287 Elipse"/>
          <p:cNvSpPr/>
          <p:nvPr userDrawn="1"/>
        </p:nvSpPr>
        <p:spPr>
          <a:xfrm>
            <a:off x="5562600" y="1047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288 Elipse"/>
          <p:cNvSpPr/>
          <p:nvPr userDrawn="1"/>
        </p:nvSpPr>
        <p:spPr>
          <a:xfrm>
            <a:off x="5715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289 Elipse"/>
          <p:cNvSpPr/>
          <p:nvPr userDrawn="1"/>
        </p:nvSpPr>
        <p:spPr>
          <a:xfrm>
            <a:off x="56388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290 Elipse"/>
          <p:cNvSpPr/>
          <p:nvPr userDrawn="1"/>
        </p:nvSpPr>
        <p:spPr>
          <a:xfrm>
            <a:off x="54102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291 Elipse"/>
          <p:cNvSpPr/>
          <p:nvPr userDrawn="1"/>
        </p:nvSpPr>
        <p:spPr>
          <a:xfrm>
            <a:off x="5181600" y="438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292 Elipse"/>
          <p:cNvSpPr/>
          <p:nvPr userDrawn="1"/>
        </p:nvSpPr>
        <p:spPr>
          <a:xfrm>
            <a:off x="3352800" y="1200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293 Elipse"/>
          <p:cNvSpPr/>
          <p:nvPr userDrawn="1"/>
        </p:nvSpPr>
        <p:spPr>
          <a:xfrm>
            <a:off x="3048000" y="1123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294 Elipse"/>
          <p:cNvSpPr/>
          <p:nvPr userDrawn="1"/>
        </p:nvSpPr>
        <p:spPr>
          <a:xfrm>
            <a:off x="2895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295 Elipse"/>
          <p:cNvSpPr/>
          <p:nvPr userDrawn="1"/>
        </p:nvSpPr>
        <p:spPr>
          <a:xfrm>
            <a:off x="2667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296 Elipse"/>
          <p:cNvSpPr/>
          <p:nvPr userDrawn="1"/>
        </p:nvSpPr>
        <p:spPr>
          <a:xfrm>
            <a:off x="2362200" y="666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297 Elipse"/>
          <p:cNvSpPr/>
          <p:nvPr userDrawn="1"/>
        </p:nvSpPr>
        <p:spPr>
          <a:xfrm>
            <a:off x="17526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298 Elipse"/>
          <p:cNvSpPr/>
          <p:nvPr userDrawn="1"/>
        </p:nvSpPr>
        <p:spPr>
          <a:xfrm>
            <a:off x="14478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299 Elipse"/>
          <p:cNvSpPr/>
          <p:nvPr userDrawn="1"/>
        </p:nvSpPr>
        <p:spPr>
          <a:xfrm>
            <a:off x="1143000" y="36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300 Elipse"/>
          <p:cNvSpPr/>
          <p:nvPr userDrawn="1"/>
        </p:nvSpPr>
        <p:spPr>
          <a:xfrm>
            <a:off x="51816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301 Elipse"/>
          <p:cNvSpPr/>
          <p:nvPr userDrawn="1"/>
        </p:nvSpPr>
        <p:spPr>
          <a:xfrm>
            <a:off x="5410200" y="2190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302 Elipse"/>
          <p:cNvSpPr/>
          <p:nvPr userDrawn="1"/>
        </p:nvSpPr>
        <p:spPr>
          <a:xfrm>
            <a:off x="55626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303 Elipse"/>
          <p:cNvSpPr/>
          <p:nvPr userDrawn="1"/>
        </p:nvSpPr>
        <p:spPr>
          <a:xfrm>
            <a:off x="5867400" y="1885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304 Elipse"/>
          <p:cNvSpPr/>
          <p:nvPr userDrawn="1"/>
        </p:nvSpPr>
        <p:spPr>
          <a:xfrm>
            <a:off x="6172200" y="1885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305 Elipse"/>
          <p:cNvSpPr/>
          <p:nvPr userDrawn="1"/>
        </p:nvSpPr>
        <p:spPr>
          <a:xfrm>
            <a:off x="61722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306 Elipse"/>
          <p:cNvSpPr/>
          <p:nvPr userDrawn="1"/>
        </p:nvSpPr>
        <p:spPr>
          <a:xfrm>
            <a:off x="62484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307 Elipse"/>
          <p:cNvSpPr/>
          <p:nvPr userDrawn="1"/>
        </p:nvSpPr>
        <p:spPr>
          <a:xfrm>
            <a:off x="63246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308 Elipse"/>
          <p:cNvSpPr/>
          <p:nvPr userDrawn="1"/>
        </p:nvSpPr>
        <p:spPr>
          <a:xfrm>
            <a:off x="65532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309 Elipse"/>
          <p:cNvSpPr/>
          <p:nvPr userDrawn="1"/>
        </p:nvSpPr>
        <p:spPr>
          <a:xfrm>
            <a:off x="68580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310 Elipse"/>
          <p:cNvSpPr/>
          <p:nvPr userDrawn="1"/>
        </p:nvSpPr>
        <p:spPr>
          <a:xfrm>
            <a:off x="4038600" y="2952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311 Elipse"/>
          <p:cNvSpPr/>
          <p:nvPr userDrawn="1"/>
        </p:nvSpPr>
        <p:spPr>
          <a:xfrm>
            <a:off x="4114800" y="3181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312 Elipse"/>
          <p:cNvSpPr/>
          <p:nvPr userDrawn="1"/>
        </p:nvSpPr>
        <p:spPr>
          <a:xfrm>
            <a:off x="41148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313 Elipse"/>
          <p:cNvSpPr/>
          <p:nvPr userDrawn="1"/>
        </p:nvSpPr>
        <p:spPr>
          <a:xfrm>
            <a:off x="42672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314 Elipse"/>
          <p:cNvSpPr/>
          <p:nvPr userDrawn="1"/>
        </p:nvSpPr>
        <p:spPr>
          <a:xfrm>
            <a:off x="4495800" y="3714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315 Elipse"/>
          <p:cNvSpPr/>
          <p:nvPr userDrawn="1"/>
        </p:nvSpPr>
        <p:spPr>
          <a:xfrm>
            <a:off x="48006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316 Elipse"/>
          <p:cNvSpPr/>
          <p:nvPr userDrawn="1"/>
        </p:nvSpPr>
        <p:spPr>
          <a:xfrm>
            <a:off x="50292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317 Elipse"/>
          <p:cNvSpPr/>
          <p:nvPr userDrawn="1"/>
        </p:nvSpPr>
        <p:spPr>
          <a:xfrm>
            <a:off x="5334000" y="3790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318 Elipse"/>
          <p:cNvSpPr/>
          <p:nvPr userDrawn="1"/>
        </p:nvSpPr>
        <p:spPr>
          <a:xfrm>
            <a:off x="5638800" y="3867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319 Elipse"/>
          <p:cNvSpPr/>
          <p:nvPr userDrawn="1"/>
        </p:nvSpPr>
        <p:spPr>
          <a:xfrm>
            <a:off x="57912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320 Elipse"/>
          <p:cNvSpPr/>
          <p:nvPr userDrawn="1"/>
        </p:nvSpPr>
        <p:spPr>
          <a:xfrm>
            <a:off x="5867400" y="440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321 Elipse"/>
          <p:cNvSpPr/>
          <p:nvPr userDrawn="1"/>
        </p:nvSpPr>
        <p:spPr>
          <a:xfrm>
            <a:off x="5867400" y="470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322 Elipse"/>
          <p:cNvSpPr/>
          <p:nvPr userDrawn="1"/>
        </p:nvSpPr>
        <p:spPr>
          <a:xfrm>
            <a:off x="3733800" y="3638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323 Elipse"/>
          <p:cNvSpPr/>
          <p:nvPr userDrawn="1"/>
        </p:nvSpPr>
        <p:spPr>
          <a:xfrm>
            <a:off x="37338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324 Elipse"/>
          <p:cNvSpPr/>
          <p:nvPr userDrawn="1"/>
        </p:nvSpPr>
        <p:spPr>
          <a:xfrm>
            <a:off x="3581400" y="417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325 Elipse"/>
          <p:cNvSpPr/>
          <p:nvPr userDrawn="1"/>
        </p:nvSpPr>
        <p:spPr>
          <a:xfrm>
            <a:off x="3200400" y="417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326 Elipse"/>
          <p:cNvSpPr/>
          <p:nvPr userDrawn="1"/>
        </p:nvSpPr>
        <p:spPr>
          <a:xfrm>
            <a:off x="2971800" y="2343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327 Elipse"/>
          <p:cNvSpPr/>
          <p:nvPr userDrawn="1"/>
        </p:nvSpPr>
        <p:spPr>
          <a:xfrm>
            <a:off x="2590800" y="3867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328 Elipse"/>
          <p:cNvSpPr/>
          <p:nvPr userDrawn="1"/>
        </p:nvSpPr>
        <p:spPr>
          <a:xfrm>
            <a:off x="2286000" y="3943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329 Elipse"/>
          <p:cNvSpPr/>
          <p:nvPr userDrawn="1"/>
        </p:nvSpPr>
        <p:spPr>
          <a:xfrm>
            <a:off x="19812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330 Elipse"/>
          <p:cNvSpPr/>
          <p:nvPr userDrawn="1"/>
        </p:nvSpPr>
        <p:spPr>
          <a:xfrm>
            <a:off x="1676400" y="4248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331 Elipse"/>
          <p:cNvSpPr/>
          <p:nvPr userDrawn="1"/>
        </p:nvSpPr>
        <p:spPr>
          <a:xfrm>
            <a:off x="2667000" y="2343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332 Elipse"/>
          <p:cNvSpPr/>
          <p:nvPr userDrawn="1"/>
        </p:nvSpPr>
        <p:spPr>
          <a:xfrm>
            <a:off x="25908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333 Elipse"/>
          <p:cNvSpPr/>
          <p:nvPr userDrawn="1"/>
        </p:nvSpPr>
        <p:spPr>
          <a:xfrm>
            <a:off x="22098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334 Elipse"/>
          <p:cNvSpPr/>
          <p:nvPr userDrawn="1"/>
        </p:nvSpPr>
        <p:spPr>
          <a:xfrm>
            <a:off x="19050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335 Elipse"/>
          <p:cNvSpPr/>
          <p:nvPr userDrawn="1"/>
        </p:nvSpPr>
        <p:spPr>
          <a:xfrm>
            <a:off x="16002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336 Elipse"/>
          <p:cNvSpPr/>
          <p:nvPr userDrawn="1"/>
        </p:nvSpPr>
        <p:spPr>
          <a:xfrm>
            <a:off x="1600200" y="1733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337 Elipse"/>
          <p:cNvSpPr/>
          <p:nvPr userDrawn="1"/>
        </p:nvSpPr>
        <p:spPr>
          <a:xfrm>
            <a:off x="16764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338 Elipse"/>
          <p:cNvSpPr/>
          <p:nvPr userDrawn="1"/>
        </p:nvSpPr>
        <p:spPr>
          <a:xfrm>
            <a:off x="17526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339 Elipse"/>
          <p:cNvSpPr/>
          <p:nvPr userDrawn="1"/>
        </p:nvSpPr>
        <p:spPr>
          <a:xfrm>
            <a:off x="16764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340 Elipse"/>
          <p:cNvSpPr/>
          <p:nvPr userDrawn="1"/>
        </p:nvSpPr>
        <p:spPr>
          <a:xfrm>
            <a:off x="13716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341 Elipse"/>
          <p:cNvSpPr/>
          <p:nvPr userDrawn="1"/>
        </p:nvSpPr>
        <p:spPr>
          <a:xfrm>
            <a:off x="990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342 Elipse"/>
          <p:cNvSpPr/>
          <p:nvPr userDrawn="1"/>
        </p:nvSpPr>
        <p:spPr>
          <a:xfrm>
            <a:off x="2438400" y="2495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343 Elipse"/>
          <p:cNvSpPr/>
          <p:nvPr userDrawn="1"/>
        </p:nvSpPr>
        <p:spPr>
          <a:xfrm>
            <a:off x="2438400" y="28003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344 Elipse"/>
          <p:cNvSpPr/>
          <p:nvPr userDrawn="1"/>
        </p:nvSpPr>
        <p:spPr>
          <a:xfrm>
            <a:off x="21336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345 Elipse"/>
          <p:cNvSpPr/>
          <p:nvPr userDrawn="1"/>
        </p:nvSpPr>
        <p:spPr>
          <a:xfrm>
            <a:off x="1600200" y="2876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346 Elipse"/>
          <p:cNvSpPr/>
          <p:nvPr userDrawn="1"/>
        </p:nvSpPr>
        <p:spPr>
          <a:xfrm>
            <a:off x="18288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347 Elipse"/>
          <p:cNvSpPr/>
          <p:nvPr userDrawn="1"/>
        </p:nvSpPr>
        <p:spPr>
          <a:xfrm>
            <a:off x="1295400" y="2952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348 Elipse"/>
          <p:cNvSpPr/>
          <p:nvPr userDrawn="1"/>
        </p:nvSpPr>
        <p:spPr>
          <a:xfrm>
            <a:off x="1066800" y="31051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349 Elipse"/>
          <p:cNvSpPr/>
          <p:nvPr userDrawn="1"/>
        </p:nvSpPr>
        <p:spPr>
          <a:xfrm>
            <a:off x="838200" y="32575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350 Elipse"/>
          <p:cNvSpPr/>
          <p:nvPr userDrawn="1"/>
        </p:nvSpPr>
        <p:spPr>
          <a:xfrm>
            <a:off x="762000" y="35623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351 Elipse"/>
          <p:cNvSpPr/>
          <p:nvPr userDrawn="1"/>
        </p:nvSpPr>
        <p:spPr>
          <a:xfrm>
            <a:off x="533400" y="3714750"/>
            <a:ext cx="152400" cy="152400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360 Elipse"/>
          <p:cNvSpPr/>
          <p:nvPr userDrawn="1"/>
        </p:nvSpPr>
        <p:spPr>
          <a:xfrm>
            <a:off x="9144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361 Elipse"/>
          <p:cNvSpPr/>
          <p:nvPr userDrawn="1"/>
        </p:nvSpPr>
        <p:spPr>
          <a:xfrm>
            <a:off x="2895600" y="401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362 Rectángulo"/>
          <p:cNvSpPr/>
          <p:nvPr userDrawn="1"/>
        </p:nvSpPr>
        <p:spPr>
          <a:xfrm>
            <a:off x="7620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363 Rectángulo"/>
          <p:cNvSpPr/>
          <p:nvPr userDrawn="1"/>
        </p:nvSpPr>
        <p:spPr>
          <a:xfrm>
            <a:off x="7620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364 Rectángulo"/>
          <p:cNvSpPr/>
          <p:nvPr userDrawn="1"/>
        </p:nvSpPr>
        <p:spPr>
          <a:xfrm>
            <a:off x="7924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365 Rectángulo"/>
          <p:cNvSpPr/>
          <p:nvPr userDrawn="1"/>
        </p:nvSpPr>
        <p:spPr>
          <a:xfrm>
            <a:off x="7924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367 Conector recto"/>
          <p:cNvCxnSpPr/>
          <p:nvPr userDrawn="1"/>
        </p:nvCxnSpPr>
        <p:spPr>
          <a:xfrm>
            <a:off x="7620000" y="15811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368 Conector recto"/>
          <p:cNvCxnSpPr/>
          <p:nvPr userDrawn="1"/>
        </p:nvCxnSpPr>
        <p:spPr>
          <a:xfrm>
            <a:off x="7543800" y="325755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369 Conector recto"/>
          <p:cNvCxnSpPr/>
          <p:nvPr userDrawn="1"/>
        </p:nvCxnSpPr>
        <p:spPr>
          <a:xfrm>
            <a:off x="8382000" y="0"/>
            <a:ext cx="0" cy="514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379 Rectángulo"/>
          <p:cNvSpPr/>
          <p:nvPr userDrawn="1"/>
        </p:nvSpPr>
        <p:spPr>
          <a:xfrm>
            <a:off x="8382000" y="2857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380 Rectángulo"/>
          <p:cNvSpPr/>
          <p:nvPr userDrawn="1"/>
        </p:nvSpPr>
        <p:spPr>
          <a:xfrm>
            <a:off x="8382000" y="-190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381 Rectángulo"/>
          <p:cNvSpPr/>
          <p:nvPr userDrawn="1"/>
        </p:nvSpPr>
        <p:spPr>
          <a:xfrm>
            <a:off x="8686800" y="5905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382 Rectángulo"/>
          <p:cNvSpPr/>
          <p:nvPr userDrawn="1"/>
        </p:nvSpPr>
        <p:spPr>
          <a:xfrm>
            <a:off x="8686800" y="-190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392 Rectángulo"/>
          <p:cNvSpPr/>
          <p:nvPr userDrawn="1"/>
        </p:nvSpPr>
        <p:spPr>
          <a:xfrm>
            <a:off x="7620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393 Rectángulo"/>
          <p:cNvSpPr/>
          <p:nvPr userDrawn="1"/>
        </p:nvSpPr>
        <p:spPr>
          <a:xfrm>
            <a:off x="7620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394 Rectángulo"/>
          <p:cNvSpPr/>
          <p:nvPr userDrawn="1"/>
        </p:nvSpPr>
        <p:spPr>
          <a:xfrm>
            <a:off x="7924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395 Rectángulo"/>
          <p:cNvSpPr/>
          <p:nvPr userDrawn="1"/>
        </p:nvSpPr>
        <p:spPr>
          <a:xfrm>
            <a:off x="7924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404 Rectángulo"/>
          <p:cNvSpPr/>
          <p:nvPr userDrawn="1"/>
        </p:nvSpPr>
        <p:spPr>
          <a:xfrm>
            <a:off x="8382000" y="18859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405 Rectángulo"/>
          <p:cNvSpPr/>
          <p:nvPr userDrawn="1"/>
        </p:nvSpPr>
        <p:spPr>
          <a:xfrm>
            <a:off x="8382000" y="15811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406 Rectángulo"/>
          <p:cNvSpPr/>
          <p:nvPr userDrawn="1"/>
        </p:nvSpPr>
        <p:spPr>
          <a:xfrm>
            <a:off x="8686800" y="21907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407 Rectángulo"/>
          <p:cNvSpPr/>
          <p:nvPr userDrawn="1"/>
        </p:nvSpPr>
        <p:spPr>
          <a:xfrm>
            <a:off x="8686800" y="15811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417 Rectángulo"/>
          <p:cNvSpPr/>
          <p:nvPr userDrawn="1"/>
        </p:nvSpPr>
        <p:spPr>
          <a:xfrm>
            <a:off x="7620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418 Rectángulo"/>
          <p:cNvSpPr/>
          <p:nvPr userDrawn="1"/>
        </p:nvSpPr>
        <p:spPr>
          <a:xfrm>
            <a:off x="7620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419 Rectángulo"/>
          <p:cNvSpPr/>
          <p:nvPr userDrawn="1"/>
        </p:nvSpPr>
        <p:spPr>
          <a:xfrm>
            <a:off x="7924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420 Rectángulo"/>
          <p:cNvSpPr/>
          <p:nvPr userDrawn="1"/>
        </p:nvSpPr>
        <p:spPr>
          <a:xfrm>
            <a:off x="7924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430 Rectángulo"/>
          <p:cNvSpPr/>
          <p:nvPr userDrawn="1"/>
        </p:nvSpPr>
        <p:spPr>
          <a:xfrm>
            <a:off x="8382000" y="3562350"/>
            <a:ext cx="3048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431 Rectángulo"/>
          <p:cNvSpPr/>
          <p:nvPr userDrawn="1"/>
        </p:nvSpPr>
        <p:spPr>
          <a:xfrm>
            <a:off x="8382000" y="3257550"/>
            <a:ext cx="3048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432 Rectángulo"/>
          <p:cNvSpPr/>
          <p:nvPr userDrawn="1"/>
        </p:nvSpPr>
        <p:spPr>
          <a:xfrm>
            <a:off x="8686800" y="3867150"/>
            <a:ext cx="457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433 Rectángulo"/>
          <p:cNvSpPr/>
          <p:nvPr userDrawn="1"/>
        </p:nvSpPr>
        <p:spPr>
          <a:xfrm>
            <a:off x="8686800" y="3257550"/>
            <a:ext cx="457200" cy="609600"/>
          </a:xfrm>
          <a:prstGeom prst="rect">
            <a:avLst/>
          </a:pr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446 Elipse"/>
          <p:cNvSpPr/>
          <p:nvPr userDrawn="1"/>
        </p:nvSpPr>
        <p:spPr>
          <a:xfrm>
            <a:off x="19812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447 Elipse"/>
          <p:cNvSpPr/>
          <p:nvPr userDrawn="1"/>
        </p:nvSpPr>
        <p:spPr>
          <a:xfrm>
            <a:off x="2209800" y="1352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448 Elipse"/>
          <p:cNvSpPr/>
          <p:nvPr userDrawn="1"/>
        </p:nvSpPr>
        <p:spPr>
          <a:xfrm>
            <a:off x="2362200" y="1200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449 Elipse"/>
          <p:cNvSpPr/>
          <p:nvPr userDrawn="1"/>
        </p:nvSpPr>
        <p:spPr>
          <a:xfrm>
            <a:off x="22860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450 Elipse"/>
          <p:cNvSpPr/>
          <p:nvPr userDrawn="1"/>
        </p:nvSpPr>
        <p:spPr>
          <a:xfrm>
            <a:off x="2133600" y="81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451 Elipse"/>
          <p:cNvSpPr/>
          <p:nvPr userDrawn="1"/>
        </p:nvSpPr>
        <p:spPr>
          <a:xfrm>
            <a:off x="2057400" y="59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452 Elipse"/>
          <p:cNvSpPr/>
          <p:nvPr userDrawn="1"/>
        </p:nvSpPr>
        <p:spPr>
          <a:xfrm>
            <a:off x="2438400" y="28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453 Elipse"/>
          <p:cNvSpPr/>
          <p:nvPr userDrawn="1"/>
        </p:nvSpPr>
        <p:spPr>
          <a:xfrm>
            <a:off x="30480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454 Elipse"/>
          <p:cNvSpPr/>
          <p:nvPr userDrawn="1"/>
        </p:nvSpPr>
        <p:spPr>
          <a:xfrm>
            <a:off x="3657600" y="209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455 Elipse"/>
          <p:cNvSpPr/>
          <p:nvPr userDrawn="1"/>
        </p:nvSpPr>
        <p:spPr>
          <a:xfrm>
            <a:off x="4267200" y="514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456 Elipse"/>
          <p:cNvSpPr/>
          <p:nvPr userDrawn="1"/>
        </p:nvSpPr>
        <p:spPr>
          <a:xfrm>
            <a:off x="4800600" y="742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457 Elipse"/>
          <p:cNvSpPr/>
          <p:nvPr userDrawn="1"/>
        </p:nvSpPr>
        <p:spPr>
          <a:xfrm>
            <a:off x="5943600" y="895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458 Elipse"/>
          <p:cNvSpPr/>
          <p:nvPr userDrawn="1"/>
        </p:nvSpPr>
        <p:spPr>
          <a:xfrm>
            <a:off x="57150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459 Elipse"/>
          <p:cNvSpPr/>
          <p:nvPr userDrawn="1"/>
        </p:nvSpPr>
        <p:spPr>
          <a:xfrm>
            <a:off x="52578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460 Elipse"/>
          <p:cNvSpPr/>
          <p:nvPr userDrawn="1"/>
        </p:nvSpPr>
        <p:spPr>
          <a:xfrm>
            <a:off x="5562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461 Elipse"/>
          <p:cNvSpPr/>
          <p:nvPr userDrawn="1"/>
        </p:nvSpPr>
        <p:spPr>
          <a:xfrm>
            <a:off x="58674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462 Elipse"/>
          <p:cNvSpPr/>
          <p:nvPr userDrawn="1"/>
        </p:nvSpPr>
        <p:spPr>
          <a:xfrm>
            <a:off x="6629400" y="1657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463 Elipse"/>
          <p:cNvSpPr/>
          <p:nvPr userDrawn="1"/>
        </p:nvSpPr>
        <p:spPr>
          <a:xfrm>
            <a:off x="6858000" y="1962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464 Elipse"/>
          <p:cNvSpPr/>
          <p:nvPr userDrawn="1"/>
        </p:nvSpPr>
        <p:spPr>
          <a:xfrm>
            <a:off x="6934200" y="2343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465 Elipse"/>
          <p:cNvSpPr/>
          <p:nvPr userDrawn="1"/>
        </p:nvSpPr>
        <p:spPr>
          <a:xfrm>
            <a:off x="6858000" y="2800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466 Elipse"/>
          <p:cNvSpPr/>
          <p:nvPr userDrawn="1"/>
        </p:nvSpPr>
        <p:spPr>
          <a:xfrm>
            <a:off x="6477000" y="3028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467 Elipse"/>
          <p:cNvSpPr/>
          <p:nvPr userDrawn="1"/>
        </p:nvSpPr>
        <p:spPr>
          <a:xfrm>
            <a:off x="5943600" y="3486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468 Elipse"/>
          <p:cNvSpPr/>
          <p:nvPr userDrawn="1"/>
        </p:nvSpPr>
        <p:spPr>
          <a:xfrm>
            <a:off x="5638800" y="3257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469 Elipse"/>
          <p:cNvSpPr/>
          <p:nvPr userDrawn="1"/>
        </p:nvSpPr>
        <p:spPr>
          <a:xfrm>
            <a:off x="5334000" y="3257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470 Elipse"/>
          <p:cNvSpPr/>
          <p:nvPr userDrawn="1"/>
        </p:nvSpPr>
        <p:spPr>
          <a:xfrm>
            <a:off x="5410200" y="3409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471 Elipse"/>
          <p:cNvSpPr/>
          <p:nvPr userDrawn="1"/>
        </p:nvSpPr>
        <p:spPr>
          <a:xfrm>
            <a:off x="57150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472 Elipse"/>
          <p:cNvSpPr/>
          <p:nvPr userDrawn="1"/>
        </p:nvSpPr>
        <p:spPr>
          <a:xfrm>
            <a:off x="51054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473 Elipse"/>
          <p:cNvSpPr/>
          <p:nvPr userDrawn="1"/>
        </p:nvSpPr>
        <p:spPr>
          <a:xfrm>
            <a:off x="4648200" y="4400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474 Elipse"/>
          <p:cNvSpPr/>
          <p:nvPr userDrawn="1"/>
        </p:nvSpPr>
        <p:spPr>
          <a:xfrm>
            <a:off x="4114800" y="462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475 Elipse"/>
          <p:cNvSpPr/>
          <p:nvPr userDrawn="1"/>
        </p:nvSpPr>
        <p:spPr>
          <a:xfrm>
            <a:off x="3429000" y="4629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476 Elipse"/>
          <p:cNvSpPr/>
          <p:nvPr userDrawn="1"/>
        </p:nvSpPr>
        <p:spPr>
          <a:xfrm>
            <a:off x="2743200" y="4552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477 Elipse"/>
          <p:cNvSpPr/>
          <p:nvPr userDrawn="1"/>
        </p:nvSpPr>
        <p:spPr>
          <a:xfrm>
            <a:off x="26670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478 Elipse"/>
          <p:cNvSpPr/>
          <p:nvPr userDrawn="1"/>
        </p:nvSpPr>
        <p:spPr>
          <a:xfrm>
            <a:off x="2362200" y="3486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479 Elipse"/>
          <p:cNvSpPr/>
          <p:nvPr userDrawn="1"/>
        </p:nvSpPr>
        <p:spPr>
          <a:xfrm>
            <a:off x="2057400" y="3562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480 Elipse"/>
          <p:cNvSpPr/>
          <p:nvPr userDrawn="1"/>
        </p:nvSpPr>
        <p:spPr>
          <a:xfrm>
            <a:off x="18288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481 Elipse"/>
          <p:cNvSpPr/>
          <p:nvPr userDrawn="1"/>
        </p:nvSpPr>
        <p:spPr>
          <a:xfrm>
            <a:off x="14478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482 Elipse"/>
          <p:cNvSpPr/>
          <p:nvPr userDrawn="1"/>
        </p:nvSpPr>
        <p:spPr>
          <a:xfrm>
            <a:off x="1371600" y="1276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483 Elipse"/>
          <p:cNvSpPr/>
          <p:nvPr userDrawn="1"/>
        </p:nvSpPr>
        <p:spPr>
          <a:xfrm>
            <a:off x="990600" y="1581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484 Elipse"/>
          <p:cNvSpPr/>
          <p:nvPr userDrawn="1"/>
        </p:nvSpPr>
        <p:spPr>
          <a:xfrm>
            <a:off x="8382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485 Elipse"/>
          <p:cNvSpPr/>
          <p:nvPr userDrawn="1"/>
        </p:nvSpPr>
        <p:spPr>
          <a:xfrm>
            <a:off x="1143000" y="23431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486 Elipse"/>
          <p:cNvSpPr/>
          <p:nvPr userDrawn="1"/>
        </p:nvSpPr>
        <p:spPr>
          <a:xfrm>
            <a:off x="1295400" y="2647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492 Elipse"/>
          <p:cNvSpPr/>
          <p:nvPr userDrawn="1"/>
        </p:nvSpPr>
        <p:spPr>
          <a:xfrm>
            <a:off x="4114800" y="1504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493 Elipse"/>
          <p:cNvSpPr/>
          <p:nvPr userDrawn="1"/>
        </p:nvSpPr>
        <p:spPr>
          <a:xfrm>
            <a:off x="4572000" y="2571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494 Elipse"/>
          <p:cNvSpPr/>
          <p:nvPr userDrawn="1"/>
        </p:nvSpPr>
        <p:spPr>
          <a:xfrm>
            <a:off x="3657600" y="3333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495 Elipse"/>
          <p:cNvSpPr/>
          <p:nvPr userDrawn="1"/>
        </p:nvSpPr>
        <p:spPr>
          <a:xfrm>
            <a:off x="3657600" y="3028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496 Elipse"/>
          <p:cNvSpPr/>
          <p:nvPr userDrawn="1"/>
        </p:nvSpPr>
        <p:spPr>
          <a:xfrm>
            <a:off x="1447800" y="4476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497 Elipse"/>
          <p:cNvSpPr/>
          <p:nvPr userDrawn="1"/>
        </p:nvSpPr>
        <p:spPr>
          <a:xfrm>
            <a:off x="2819400" y="20383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498 Elipse"/>
          <p:cNvSpPr/>
          <p:nvPr userDrawn="1"/>
        </p:nvSpPr>
        <p:spPr>
          <a:xfrm>
            <a:off x="685800" y="9715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499 Elipse"/>
          <p:cNvSpPr/>
          <p:nvPr userDrawn="1"/>
        </p:nvSpPr>
        <p:spPr>
          <a:xfrm>
            <a:off x="4953000" y="3619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500 Elipse"/>
          <p:cNvSpPr/>
          <p:nvPr userDrawn="1"/>
        </p:nvSpPr>
        <p:spPr>
          <a:xfrm>
            <a:off x="6934200" y="4095750"/>
            <a:ext cx="152400" cy="15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501 Rectángulo"/>
          <p:cNvSpPr/>
          <p:nvPr userDrawn="1"/>
        </p:nvSpPr>
        <p:spPr>
          <a:xfrm>
            <a:off x="265537" y="4043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3" name="502 Rectángulo"/>
          <p:cNvSpPr/>
          <p:nvPr userDrawn="1"/>
        </p:nvSpPr>
        <p:spPr>
          <a:xfrm>
            <a:off x="5599537" y="4244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4" name="503 Rectángulo"/>
          <p:cNvSpPr/>
          <p:nvPr userDrawn="1"/>
        </p:nvSpPr>
        <p:spPr>
          <a:xfrm>
            <a:off x="7123537" y="12425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5" name="504 Rectángulo"/>
          <p:cNvSpPr/>
          <p:nvPr userDrawn="1"/>
        </p:nvSpPr>
        <p:spPr>
          <a:xfrm>
            <a:off x="7199737" y="39095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6" name="505 Rectángulo"/>
          <p:cNvSpPr/>
          <p:nvPr userDrawn="1"/>
        </p:nvSpPr>
        <p:spPr>
          <a:xfrm>
            <a:off x="5523337" y="4400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7" name="506 Rectángulo"/>
          <p:cNvSpPr/>
          <p:nvPr userDrawn="1"/>
        </p:nvSpPr>
        <p:spPr>
          <a:xfrm>
            <a:off x="1103737" y="43243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8" name="507 Rectángulo"/>
          <p:cNvSpPr/>
          <p:nvPr userDrawn="1"/>
        </p:nvSpPr>
        <p:spPr>
          <a:xfrm>
            <a:off x="113137" y="3257550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9" name="508 Rectángulo"/>
          <p:cNvSpPr/>
          <p:nvPr userDrawn="1"/>
        </p:nvSpPr>
        <p:spPr>
          <a:xfrm>
            <a:off x="-39263" y="1471196"/>
            <a:ext cx="3440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8</a:t>
            </a:r>
            <a:endParaRPr lang="es-ES" sz="1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CB3E-EF7A-438A-9F48-CAEB98A40F2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6951-CC56-4084-A8C8-7D72ED0B11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11" Type="http://schemas.openxmlformats.org/officeDocument/2006/relationships/image" Target="../media/image15.png"/><Relationship Id="rId5" Type="http://schemas.openxmlformats.org/officeDocument/2006/relationships/image" Target="../media/image9.gif"/><Relationship Id="rId10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328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665796" cy="45719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30" name="329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1047750"/>
            <a:ext cx="665796" cy="457199"/>
          </a:xfrm>
          <a:prstGeom prst="rect">
            <a:avLst/>
          </a:prstGeom>
        </p:spPr>
      </p:pic>
      <p:pic>
        <p:nvPicPr>
          <p:cNvPr id="331" name="330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-95250"/>
            <a:ext cx="665796" cy="457199"/>
          </a:xfrm>
          <a:prstGeom prst="rect">
            <a:avLst/>
          </a:prstGeom>
        </p:spPr>
      </p:pic>
      <p:pic>
        <p:nvPicPr>
          <p:cNvPr id="332" name="331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819150"/>
            <a:ext cx="665796" cy="457199"/>
          </a:xfrm>
          <a:prstGeom prst="rect">
            <a:avLst/>
          </a:prstGeom>
        </p:spPr>
      </p:pic>
      <p:pic>
        <p:nvPicPr>
          <p:cNvPr id="333" name="332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4171950"/>
            <a:ext cx="665796" cy="457199"/>
          </a:xfrm>
          <a:prstGeom prst="rect">
            <a:avLst/>
          </a:prstGeom>
        </p:spPr>
      </p:pic>
      <p:pic>
        <p:nvPicPr>
          <p:cNvPr id="334" name="333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686301"/>
            <a:ext cx="665796" cy="457199"/>
          </a:xfrm>
          <a:prstGeom prst="rect">
            <a:avLst/>
          </a:prstGeom>
        </p:spPr>
      </p:pic>
      <p:pic>
        <p:nvPicPr>
          <p:cNvPr id="335" name="334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629150"/>
            <a:ext cx="665796" cy="457199"/>
          </a:xfrm>
          <a:prstGeom prst="rect">
            <a:avLst/>
          </a:prstGeom>
        </p:spPr>
      </p:pic>
      <p:pic>
        <p:nvPicPr>
          <p:cNvPr id="336" name="335 Imagen" descr="100-Monster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6196" y="3562350"/>
            <a:ext cx="665796" cy="457199"/>
          </a:xfrm>
          <a:prstGeom prst="rect">
            <a:avLst/>
          </a:prstGeom>
        </p:spPr>
      </p:pic>
      <p:pic>
        <p:nvPicPr>
          <p:cNvPr id="337" name="336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0"/>
            <a:ext cx="393700" cy="590550"/>
          </a:xfrm>
          <a:prstGeom prst="rect">
            <a:avLst/>
          </a:prstGeom>
        </p:spPr>
      </p:pic>
      <p:pic>
        <p:nvPicPr>
          <p:cNvPr id="338" name="337 Imagen" descr="boot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590550"/>
            <a:ext cx="304800" cy="304800"/>
          </a:xfrm>
          <a:prstGeom prst="rect">
            <a:avLst/>
          </a:prstGeom>
        </p:spPr>
      </p:pic>
      <p:pic>
        <p:nvPicPr>
          <p:cNvPr id="339" name="338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361950"/>
            <a:ext cx="304800" cy="457200"/>
          </a:xfrm>
          <a:prstGeom prst="rect">
            <a:avLst/>
          </a:prstGeom>
        </p:spPr>
      </p:pic>
      <p:pic>
        <p:nvPicPr>
          <p:cNvPr id="340" name="339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0"/>
            <a:ext cx="285750" cy="285750"/>
          </a:xfrm>
          <a:prstGeom prst="rect">
            <a:avLst/>
          </a:prstGeom>
        </p:spPr>
      </p:pic>
      <p:pic>
        <p:nvPicPr>
          <p:cNvPr id="341" name="340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0"/>
            <a:ext cx="393700" cy="590550"/>
          </a:xfrm>
          <a:prstGeom prst="rect">
            <a:avLst/>
          </a:prstGeom>
        </p:spPr>
      </p:pic>
      <p:pic>
        <p:nvPicPr>
          <p:cNvPr id="342" name="341 Imagen" descr="boot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3000" y="590550"/>
            <a:ext cx="304800" cy="304800"/>
          </a:xfrm>
          <a:prstGeom prst="rect">
            <a:avLst/>
          </a:prstGeom>
        </p:spPr>
      </p:pic>
      <p:pic>
        <p:nvPicPr>
          <p:cNvPr id="343" name="342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361950"/>
            <a:ext cx="304800" cy="457200"/>
          </a:xfrm>
          <a:prstGeom prst="rect">
            <a:avLst/>
          </a:prstGeom>
        </p:spPr>
      </p:pic>
      <p:pic>
        <p:nvPicPr>
          <p:cNvPr id="344" name="343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0"/>
            <a:ext cx="285750" cy="285750"/>
          </a:xfrm>
          <a:prstGeom prst="rect">
            <a:avLst/>
          </a:prstGeom>
        </p:spPr>
      </p:pic>
      <p:pic>
        <p:nvPicPr>
          <p:cNvPr id="345" name="344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1581150"/>
            <a:ext cx="393700" cy="590550"/>
          </a:xfrm>
          <a:prstGeom prst="rect">
            <a:avLst/>
          </a:prstGeom>
        </p:spPr>
      </p:pic>
      <p:pic>
        <p:nvPicPr>
          <p:cNvPr id="346" name="345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1000" y="2171700"/>
            <a:ext cx="304800" cy="304800"/>
          </a:xfrm>
          <a:prstGeom prst="rect">
            <a:avLst/>
          </a:prstGeom>
        </p:spPr>
      </p:pic>
      <p:pic>
        <p:nvPicPr>
          <p:cNvPr id="347" name="346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1943100"/>
            <a:ext cx="304800" cy="457200"/>
          </a:xfrm>
          <a:prstGeom prst="rect">
            <a:avLst/>
          </a:prstGeom>
        </p:spPr>
      </p:pic>
      <p:pic>
        <p:nvPicPr>
          <p:cNvPr id="348" name="347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1581150"/>
            <a:ext cx="285750" cy="285750"/>
          </a:xfrm>
          <a:prstGeom prst="rect">
            <a:avLst/>
          </a:prstGeom>
        </p:spPr>
      </p:pic>
      <p:pic>
        <p:nvPicPr>
          <p:cNvPr id="349" name="348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1600200"/>
            <a:ext cx="393700" cy="590550"/>
          </a:xfrm>
          <a:prstGeom prst="rect">
            <a:avLst/>
          </a:prstGeom>
        </p:spPr>
      </p:pic>
      <p:pic>
        <p:nvPicPr>
          <p:cNvPr id="350" name="349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3000" y="2190750"/>
            <a:ext cx="304800" cy="304800"/>
          </a:xfrm>
          <a:prstGeom prst="rect">
            <a:avLst/>
          </a:prstGeom>
        </p:spPr>
      </p:pic>
      <p:pic>
        <p:nvPicPr>
          <p:cNvPr id="351" name="350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1962150"/>
            <a:ext cx="304800" cy="457200"/>
          </a:xfrm>
          <a:prstGeom prst="rect">
            <a:avLst/>
          </a:prstGeom>
        </p:spPr>
      </p:pic>
      <p:pic>
        <p:nvPicPr>
          <p:cNvPr id="352" name="351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1600200"/>
            <a:ext cx="285750" cy="285750"/>
          </a:xfrm>
          <a:prstGeom prst="rect">
            <a:avLst/>
          </a:prstGeom>
        </p:spPr>
      </p:pic>
      <p:pic>
        <p:nvPicPr>
          <p:cNvPr id="353" name="352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9966" y="3257550"/>
            <a:ext cx="393700" cy="590550"/>
          </a:xfrm>
          <a:prstGeom prst="rect">
            <a:avLst/>
          </a:prstGeom>
        </p:spPr>
      </p:pic>
      <p:pic>
        <p:nvPicPr>
          <p:cNvPr id="354" name="353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1000" y="3848100"/>
            <a:ext cx="304800" cy="304800"/>
          </a:xfrm>
          <a:prstGeom prst="rect">
            <a:avLst/>
          </a:prstGeom>
        </p:spPr>
      </p:pic>
      <p:pic>
        <p:nvPicPr>
          <p:cNvPr id="355" name="354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3619500"/>
            <a:ext cx="304800" cy="457200"/>
          </a:xfrm>
          <a:prstGeom prst="rect">
            <a:avLst/>
          </a:prstGeom>
        </p:spPr>
      </p:pic>
      <p:pic>
        <p:nvPicPr>
          <p:cNvPr id="356" name="355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3257550"/>
            <a:ext cx="285750" cy="285750"/>
          </a:xfrm>
          <a:prstGeom prst="rect">
            <a:avLst/>
          </a:prstGeom>
        </p:spPr>
      </p:pic>
      <p:pic>
        <p:nvPicPr>
          <p:cNvPr id="357" name="356 Imagen" descr="armor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1966" y="3276600"/>
            <a:ext cx="393700" cy="590550"/>
          </a:xfrm>
          <a:prstGeom prst="rect">
            <a:avLst/>
          </a:prstGeom>
        </p:spPr>
      </p:pic>
      <p:pic>
        <p:nvPicPr>
          <p:cNvPr id="358" name="357 Imagen" descr="boots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3000" y="3867150"/>
            <a:ext cx="304800" cy="304800"/>
          </a:xfrm>
          <a:prstGeom prst="rect">
            <a:avLst/>
          </a:prstGeom>
        </p:spPr>
      </p:pic>
      <p:pic>
        <p:nvPicPr>
          <p:cNvPr id="359" name="358 Imagen" descr="sword5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0" y="3638550"/>
            <a:ext cx="304800" cy="457200"/>
          </a:xfrm>
          <a:prstGeom prst="rect">
            <a:avLst/>
          </a:prstGeom>
        </p:spPr>
      </p:pic>
      <p:pic>
        <p:nvPicPr>
          <p:cNvPr id="360" name="359 Imagen" descr="helm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3276600"/>
            <a:ext cx="285750" cy="285750"/>
          </a:xfrm>
          <a:prstGeom prst="rect">
            <a:avLst/>
          </a:prstGeom>
        </p:spPr>
      </p:pic>
      <p:sp>
        <p:nvSpPr>
          <p:cNvPr id="390" name="389 CuadroTexto"/>
          <p:cNvSpPr txBox="1"/>
          <p:nvPr/>
        </p:nvSpPr>
        <p:spPr>
          <a:xfrm>
            <a:off x="7620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9/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4" name="393 CuadroTexto"/>
          <p:cNvSpPr txBox="1"/>
          <p:nvPr/>
        </p:nvSpPr>
        <p:spPr>
          <a:xfrm>
            <a:off x="7620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5" name="394 CuadroTexto"/>
          <p:cNvSpPr txBox="1"/>
          <p:nvPr/>
        </p:nvSpPr>
        <p:spPr>
          <a:xfrm>
            <a:off x="7620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6" name="395 CuadroTexto"/>
          <p:cNvSpPr txBox="1"/>
          <p:nvPr/>
        </p:nvSpPr>
        <p:spPr>
          <a:xfrm>
            <a:off x="7620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6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8" name="397 CuadroTexto"/>
          <p:cNvSpPr txBox="1"/>
          <p:nvPr/>
        </p:nvSpPr>
        <p:spPr>
          <a:xfrm>
            <a:off x="8069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$22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0" name="399 CuadroTexto"/>
          <p:cNvSpPr txBox="1"/>
          <p:nvPr/>
        </p:nvSpPr>
        <p:spPr>
          <a:xfrm>
            <a:off x="8382000" y="87772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VIT: 13/ 20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1" name="400 CuadroTexto"/>
          <p:cNvSpPr txBox="1"/>
          <p:nvPr/>
        </p:nvSpPr>
        <p:spPr>
          <a:xfrm>
            <a:off x="8382000" y="103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ATK:4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2" name="401 CuadroTexto"/>
          <p:cNvSpPr txBox="1"/>
          <p:nvPr/>
        </p:nvSpPr>
        <p:spPr>
          <a:xfrm>
            <a:off x="8382000" y="133492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ENR: 4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3" name="402 CuadroTexto"/>
          <p:cNvSpPr txBox="1"/>
          <p:nvPr/>
        </p:nvSpPr>
        <p:spPr>
          <a:xfrm>
            <a:off x="8831094" y="1047750"/>
            <a:ext cx="377026" cy="276999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$10</a:t>
            </a:r>
            <a:endParaRPr lang="en-US" sz="1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4" name="403 CuadroTexto"/>
          <p:cNvSpPr txBox="1"/>
          <p:nvPr/>
        </p:nvSpPr>
        <p:spPr>
          <a:xfrm>
            <a:off x="8382000" y="11825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latin typeface="Aharoni" pitchFamily="2" charset="-79"/>
                <a:cs typeface="Aharoni" pitchFamily="2" charset="-79"/>
              </a:rPr>
              <a:t>DEF: 0</a:t>
            </a:r>
            <a:endParaRPr lang="en-US" sz="1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15" name="414 CuadroTexto"/>
          <p:cNvSpPr txBox="1"/>
          <p:nvPr/>
        </p:nvSpPr>
        <p:spPr>
          <a:xfrm>
            <a:off x="3657600" y="1657350"/>
            <a:ext cx="301686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b="1" dirty="0" smtClean="0"/>
              <a:t>1</a:t>
            </a:r>
            <a:endParaRPr lang="en-US" b="1" dirty="0"/>
          </a:p>
        </p:txBody>
      </p:sp>
      <p:pic>
        <p:nvPicPr>
          <p:cNvPr id="426" name="425 Imagen" descr="004-Fighter0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38600" y="2571750"/>
            <a:ext cx="248653" cy="2952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27" name="426 Imagen" descr="019-Thief04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81400" y="2571750"/>
            <a:ext cx="200891" cy="27622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46" name="Picture 4" descr="D:\DATA\RTP\RPGVX\Graphics\Battlers\Horne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0" y="2800350"/>
            <a:ext cx="263525" cy="384857"/>
          </a:xfrm>
          <a:prstGeom prst="rect">
            <a:avLst/>
          </a:prstGeom>
          <a:noFill/>
        </p:spPr>
      </p:pic>
      <p:pic>
        <p:nvPicPr>
          <p:cNvPr id="447" name="1 Imagen" descr="Slime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2400" y="2952750"/>
            <a:ext cx="190500" cy="136071"/>
          </a:xfrm>
          <a:prstGeom prst="rect">
            <a:avLst/>
          </a:prstGeom>
        </p:spPr>
      </p:pic>
      <p:pic>
        <p:nvPicPr>
          <p:cNvPr id="450" name="1 Imagen" descr="Slime.png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0200" y="2190750"/>
            <a:ext cx="190500" cy="136071"/>
          </a:xfrm>
          <a:prstGeom prst="rect">
            <a:avLst/>
          </a:prstGeom>
        </p:spPr>
      </p:pic>
      <p:pic>
        <p:nvPicPr>
          <p:cNvPr id="451" name="Picture 5" descr="D:\DATA\RTP\RPGVX\Graphics\Battlers\R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4019550"/>
            <a:ext cx="200365" cy="24796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2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19200" y="2647950"/>
            <a:ext cx="228600" cy="414008"/>
          </a:xfrm>
          <a:prstGeom prst="rect">
            <a:avLst/>
          </a:prstGeom>
          <a:noFill/>
        </p:spPr>
      </p:pic>
      <p:pic>
        <p:nvPicPr>
          <p:cNvPr id="453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3486150"/>
            <a:ext cx="228600" cy="414008"/>
          </a:xfrm>
          <a:prstGeom prst="rect">
            <a:avLst/>
          </a:prstGeom>
          <a:noFill/>
        </p:spPr>
      </p:pic>
      <p:pic>
        <p:nvPicPr>
          <p:cNvPr id="454" name="Picture 8" descr="D:\DATA\RTP\RPGVX\Graphics\Battlers\Scorpi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3943350"/>
            <a:ext cx="159522" cy="214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Slim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230187" y="2517146"/>
            <a:ext cx="190500" cy="13607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 descr="D:\DATA\RTP\RPGVX\Graphics\Battlers\B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2412371"/>
            <a:ext cx="228600" cy="41400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4" descr="D:\DATA\RTP\RPGVX\Graphics\Battlers\Horn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38" y="2402846"/>
            <a:ext cx="263525" cy="38485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3" descr="D:\DATA\RTP\RPGVX\Graphics\Battlers\Gayz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27238" y="2412371"/>
            <a:ext cx="194229" cy="3714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5" descr="D:\DATA\RTP\RPGVX\Graphics\Battlers\R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3813" y="2479046"/>
            <a:ext cx="200365" cy="24796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6" descr="D:\DATA\RTP\RPGVX\Graphics\Battlers\Spid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6713" y="2498096"/>
            <a:ext cx="228600" cy="18798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7" descr="D:\DATA\RTP\RPGVX\Graphics\Battlers\Snak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408238" y="2421896"/>
            <a:ext cx="205945" cy="31749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8" descr="D:\DATA\RTP\RPGVX\Graphics\Battlers\Scorp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4238" y="2517146"/>
            <a:ext cx="159522" cy="21414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9" descr="D:\DATA\RTP\RPGVX\Graphics\Battlers\Behemot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41663" y="2469521"/>
            <a:ext cx="417513" cy="29420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0" descr="D:\DATA\RTP\RPGVX\Graphics\Battlers\Ghos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65538" y="2450471"/>
            <a:ext cx="207177" cy="3460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1" descr="D:\DATA\RTP\Graphics\Battlers\095-Monster09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18013" y="2459996"/>
            <a:ext cx="232107" cy="3317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Picture 12" descr="D:\DATA\RTP\Graphics\Battlers\068-Goblin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5113" y="2498096"/>
            <a:ext cx="158875" cy="23653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3" descr="D:\DATA\RTP\RPGVX\Graphics\Battlers\Werewolf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32338" y="2526671"/>
            <a:ext cx="270258" cy="2857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7" name="Picture 14" descr="D:\DATA\RTP\RPGVX\Graphics\Battlers\Orc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80013" y="2488571"/>
            <a:ext cx="228600" cy="31427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Picture 15" descr="D:\DATA\RTP\RPGVX\Graphics\Battlers\Chimera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94338" y="2469521"/>
            <a:ext cx="304800" cy="35147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" name="Picture 16" descr="D:\DATA\RTP\RPGVX\Graphics\Battlers\Ogre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922963" y="2412371"/>
            <a:ext cx="269211" cy="358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Picture 17" descr="D:\DATA\RTP\Graphics\Battlers\052-Undead02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74963" y="2421896"/>
            <a:ext cx="179516" cy="28733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Picture 18" descr="D:\DATA\RTP\Graphics\Battlers\069-Goblin03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94538" y="2479046"/>
            <a:ext cx="217661" cy="3317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2" name="Picture 19" descr="D:\DATA\RTP\RPGVX\Graphics\Battlers\Lamia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332538" y="2507621"/>
            <a:ext cx="217726" cy="240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3" name="Picture 20" descr="D:\DATA\RTP\RPGVX\Graphics\Battlers\Skelet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713538" y="2488571"/>
            <a:ext cx="214599" cy="2857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4" name="Picture 21" descr="D:\DATA\RTP\RPGVX\Graphics\Battlers\Firespirit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37438" y="2469521"/>
            <a:ext cx="310908" cy="34290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" name="Picture 22" descr="D:\DATA\RTP\RPGVX\Graphics\Battlers\Darklord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37488" y="2431421"/>
            <a:ext cx="268795" cy="36508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" name="Picture 23" descr="D:\DATA\RTP\RPGVX\Graphics\Battlers\Asura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161338" y="2317121"/>
            <a:ext cx="533400" cy="50664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4" descr="D:\DATA\RTP\RPGVX\Graphics\Battlers\Evilking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809038" y="2393321"/>
            <a:ext cx="565150" cy="39939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29</Words>
  <Application>Microsoft Office PowerPoint</Application>
  <PresentationFormat>Presentación en pantalla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CiX</dc:creator>
  <cp:lastModifiedBy>CiX</cp:lastModifiedBy>
  <cp:revision>225</cp:revision>
  <dcterms:created xsi:type="dcterms:W3CDTF">2014-11-02T08:06:10Z</dcterms:created>
  <dcterms:modified xsi:type="dcterms:W3CDTF">2014-11-05T08:31:56Z</dcterms:modified>
</cp:coreProperties>
</file>